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3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693B-40E1-7A44-BEF3-1E740A40CA26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BA40-FAA6-924C-BF0F-C3C38BD50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Lab: Australian Rabbit Control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114800"/>
          </a:xfrm>
        </p:spPr>
        <p:txBody>
          <a:bodyPr>
            <a:normAutofit fontScale="92500"/>
          </a:bodyPr>
          <a:lstStyle/>
          <a:p>
            <a:pPr>
              <a:buFont typeface="Time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http://en.wikipedia.org/wiki/Rabbits_in_Australia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the Australian rabbit problem?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myxoma virus? How is it spread?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are the outcomes when myxoma viruses were introduced to during 1950s? </a:t>
            </a:r>
          </a:p>
        </p:txBody>
      </p:sp>
    </p:spTree>
    <p:extLst>
      <p:ext uri="{BB962C8B-B14F-4D97-AF65-F5344CB8AC3E}">
        <p14:creationId xmlns:p14="http://schemas.microsoft.com/office/powerpoint/2010/main" val="65448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SIR model, a mathematical model to study infectious disease transmission. 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117600" y="1752600"/>
            <a:ext cx="6705600" cy="31242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Susceptible: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),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Infected,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),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Recovered,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).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657600" y="3429000"/>
            <a:ext cx="3657600" cy="1219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Computer simulation lab on myxoma viruses. </a:t>
            </a:r>
          </a:p>
        </p:txBody>
      </p:sp>
    </p:spTree>
    <p:extLst>
      <p:ext uri="{BB962C8B-B14F-4D97-AF65-F5344CB8AC3E}">
        <p14:creationId xmlns:p14="http://schemas.microsoft.com/office/powerpoint/2010/main" val="89952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Key questions to focus 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are the equilibrium results?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Which strain wins? Does the initial infectious numbers matter?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Why does the population size fluctuate? </a:t>
            </a:r>
          </a:p>
        </p:txBody>
      </p:sp>
    </p:spTree>
    <p:extLst>
      <p:ext uri="{BB962C8B-B14F-4D97-AF65-F5344CB8AC3E}">
        <p14:creationId xmlns:p14="http://schemas.microsoft.com/office/powerpoint/2010/main" val="146480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Lab: Australian Rabbit Control</vt:lpstr>
      <vt:lpstr>SIR model, a mathematical model to study infectious disease transmission. </vt:lpstr>
      <vt:lpstr>Key questions to focus 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 Australian Rabbit Control</dc:title>
  <dc:creator>Hong</dc:creator>
  <cp:lastModifiedBy>Hong</cp:lastModifiedBy>
  <cp:revision>1</cp:revision>
  <dcterms:created xsi:type="dcterms:W3CDTF">2014-04-16T23:21:49Z</dcterms:created>
  <dcterms:modified xsi:type="dcterms:W3CDTF">2014-04-16T23:22:17Z</dcterms:modified>
</cp:coreProperties>
</file>