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67F3-E089-8F44-810B-4C75237E2A9B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763-F7C0-2E4E-ACF8-E37A9DE587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200" y="15356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Metric Proficiency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61837" y="2768600"/>
            <a:ext cx="24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Attitude toward Science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76766" y="27686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Scientific Literacy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 rot="2393232">
            <a:off x="3801527" y="1905000"/>
            <a:ext cx="211667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059509">
            <a:off x="4614341" y="1905000"/>
            <a:ext cx="211667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1</cp:revision>
  <dcterms:created xsi:type="dcterms:W3CDTF">2013-04-06T18:47:10Z</dcterms:created>
  <dcterms:modified xsi:type="dcterms:W3CDTF">2013-04-06T18:50:34Z</dcterms:modified>
</cp:coreProperties>
</file>