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8404800" cy="36576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2140488" indent="-1619829" algn="l" rtl="0" fontAlgn="base">
      <a:spcBef>
        <a:spcPct val="0"/>
      </a:spcBef>
      <a:spcAft>
        <a:spcPct val="0"/>
      </a:spcAft>
      <a:defRPr kern="1200">
        <a:solidFill>
          <a:schemeClr val="tx1"/>
        </a:solidFill>
        <a:latin typeface="Arial" charset="0"/>
        <a:ea typeface="+mn-ea"/>
        <a:cs typeface="Arial" charset="0"/>
      </a:defRPr>
    </a:lvl2pPr>
    <a:lvl3pPr marL="4282785" indent="-3241467" algn="l" rtl="0" fontAlgn="base">
      <a:spcBef>
        <a:spcPct val="0"/>
      </a:spcBef>
      <a:spcAft>
        <a:spcPct val="0"/>
      </a:spcAft>
      <a:defRPr kern="1200">
        <a:solidFill>
          <a:schemeClr val="tx1"/>
        </a:solidFill>
        <a:latin typeface="Arial" charset="0"/>
        <a:ea typeface="+mn-ea"/>
        <a:cs typeface="Arial" charset="0"/>
      </a:defRPr>
    </a:lvl3pPr>
    <a:lvl4pPr marL="6425081" indent="-4863103" algn="l" rtl="0" fontAlgn="base">
      <a:spcBef>
        <a:spcPct val="0"/>
      </a:spcBef>
      <a:spcAft>
        <a:spcPct val="0"/>
      </a:spcAft>
      <a:defRPr kern="1200">
        <a:solidFill>
          <a:schemeClr val="tx1"/>
        </a:solidFill>
        <a:latin typeface="Arial" charset="0"/>
        <a:ea typeface="+mn-ea"/>
        <a:cs typeface="Arial" charset="0"/>
      </a:defRPr>
    </a:lvl4pPr>
    <a:lvl5pPr marL="8567378" indent="-6484741" algn="l" rtl="0" fontAlgn="base">
      <a:spcBef>
        <a:spcPct val="0"/>
      </a:spcBef>
      <a:spcAft>
        <a:spcPct val="0"/>
      </a:spcAft>
      <a:defRPr kern="1200">
        <a:solidFill>
          <a:schemeClr val="tx1"/>
        </a:solidFill>
        <a:latin typeface="Arial" charset="0"/>
        <a:ea typeface="+mn-ea"/>
        <a:cs typeface="Arial" charset="0"/>
      </a:defRPr>
    </a:lvl5pPr>
    <a:lvl6pPr marL="2603297" algn="l" defTabSz="1041319" rtl="0" eaLnBrk="1" latinLnBrk="0" hangingPunct="1">
      <a:defRPr kern="1200">
        <a:solidFill>
          <a:schemeClr val="tx1"/>
        </a:solidFill>
        <a:latin typeface="Arial" charset="0"/>
        <a:ea typeface="+mn-ea"/>
        <a:cs typeface="Arial" charset="0"/>
      </a:defRPr>
    </a:lvl6pPr>
    <a:lvl7pPr marL="3123956" algn="l" defTabSz="1041319" rtl="0" eaLnBrk="1" latinLnBrk="0" hangingPunct="1">
      <a:defRPr kern="1200">
        <a:solidFill>
          <a:schemeClr val="tx1"/>
        </a:solidFill>
        <a:latin typeface="Arial" charset="0"/>
        <a:ea typeface="+mn-ea"/>
        <a:cs typeface="Arial" charset="0"/>
      </a:defRPr>
    </a:lvl7pPr>
    <a:lvl8pPr marL="3644616" algn="l" defTabSz="1041319" rtl="0" eaLnBrk="1" latinLnBrk="0" hangingPunct="1">
      <a:defRPr kern="1200">
        <a:solidFill>
          <a:schemeClr val="tx1"/>
        </a:solidFill>
        <a:latin typeface="Arial" charset="0"/>
        <a:ea typeface="+mn-ea"/>
        <a:cs typeface="Arial" charset="0"/>
      </a:defRPr>
    </a:lvl8pPr>
    <a:lvl9pPr marL="4165275" algn="l" defTabSz="1041319"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xmlns:mv="urn:schemas-microsoft-com:mac:vml" xmlns:mc="http://schemas.openxmlformats.org/markup-compatibility/2006" val="0"/>
    </p:ext>
    <p:ext uri="{D31A062A-798A-4329-ABDD-BBA856620510}">
      <p14:defaultImageDpi xmlns="" xmlns:p14="http://schemas.microsoft.com/office/powerpoint/2010/main" xmlns:mv="urn:schemas-microsoft-com:mac:vml" xmlns:mc="http://schemas.openxmlformats.org/markup-compatibility/2006"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0599" autoAdjust="0"/>
    <p:restoredTop sz="92731" autoAdjust="0"/>
  </p:normalViewPr>
  <p:slideViewPr>
    <p:cSldViewPr>
      <p:cViewPr varScale="1">
        <p:scale>
          <a:sx n="21" d="100"/>
          <a:sy n="21" d="100"/>
        </p:scale>
        <p:origin x="-2250" y="-132"/>
      </p:cViewPr>
      <p:guideLst>
        <p:guide orient="horz" pos="11520"/>
        <p:guide pos="12096"/>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093FE66E-3115-4057-B283-08DB2C71E691}" type="datetimeFigureOut">
              <a:rPr lang="en-US"/>
              <a:pPr/>
              <a:t>4/17/2013</a:t>
            </a:fld>
            <a:endParaRPr lang="en-US"/>
          </a:p>
        </p:txBody>
      </p:sp>
      <p:sp>
        <p:nvSpPr>
          <p:cNvPr id="4" name="Slide Image Placeholder 3"/>
          <p:cNvSpPr>
            <a:spLocks noGrp="1" noRot="1" noChangeAspect="1"/>
          </p:cNvSpPr>
          <p:nvPr>
            <p:ph type="sldImg" idx="2"/>
          </p:nvPr>
        </p:nvSpPr>
        <p:spPr>
          <a:xfrm>
            <a:off x="1628775" y="685800"/>
            <a:ext cx="360045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F0B9AB01-191F-4D19-870A-C1088A74862A}" type="slidenum">
              <a:rPr lang="en-US"/>
              <a:pPr/>
              <a:t>‹#›</a:t>
            </a:fld>
            <a:endParaRPr lang="en-US"/>
          </a:p>
        </p:txBody>
      </p:sp>
    </p:spTree>
    <p:extLst>
      <p:ext uri="{BB962C8B-B14F-4D97-AF65-F5344CB8AC3E}">
        <p14:creationId xmlns="" xmlns:p14="http://schemas.microsoft.com/office/powerpoint/2010/main" xmlns:mv="urn:schemas-microsoft-com:mac:vml" xmlns:mc="http://schemas.openxmlformats.org/markup-compatibility/2006" val="8166397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5600" kern="1200">
        <a:solidFill>
          <a:schemeClr val="tx1"/>
        </a:solidFill>
        <a:latin typeface="+mn-lt"/>
        <a:ea typeface="+mn-ea"/>
        <a:cs typeface="+mn-cs"/>
      </a:defRPr>
    </a:lvl1pPr>
    <a:lvl2pPr marL="2140488" algn="l" rtl="0" eaLnBrk="0" fontAlgn="base" hangingPunct="0">
      <a:spcBef>
        <a:spcPct val="30000"/>
      </a:spcBef>
      <a:spcAft>
        <a:spcPct val="0"/>
      </a:spcAft>
      <a:defRPr sz="5600" kern="1200">
        <a:solidFill>
          <a:schemeClr val="tx1"/>
        </a:solidFill>
        <a:latin typeface="+mn-lt"/>
        <a:ea typeface="+mn-ea"/>
        <a:cs typeface="+mn-cs"/>
      </a:defRPr>
    </a:lvl2pPr>
    <a:lvl3pPr marL="4282785" algn="l" rtl="0" eaLnBrk="0" fontAlgn="base" hangingPunct="0">
      <a:spcBef>
        <a:spcPct val="30000"/>
      </a:spcBef>
      <a:spcAft>
        <a:spcPct val="0"/>
      </a:spcAft>
      <a:defRPr sz="5600" kern="1200">
        <a:solidFill>
          <a:schemeClr val="tx1"/>
        </a:solidFill>
        <a:latin typeface="+mn-lt"/>
        <a:ea typeface="+mn-ea"/>
        <a:cs typeface="+mn-cs"/>
      </a:defRPr>
    </a:lvl3pPr>
    <a:lvl4pPr marL="6425081" algn="l" rtl="0" eaLnBrk="0" fontAlgn="base" hangingPunct="0">
      <a:spcBef>
        <a:spcPct val="30000"/>
      </a:spcBef>
      <a:spcAft>
        <a:spcPct val="0"/>
      </a:spcAft>
      <a:defRPr sz="5600" kern="1200">
        <a:solidFill>
          <a:schemeClr val="tx1"/>
        </a:solidFill>
        <a:latin typeface="+mn-lt"/>
        <a:ea typeface="+mn-ea"/>
        <a:cs typeface="+mn-cs"/>
      </a:defRPr>
    </a:lvl4pPr>
    <a:lvl5pPr marL="8567378" algn="l" rtl="0" eaLnBrk="0" fontAlgn="base" hangingPunct="0">
      <a:spcBef>
        <a:spcPct val="30000"/>
      </a:spcBef>
      <a:spcAft>
        <a:spcPct val="0"/>
      </a:spcAft>
      <a:defRPr sz="5600" kern="1200">
        <a:solidFill>
          <a:schemeClr val="tx1"/>
        </a:solidFill>
        <a:latin typeface="+mn-lt"/>
        <a:ea typeface="+mn-ea"/>
        <a:cs typeface="+mn-cs"/>
      </a:defRPr>
    </a:lvl5pPr>
    <a:lvl6pPr marL="10710483" algn="l" defTabSz="4284193" rtl="0" eaLnBrk="1" latinLnBrk="0" hangingPunct="1">
      <a:defRPr sz="5600" kern="1200">
        <a:solidFill>
          <a:schemeClr val="tx1"/>
        </a:solidFill>
        <a:latin typeface="+mn-lt"/>
        <a:ea typeface="+mn-ea"/>
        <a:cs typeface="+mn-cs"/>
      </a:defRPr>
    </a:lvl6pPr>
    <a:lvl7pPr marL="12852580" algn="l" defTabSz="4284193" rtl="0" eaLnBrk="1" latinLnBrk="0" hangingPunct="1">
      <a:defRPr sz="5600" kern="1200">
        <a:solidFill>
          <a:schemeClr val="tx1"/>
        </a:solidFill>
        <a:latin typeface="+mn-lt"/>
        <a:ea typeface="+mn-ea"/>
        <a:cs typeface="+mn-cs"/>
      </a:defRPr>
    </a:lvl7pPr>
    <a:lvl8pPr marL="14994678" algn="l" defTabSz="4284193" rtl="0" eaLnBrk="1" latinLnBrk="0" hangingPunct="1">
      <a:defRPr sz="5600" kern="1200">
        <a:solidFill>
          <a:schemeClr val="tx1"/>
        </a:solidFill>
        <a:latin typeface="+mn-lt"/>
        <a:ea typeface="+mn-ea"/>
        <a:cs typeface="+mn-cs"/>
      </a:defRPr>
    </a:lvl8pPr>
    <a:lvl9pPr marL="17136774" algn="l" defTabSz="4284193" rtl="0" eaLnBrk="1" latinLnBrk="0" hangingPunct="1">
      <a:defRPr sz="5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xfrm>
            <a:off x="1628775" y="685800"/>
            <a:ext cx="3600450" cy="3429000"/>
          </a:xfrm>
          <a:noFill/>
          <a:ln>
            <a:solidFill>
              <a:srgbClr val="000000"/>
            </a:solidFill>
            <a:miter lim="800000"/>
            <a:headEnd/>
            <a:tailEnd/>
          </a:ln>
        </p:spPr>
      </p:sp>
      <p:sp>
        <p:nvSpPr>
          <p:cNvPr id="40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4100" name="Slide Number Placeholder 3"/>
          <p:cNvSpPr>
            <a:spLocks noGrp="1"/>
          </p:cNvSpPr>
          <p:nvPr>
            <p:ph type="sldNum" sz="quarter" idx="5"/>
          </p:nvPr>
        </p:nvSpPr>
        <p:spPr bwMode="auto">
          <a:noFill/>
          <a:ln>
            <a:miter lim="800000"/>
            <a:headEnd/>
            <a:tailEnd/>
          </a:ln>
        </p:spPr>
        <p:txBody>
          <a:bodyPr/>
          <a:lstStyle/>
          <a:p>
            <a:fld id="{79D4D3AC-4E7D-4798-8604-A89B9F83C7D6}" type="slidenum">
              <a:rPr lang="en-US"/>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362269"/>
            <a:ext cx="32644080" cy="7840134"/>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720" y="20726400"/>
            <a:ext cx="26883360" cy="9347200"/>
          </a:xfrm>
        </p:spPr>
        <p:txBody>
          <a:bodyPr/>
          <a:lstStyle>
            <a:lvl1pPr marL="0" indent="0" algn="ctr">
              <a:buNone/>
              <a:defRPr>
                <a:solidFill>
                  <a:schemeClr val="tx1">
                    <a:tint val="75000"/>
                  </a:schemeClr>
                </a:solidFill>
              </a:defRPr>
            </a:lvl1pPr>
            <a:lvl2pPr marL="2142096" indent="0" algn="ctr">
              <a:buNone/>
              <a:defRPr>
                <a:solidFill>
                  <a:schemeClr val="tx1">
                    <a:tint val="75000"/>
                  </a:schemeClr>
                </a:solidFill>
              </a:defRPr>
            </a:lvl2pPr>
            <a:lvl3pPr marL="4284193" indent="0" algn="ctr">
              <a:buNone/>
              <a:defRPr>
                <a:solidFill>
                  <a:schemeClr val="tx1">
                    <a:tint val="75000"/>
                  </a:schemeClr>
                </a:solidFill>
              </a:defRPr>
            </a:lvl3pPr>
            <a:lvl4pPr marL="6426291" indent="0" algn="ctr">
              <a:buNone/>
              <a:defRPr>
                <a:solidFill>
                  <a:schemeClr val="tx1">
                    <a:tint val="75000"/>
                  </a:schemeClr>
                </a:solidFill>
              </a:defRPr>
            </a:lvl4pPr>
            <a:lvl5pPr marL="8568387" indent="0" algn="ctr">
              <a:buNone/>
              <a:defRPr>
                <a:solidFill>
                  <a:schemeClr val="tx1">
                    <a:tint val="75000"/>
                  </a:schemeClr>
                </a:solidFill>
              </a:defRPr>
            </a:lvl5pPr>
            <a:lvl6pPr marL="10710483" indent="0" algn="ctr">
              <a:buNone/>
              <a:defRPr>
                <a:solidFill>
                  <a:schemeClr val="tx1">
                    <a:tint val="75000"/>
                  </a:schemeClr>
                </a:solidFill>
              </a:defRPr>
            </a:lvl6pPr>
            <a:lvl7pPr marL="12852580" indent="0" algn="ctr">
              <a:buNone/>
              <a:defRPr>
                <a:solidFill>
                  <a:schemeClr val="tx1">
                    <a:tint val="75000"/>
                  </a:schemeClr>
                </a:solidFill>
              </a:defRPr>
            </a:lvl7pPr>
            <a:lvl8pPr marL="14994678" indent="0" algn="ctr">
              <a:buNone/>
              <a:defRPr>
                <a:solidFill>
                  <a:schemeClr val="tx1">
                    <a:tint val="75000"/>
                  </a:schemeClr>
                </a:solidFill>
              </a:defRPr>
            </a:lvl8pPr>
            <a:lvl9pPr marL="17136774"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6FB4ED09-DE97-4402-A34B-72C04A502DEB}" type="datetimeFigureOut">
              <a:rPr lang="en-US"/>
              <a:pPr/>
              <a:t>4/17/2013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C4D58A1-D8F6-4AFB-B013-AFA01918AB9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9BDC3817-591A-4CD4-A932-21FC0F1E9EC2}" type="datetimeFigureOut">
              <a:rPr lang="en-US"/>
              <a:pPr/>
              <a:t>4/17/2013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F3AC7F3-FEAC-4ECA-A03E-F6893C90A9AC}"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843480" y="1464739"/>
            <a:ext cx="8641080" cy="3120813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920240" y="1464739"/>
            <a:ext cx="25283160" cy="3120813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EEEAAD47-1E60-4848-B50C-1353FD827969}" type="datetimeFigureOut">
              <a:rPr lang="en-US"/>
              <a:pPr/>
              <a:t>4/17/2013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A19FB5C-F40A-475D-9B62-41CEC7D9982D}"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6E2C343C-6F8C-4779-A106-84DD41F650AD}" type="datetimeFigureOut">
              <a:rPr lang="en-US"/>
              <a:pPr/>
              <a:t>4/17/2013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E97717D-3AF3-4207-8EB3-395DA81C923C}"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5" y="23503469"/>
            <a:ext cx="32644080" cy="7264400"/>
          </a:xfrm>
        </p:spPr>
        <p:txBody>
          <a:bodyPr anchor="t"/>
          <a:lstStyle>
            <a:lvl1pPr algn="l">
              <a:defRPr sz="188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5" y="15502472"/>
            <a:ext cx="32644080" cy="8000998"/>
          </a:xfrm>
        </p:spPr>
        <p:txBody>
          <a:bodyPr anchor="b"/>
          <a:lstStyle>
            <a:lvl1pPr marL="0" indent="0">
              <a:buNone/>
              <a:defRPr sz="9300">
                <a:solidFill>
                  <a:schemeClr val="tx1">
                    <a:tint val="75000"/>
                  </a:schemeClr>
                </a:solidFill>
              </a:defRPr>
            </a:lvl1pPr>
            <a:lvl2pPr marL="2142096" indent="0">
              <a:buNone/>
              <a:defRPr sz="8400">
                <a:solidFill>
                  <a:schemeClr val="tx1">
                    <a:tint val="75000"/>
                  </a:schemeClr>
                </a:solidFill>
              </a:defRPr>
            </a:lvl2pPr>
            <a:lvl3pPr marL="4284193" indent="0">
              <a:buNone/>
              <a:defRPr sz="7500">
                <a:solidFill>
                  <a:schemeClr val="tx1">
                    <a:tint val="75000"/>
                  </a:schemeClr>
                </a:solidFill>
              </a:defRPr>
            </a:lvl3pPr>
            <a:lvl4pPr marL="6426291" indent="0">
              <a:buNone/>
              <a:defRPr sz="6600">
                <a:solidFill>
                  <a:schemeClr val="tx1">
                    <a:tint val="75000"/>
                  </a:schemeClr>
                </a:solidFill>
              </a:defRPr>
            </a:lvl4pPr>
            <a:lvl5pPr marL="8568387" indent="0">
              <a:buNone/>
              <a:defRPr sz="6600">
                <a:solidFill>
                  <a:schemeClr val="tx1">
                    <a:tint val="75000"/>
                  </a:schemeClr>
                </a:solidFill>
              </a:defRPr>
            </a:lvl5pPr>
            <a:lvl6pPr marL="10710483" indent="0">
              <a:buNone/>
              <a:defRPr sz="6600">
                <a:solidFill>
                  <a:schemeClr val="tx1">
                    <a:tint val="75000"/>
                  </a:schemeClr>
                </a:solidFill>
              </a:defRPr>
            </a:lvl6pPr>
            <a:lvl7pPr marL="12852580" indent="0">
              <a:buNone/>
              <a:defRPr sz="6600">
                <a:solidFill>
                  <a:schemeClr val="tx1">
                    <a:tint val="75000"/>
                  </a:schemeClr>
                </a:solidFill>
              </a:defRPr>
            </a:lvl7pPr>
            <a:lvl8pPr marL="14994678" indent="0">
              <a:buNone/>
              <a:defRPr sz="6600">
                <a:solidFill>
                  <a:schemeClr val="tx1">
                    <a:tint val="75000"/>
                  </a:schemeClr>
                </a:solidFill>
              </a:defRPr>
            </a:lvl8pPr>
            <a:lvl9pPr marL="17136774" indent="0">
              <a:buNone/>
              <a:defRPr sz="6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52A08ECE-4991-4963-998D-7A30AC2FBF94}" type="datetimeFigureOut">
              <a:rPr lang="en-US"/>
              <a:pPr/>
              <a:t>4/17/2013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94555EA-F38B-4320-88F6-2B6F7E02BBAB}"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20240" y="8534403"/>
            <a:ext cx="16962120" cy="24138469"/>
          </a:xfrm>
        </p:spPr>
        <p:txBody>
          <a:bodyPr/>
          <a:lstStyle>
            <a:lvl1pPr>
              <a:defRPr sz="13100"/>
            </a:lvl1pPr>
            <a:lvl2pPr>
              <a:defRPr sz="11300"/>
            </a:lvl2pPr>
            <a:lvl3pPr>
              <a:defRPr sz="9300"/>
            </a:lvl3pPr>
            <a:lvl4pPr>
              <a:defRPr sz="8400"/>
            </a:lvl4pPr>
            <a:lvl5pPr>
              <a:defRPr sz="8400"/>
            </a:lvl5pPr>
            <a:lvl6pPr>
              <a:defRPr sz="8400"/>
            </a:lvl6pPr>
            <a:lvl7pPr>
              <a:defRPr sz="8400"/>
            </a:lvl7pPr>
            <a:lvl8pPr>
              <a:defRPr sz="8400"/>
            </a:lvl8pPr>
            <a:lvl9pPr>
              <a:defRPr sz="8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522440" y="8534403"/>
            <a:ext cx="16962120" cy="24138469"/>
          </a:xfrm>
        </p:spPr>
        <p:txBody>
          <a:bodyPr/>
          <a:lstStyle>
            <a:lvl1pPr>
              <a:defRPr sz="13100"/>
            </a:lvl1pPr>
            <a:lvl2pPr>
              <a:defRPr sz="11300"/>
            </a:lvl2pPr>
            <a:lvl3pPr>
              <a:defRPr sz="9300"/>
            </a:lvl3pPr>
            <a:lvl4pPr>
              <a:defRPr sz="8400"/>
            </a:lvl4pPr>
            <a:lvl5pPr>
              <a:defRPr sz="8400"/>
            </a:lvl5pPr>
            <a:lvl6pPr>
              <a:defRPr sz="8400"/>
            </a:lvl6pPr>
            <a:lvl7pPr>
              <a:defRPr sz="8400"/>
            </a:lvl7pPr>
            <a:lvl8pPr>
              <a:defRPr sz="8400"/>
            </a:lvl8pPr>
            <a:lvl9pPr>
              <a:defRPr sz="8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7AD910E1-A49B-4523-AC3E-BD93FA7FDBF6}" type="datetimeFigureOut">
              <a:rPr lang="en-US"/>
              <a:pPr/>
              <a:t>4/17/2013</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9D81F96D-2AC9-4662-82DA-BBA869FE51A3}"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240" y="8187271"/>
            <a:ext cx="16968790" cy="3412064"/>
          </a:xfrm>
        </p:spPr>
        <p:txBody>
          <a:bodyPr anchor="b"/>
          <a:lstStyle>
            <a:lvl1pPr marL="0" indent="0">
              <a:buNone/>
              <a:defRPr sz="11300" b="1"/>
            </a:lvl1pPr>
            <a:lvl2pPr marL="2142096" indent="0">
              <a:buNone/>
              <a:defRPr sz="9300" b="1"/>
            </a:lvl2pPr>
            <a:lvl3pPr marL="4284193" indent="0">
              <a:buNone/>
              <a:defRPr sz="8400" b="1"/>
            </a:lvl3pPr>
            <a:lvl4pPr marL="6426291" indent="0">
              <a:buNone/>
              <a:defRPr sz="7500" b="1"/>
            </a:lvl4pPr>
            <a:lvl5pPr marL="8568387" indent="0">
              <a:buNone/>
              <a:defRPr sz="7500" b="1"/>
            </a:lvl5pPr>
            <a:lvl6pPr marL="10710483" indent="0">
              <a:buNone/>
              <a:defRPr sz="7500" b="1"/>
            </a:lvl6pPr>
            <a:lvl7pPr marL="12852580" indent="0">
              <a:buNone/>
              <a:defRPr sz="7500" b="1"/>
            </a:lvl7pPr>
            <a:lvl8pPr marL="14994678" indent="0">
              <a:buNone/>
              <a:defRPr sz="7500" b="1"/>
            </a:lvl8pPr>
            <a:lvl9pPr marL="17136774" indent="0">
              <a:buNone/>
              <a:defRPr sz="7500" b="1"/>
            </a:lvl9pPr>
          </a:lstStyle>
          <a:p>
            <a:pPr lvl="0"/>
            <a:r>
              <a:rPr lang="en-US" smtClean="0"/>
              <a:t>Click to edit Master text styles</a:t>
            </a:r>
          </a:p>
        </p:txBody>
      </p:sp>
      <p:sp>
        <p:nvSpPr>
          <p:cNvPr id="4" name="Content Placeholder 3"/>
          <p:cNvSpPr>
            <a:spLocks noGrp="1"/>
          </p:cNvSpPr>
          <p:nvPr>
            <p:ph sz="half" idx="2"/>
          </p:nvPr>
        </p:nvSpPr>
        <p:spPr>
          <a:xfrm>
            <a:off x="1920240" y="11599335"/>
            <a:ext cx="16968790" cy="21073536"/>
          </a:xfrm>
        </p:spPr>
        <p:txBody>
          <a:bodyPr/>
          <a:lstStyle>
            <a:lvl1pPr>
              <a:defRPr sz="11300"/>
            </a:lvl1pPr>
            <a:lvl2pPr>
              <a:defRPr sz="93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107" y="8187271"/>
            <a:ext cx="16975455" cy="3412064"/>
          </a:xfrm>
        </p:spPr>
        <p:txBody>
          <a:bodyPr anchor="b"/>
          <a:lstStyle>
            <a:lvl1pPr marL="0" indent="0">
              <a:buNone/>
              <a:defRPr sz="11300" b="1"/>
            </a:lvl1pPr>
            <a:lvl2pPr marL="2142096" indent="0">
              <a:buNone/>
              <a:defRPr sz="9300" b="1"/>
            </a:lvl2pPr>
            <a:lvl3pPr marL="4284193" indent="0">
              <a:buNone/>
              <a:defRPr sz="8400" b="1"/>
            </a:lvl3pPr>
            <a:lvl4pPr marL="6426291" indent="0">
              <a:buNone/>
              <a:defRPr sz="7500" b="1"/>
            </a:lvl4pPr>
            <a:lvl5pPr marL="8568387" indent="0">
              <a:buNone/>
              <a:defRPr sz="7500" b="1"/>
            </a:lvl5pPr>
            <a:lvl6pPr marL="10710483" indent="0">
              <a:buNone/>
              <a:defRPr sz="7500" b="1"/>
            </a:lvl6pPr>
            <a:lvl7pPr marL="12852580" indent="0">
              <a:buNone/>
              <a:defRPr sz="7500" b="1"/>
            </a:lvl7pPr>
            <a:lvl8pPr marL="14994678" indent="0">
              <a:buNone/>
              <a:defRPr sz="7500" b="1"/>
            </a:lvl8pPr>
            <a:lvl9pPr marL="17136774" indent="0">
              <a:buNone/>
              <a:defRPr sz="7500" b="1"/>
            </a:lvl9pPr>
          </a:lstStyle>
          <a:p>
            <a:pPr lvl="0"/>
            <a:r>
              <a:rPr lang="en-US" smtClean="0"/>
              <a:t>Click to edit Master text styles</a:t>
            </a:r>
          </a:p>
        </p:txBody>
      </p:sp>
      <p:sp>
        <p:nvSpPr>
          <p:cNvPr id="6" name="Content Placeholder 5"/>
          <p:cNvSpPr>
            <a:spLocks noGrp="1"/>
          </p:cNvSpPr>
          <p:nvPr>
            <p:ph sz="quarter" idx="4"/>
          </p:nvPr>
        </p:nvSpPr>
        <p:spPr>
          <a:xfrm>
            <a:off x="19509107" y="11599335"/>
            <a:ext cx="16975455" cy="21073536"/>
          </a:xfrm>
        </p:spPr>
        <p:txBody>
          <a:bodyPr/>
          <a:lstStyle>
            <a:lvl1pPr>
              <a:defRPr sz="11300"/>
            </a:lvl1pPr>
            <a:lvl2pPr>
              <a:defRPr sz="93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F2408264-B3D6-4027-9627-4749A6C97FCF}" type="datetimeFigureOut">
              <a:rPr lang="en-US"/>
              <a:pPr/>
              <a:t>4/17/2013</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A7FDD51C-3D62-455D-83DA-EDDF59DF4CA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1B499399-6240-4981-933A-AAF170DE17E9}" type="datetimeFigureOut">
              <a:rPr lang="en-US"/>
              <a:pPr/>
              <a:t>4/17/2013</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16BF57D9-AA8C-4A58-B2F4-BA2826FFA82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C9D482AC-7210-4280-8ABF-65DC1352BEDA}" type="datetimeFigureOut">
              <a:rPr lang="en-US"/>
              <a:pPr/>
              <a:t>4/17/2013</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4E3ED002-A0E8-44B0-82D7-CB56982C5108}"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3" y="1456266"/>
            <a:ext cx="12634915" cy="6197600"/>
          </a:xfrm>
        </p:spPr>
        <p:txBody>
          <a:bodyPr anchor="b"/>
          <a:lstStyle>
            <a:lvl1pPr algn="l">
              <a:defRPr sz="9300" b="1"/>
            </a:lvl1pPr>
          </a:lstStyle>
          <a:p>
            <a:r>
              <a:rPr lang="en-US" smtClean="0"/>
              <a:t>Click to edit Master title style</a:t>
            </a:r>
            <a:endParaRPr lang="en-US"/>
          </a:p>
        </p:txBody>
      </p:sp>
      <p:sp>
        <p:nvSpPr>
          <p:cNvPr id="3" name="Content Placeholder 2"/>
          <p:cNvSpPr>
            <a:spLocks noGrp="1"/>
          </p:cNvSpPr>
          <p:nvPr>
            <p:ph idx="1"/>
          </p:nvPr>
        </p:nvSpPr>
        <p:spPr>
          <a:xfrm>
            <a:off x="15015210" y="1456270"/>
            <a:ext cx="21469350" cy="31216603"/>
          </a:xfrm>
        </p:spPr>
        <p:txBody>
          <a:bodyPr/>
          <a:lstStyle>
            <a:lvl1pPr>
              <a:defRPr sz="15000"/>
            </a:lvl1pPr>
            <a:lvl2pPr>
              <a:defRPr sz="13100"/>
            </a:lvl2pPr>
            <a:lvl3pPr>
              <a:defRPr sz="11300"/>
            </a:lvl3pPr>
            <a:lvl4pPr>
              <a:defRPr sz="9300"/>
            </a:lvl4pPr>
            <a:lvl5pPr>
              <a:defRPr sz="9300"/>
            </a:lvl5pPr>
            <a:lvl6pPr>
              <a:defRPr sz="9300"/>
            </a:lvl6pPr>
            <a:lvl7pPr>
              <a:defRPr sz="9300"/>
            </a:lvl7pPr>
            <a:lvl8pPr>
              <a:defRPr sz="9300"/>
            </a:lvl8pPr>
            <a:lvl9pPr>
              <a:defRPr sz="9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243" y="7653870"/>
            <a:ext cx="12634915" cy="25019003"/>
          </a:xfrm>
        </p:spPr>
        <p:txBody>
          <a:bodyPr/>
          <a:lstStyle>
            <a:lvl1pPr marL="0" indent="0">
              <a:buNone/>
              <a:defRPr sz="6600"/>
            </a:lvl1pPr>
            <a:lvl2pPr marL="2142096" indent="0">
              <a:buNone/>
              <a:defRPr sz="5600"/>
            </a:lvl2pPr>
            <a:lvl3pPr marL="4284193" indent="0">
              <a:buNone/>
              <a:defRPr sz="4700"/>
            </a:lvl3pPr>
            <a:lvl4pPr marL="6426291" indent="0">
              <a:buNone/>
              <a:defRPr sz="4200"/>
            </a:lvl4pPr>
            <a:lvl5pPr marL="8568387" indent="0">
              <a:buNone/>
              <a:defRPr sz="4200"/>
            </a:lvl5pPr>
            <a:lvl6pPr marL="10710483" indent="0">
              <a:buNone/>
              <a:defRPr sz="4200"/>
            </a:lvl6pPr>
            <a:lvl7pPr marL="12852580" indent="0">
              <a:buNone/>
              <a:defRPr sz="4200"/>
            </a:lvl7pPr>
            <a:lvl8pPr marL="14994678" indent="0">
              <a:buNone/>
              <a:defRPr sz="4200"/>
            </a:lvl8pPr>
            <a:lvl9pPr marL="17136774" indent="0">
              <a:buNone/>
              <a:defRPr sz="42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05AC2FB6-A14D-4A8F-A052-3BED82AB2390}" type="datetimeFigureOut">
              <a:rPr lang="en-US"/>
              <a:pPr/>
              <a:t>4/17/2013</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EDB4AE95-3484-41CA-9341-C8C2B507D5E5}"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10" y="25603200"/>
            <a:ext cx="23042880" cy="3022603"/>
          </a:xfrm>
        </p:spPr>
        <p:txBody>
          <a:bodyPr anchor="b"/>
          <a:lstStyle>
            <a:lvl1pPr algn="l">
              <a:defRPr sz="9300" b="1"/>
            </a:lvl1pPr>
          </a:lstStyle>
          <a:p>
            <a:r>
              <a:rPr lang="en-US" smtClean="0"/>
              <a:t>Click to edit Master title style</a:t>
            </a:r>
            <a:endParaRPr lang="en-US"/>
          </a:p>
        </p:txBody>
      </p:sp>
      <p:sp>
        <p:nvSpPr>
          <p:cNvPr id="3" name="Picture Placeholder 2"/>
          <p:cNvSpPr>
            <a:spLocks noGrp="1"/>
          </p:cNvSpPr>
          <p:nvPr>
            <p:ph type="pic" idx="1"/>
          </p:nvPr>
        </p:nvSpPr>
        <p:spPr>
          <a:xfrm>
            <a:off x="7527610" y="3268134"/>
            <a:ext cx="23042880" cy="21945600"/>
          </a:xfrm>
        </p:spPr>
        <p:txBody>
          <a:bodyPr rtlCol="0">
            <a:normAutofit/>
          </a:bodyPr>
          <a:lstStyle>
            <a:lvl1pPr marL="0" indent="0">
              <a:buNone/>
              <a:defRPr sz="15000"/>
            </a:lvl1pPr>
            <a:lvl2pPr marL="2142096" indent="0">
              <a:buNone/>
              <a:defRPr sz="13100"/>
            </a:lvl2pPr>
            <a:lvl3pPr marL="4284193" indent="0">
              <a:buNone/>
              <a:defRPr sz="11300"/>
            </a:lvl3pPr>
            <a:lvl4pPr marL="6426291" indent="0">
              <a:buNone/>
              <a:defRPr sz="9300"/>
            </a:lvl4pPr>
            <a:lvl5pPr marL="8568387" indent="0">
              <a:buNone/>
              <a:defRPr sz="9300"/>
            </a:lvl5pPr>
            <a:lvl6pPr marL="10710483" indent="0">
              <a:buNone/>
              <a:defRPr sz="9300"/>
            </a:lvl6pPr>
            <a:lvl7pPr marL="12852580" indent="0">
              <a:buNone/>
              <a:defRPr sz="9300"/>
            </a:lvl7pPr>
            <a:lvl8pPr marL="14994678" indent="0">
              <a:buNone/>
              <a:defRPr sz="9300"/>
            </a:lvl8pPr>
            <a:lvl9pPr marL="17136774" indent="0">
              <a:buNone/>
              <a:defRPr sz="9300"/>
            </a:lvl9pPr>
          </a:lstStyle>
          <a:p>
            <a:pPr lvl="0"/>
            <a:endParaRPr lang="en-US" noProof="0" smtClean="0"/>
          </a:p>
        </p:txBody>
      </p:sp>
      <p:sp>
        <p:nvSpPr>
          <p:cNvPr id="4" name="Text Placeholder 3"/>
          <p:cNvSpPr>
            <a:spLocks noGrp="1"/>
          </p:cNvSpPr>
          <p:nvPr>
            <p:ph type="body" sz="half" idx="2"/>
          </p:nvPr>
        </p:nvSpPr>
        <p:spPr>
          <a:xfrm>
            <a:off x="7527610" y="28625802"/>
            <a:ext cx="23042880" cy="4292598"/>
          </a:xfrm>
        </p:spPr>
        <p:txBody>
          <a:bodyPr/>
          <a:lstStyle>
            <a:lvl1pPr marL="0" indent="0">
              <a:buNone/>
              <a:defRPr sz="6600"/>
            </a:lvl1pPr>
            <a:lvl2pPr marL="2142096" indent="0">
              <a:buNone/>
              <a:defRPr sz="5600"/>
            </a:lvl2pPr>
            <a:lvl3pPr marL="4284193" indent="0">
              <a:buNone/>
              <a:defRPr sz="4700"/>
            </a:lvl3pPr>
            <a:lvl4pPr marL="6426291" indent="0">
              <a:buNone/>
              <a:defRPr sz="4200"/>
            </a:lvl4pPr>
            <a:lvl5pPr marL="8568387" indent="0">
              <a:buNone/>
              <a:defRPr sz="4200"/>
            </a:lvl5pPr>
            <a:lvl6pPr marL="10710483" indent="0">
              <a:buNone/>
              <a:defRPr sz="4200"/>
            </a:lvl6pPr>
            <a:lvl7pPr marL="12852580" indent="0">
              <a:buNone/>
              <a:defRPr sz="4200"/>
            </a:lvl7pPr>
            <a:lvl8pPr marL="14994678" indent="0">
              <a:buNone/>
              <a:defRPr sz="4200"/>
            </a:lvl8pPr>
            <a:lvl9pPr marL="17136774" indent="0">
              <a:buNone/>
              <a:defRPr sz="42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2E30B52E-3821-4CD2-9900-4913A5E50BD7}" type="datetimeFigureOut">
              <a:rPr lang="en-US"/>
              <a:pPr/>
              <a:t>4/17/2013</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9F0AD00A-3D43-40E9-AA8E-BB752F638D0D}"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920240" y="1464469"/>
            <a:ext cx="34564320" cy="6096000"/>
          </a:xfrm>
          <a:prstGeom prst="rect">
            <a:avLst/>
          </a:prstGeom>
          <a:noFill/>
          <a:ln w="9525">
            <a:noFill/>
            <a:miter lim="800000"/>
            <a:headEnd/>
            <a:tailEnd/>
          </a:ln>
        </p:spPr>
        <p:txBody>
          <a:bodyPr vert="horz" wrap="square" lIns="428419" tIns="214209" rIns="428419" bIns="214209"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1920240" y="8534797"/>
            <a:ext cx="34564320" cy="24137938"/>
          </a:xfrm>
          <a:prstGeom prst="rect">
            <a:avLst/>
          </a:prstGeom>
          <a:noFill/>
          <a:ln w="9525">
            <a:noFill/>
            <a:miter lim="800000"/>
            <a:headEnd/>
            <a:tailEnd/>
          </a:ln>
        </p:spPr>
        <p:txBody>
          <a:bodyPr vert="horz" wrap="square" lIns="428419" tIns="214209" rIns="428419" bIns="21420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1920240" y="33901062"/>
            <a:ext cx="8961120" cy="1946673"/>
          </a:xfrm>
          <a:prstGeom prst="rect">
            <a:avLst/>
          </a:prstGeom>
        </p:spPr>
        <p:txBody>
          <a:bodyPr vert="horz" wrap="square" lIns="428419" tIns="214209" rIns="428419" bIns="214209" numCol="1" anchor="ctr" anchorCtr="0" compatLnSpc="1">
            <a:prstTxWarp prst="textNoShape">
              <a:avLst/>
            </a:prstTxWarp>
          </a:bodyPr>
          <a:lstStyle>
            <a:lvl1pPr>
              <a:defRPr sz="5600">
                <a:solidFill>
                  <a:srgbClr val="898989"/>
                </a:solidFill>
                <a:latin typeface="Calibri" pitchFamily="34" charset="0"/>
              </a:defRPr>
            </a:lvl1pPr>
          </a:lstStyle>
          <a:p>
            <a:fld id="{35B1DCAB-C594-46E7-8184-634EB0FE6D0B}" type="datetimeFigureOut">
              <a:rPr lang="en-US"/>
              <a:pPr/>
              <a:t>4/17/2013</a:t>
            </a:fld>
            <a:endParaRPr lang="en-US"/>
          </a:p>
        </p:txBody>
      </p:sp>
      <p:sp>
        <p:nvSpPr>
          <p:cNvPr id="5" name="Footer Placeholder 4"/>
          <p:cNvSpPr>
            <a:spLocks noGrp="1"/>
          </p:cNvSpPr>
          <p:nvPr>
            <p:ph type="ftr" sz="quarter" idx="3"/>
          </p:nvPr>
        </p:nvSpPr>
        <p:spPr>
          <a:xfrm>
            <a:off x="13121640" y="33901062"/>
            <a:ext cx="12161520" cy="1946673"/>
          </a:xfrm>
          <a:prstGeom prst="rect">
            <a:avLst/>
          </a:prstGeom>
        </p:spPr>
        <p:txBody>
          <a:bodyPr vert="horz" wrap="square" lIns="428419" tIns="214209" rIns="428419" bIns="214209" numCol="1" anchor="ctr" anchorCtr="0" compatLnSpc="1">
            <a:prstTxWarp prst="textNoShape">
              <a:avLst/>
            </a:prstTxWarp>
          </a:bodyPr>
          <a:lstStyle>
            <a:lvl1pPr algn="ctr">
              <a:defRPr sz="5600">
                <a:solidFill>
                  <a:srgbClr val="898989"/>
                </a:solidFill>
                <a:latin typeface="Calibri" pitchFamily="34" charset="0"/>
              </a:defRPr>
            </a:lvl1pPr>
          </a:lstStyle>
          <a:p>
            <a:endParaRPr lang="en-US"/>
          </a:p>
        </p:txBody>
      </p:sp>
      <p:sp>
        <p:nvSpPr>
          <p:cNvPr id="6" name="Slide Number Placeholder 5"/>
          <p:cNvSpPr>
            <a:spLocks noGrp="1"/>
          </p:cNvSpPr>
          <p:nvPr>
            <p:ph type="sldNum" sz="quarter" idx="4"/>
          </p:nvPr>
        </p:nvSpPr>
        <p:spPr>
          <a:xfrm>
            <a:off x="27523440" y="33901062"/>
            <a:ext cx="8961120" cy="1946673"/>
          </a:xfrm>
          <a:prstGeom prst="rect">
            <a:avLst/>
          </a:prstGeom>
        </p:spPr>
        <p:txBody>
          <a:bodyPr vert="horz" wrap="square" lIns="428419" tIns="214209" rIns="428419" bIns="214209" numCol="1" anchor="ctr" anchorCtr="0" compatLnSpc="1">
            <a:prstTxWarp prst="textNoShape">
              <a:avLst/>
            </a:prstTxWarp>
          </a:bodyPr>
          <a:lstStyle>
            <a:lvl1pPr algn="r">
              <a:defRPr sz="5600">
                <a:solidFill>
                  <a:srgbClr val="898989"/>
                </a:solidFill>
                <a:latin typeface="Calibri" pitchFamily="34" charset="0"/>
              </a:defRPr>
            </a:lvl1pPr>
          </a:lstStyle>
          <a:p>
            <a:fld id="{D5906CC4-7E62-403B-BA70-2803C4AC0470}"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20600" kern="1200">
          <a:solidFill>
            <a:schemeClr val="tx1"/>
          </a:solidFill>
          <a:latin typeface="+mj-lt"/>
          <a:ea typeface="+mj-ea"/>
          <a:cs typeface="+mj-cs"/>
        </a:defRPr>
      </a:lvl1pPr>
      <a:lvl2pPr algn="ctr" rtl="0" eaLnBrk="0" fontAlgn="base" hangingPunct="0">
        <a:spcBef>
          <a:spcPct val="0"/>
        </a:spcBef>
        <a:spcAft>
          <a:spcPct val="0"/>
        </a:spcAft>
        <a:defRPr sz="20600">
          <a:solidFill>
            <a:schemeClr val="tx1"/>
          </a:solidFill>
          <a:latin typeface="Calibri" pitchFamily="34" charset="0"/>
        </a:defRPr>
      </a:lvl2pPr>
      <a:lvl3pPr algn="ctr" rtl="0" eaLnBrk="0" fontAlgn="base" hangingPunct="0">
        <a:spcBef>
          <a:spcPct val="0"/>
        </a:spcBef>
        <a:spcAft>
          <a:spcPct val="0"/>
        </a:spcAft>
        <a:defRPr sz="20600">
          <a:solidFill>
            <a:schemeClr val="tx1"/>
          </a:solidFill>
          <a:latin typeface="Calibri" pitchFamily="34" charset="0"/>
        </a:defRPr>
      </a:lvl3pPr>
      <a:lvl4pPr algn="ctr" rtl="0" eaLnBrk="0" fontAlgn="base" hangingPunct="0">
        <a:spcBef>
          <a:spcPct val="0"/>
        </a:spcBef>
        <a:spcAft>
          <a:spcPct val="0"/>
        </a:spcAft>
        <a:defRPr sz="20600">
          <a:solidFill>
            <a:schemeClr val="tx1"/>
          </a:solidFill>
          <a:latin typeface="Calibri" pitchFamily="34" charset="0"/>
        </a:defRPr>
      </a:lvl4pPr>
      <a:lvl5pPr algn="ctr" rtl="0" eaLnBrk="0" fontAlgn="base" hangingPunct="0">
        <a:spcBef>
          <a:spcPct val="0"/>
        </a:spcBef>
        <a:spcAft>
          <a:spcPct val="0"/>
        </a:spcAft>
        <a:defRPr sz="20600">
          <a:solidFill>
            <a:schemeClr val="tx1"/>
          </a:solidFill>
          <a:latin typeface="Calibri" pitchFamily="34" charset="0"/>
        </a:defRPr>
      </a:lvl5pPr>
      <a:lvl6pPr marL="2142096" algn="ctr" rtl="0" fontAlgn="base">
        <a:spcBef>
          <a:spcPct val="0"/>
        </a:spcBef>
        <a:spcAft>
          <a:spcPct val="0"/>
        </a:spcAft>
        <a:defRPr sz="20600">
          <a:solidFill>
            <a:schemeClr val="tx1"/>
          </a:solidFill>
          <a:latin typeface="Calibri" pitchFamily="34" charset="0"/>
        </a:defRPr>
      </a:lvl6pPr>
      <a:lvl7pPr marL="4284193" algn="ctr" rtl="0" fontAlgn="base">
        <a:spcBef>
          <a:spcPct val="0"/>
        </a:spcBef>
        <a:spcAft>
          <a:spcPct val="0"/>
        </a:spcAft>
        <a:defRPr sz="20600">
          <a:solidFill>
            <a:schemeClr val="tx1"/>
          </a:solidFill>
          <a:latin typeface="Calibri" pitchFamily="34" charset="0"/>
        </a:defRPr>
      </a:lvl7pPr>
      <a:lvl8pPr marL="6426291" algn="ctr" rtl="0" fontAlgn="base">
        <a:spcBef>
          <a:spcPct val="0"/>
        </a:spcBef>
        <a:spcAft>
          <a:spcPct val="0"/>
        </a:spcAft>
        <a:defRPr sz="20600">
          <a:solidFill>
            <a:schemeClr val="tx1"/>
          </a:solidFill>
          <a:latin typeface="Calibri" pitchFamily="34" charset="0"/>
        </a:defRPr>
      </a:lvl8pPr>
      <a:lvl9pPr marL="8568387" algn="ctr" rtl="0" fontAlgn="base">
        <a:spcBef>
          <a:spcPct val="0"/>
        </a:spcBef>
        <a:spcAft>
          <a:spcPct val="0"/>
        </a:spcAft>
        <a:defRPr sz="20600">
          <a:solidFill>
            <a:schemeClr val="tx1"/>
          </a:solidFill>
          <a:latin typeface="Calibri" pitchFamily="34" charset="0"/>
        </a:defRPr>
      </a:lvl9pPr>
    </p:titleStyle>
    <p:bodyStyle>
      <a:lvl1pPr marL="1605366" indent="-1605366" algn="l" rtl="0" eaLnBrk="0" fontAlgn="base" hangingPunct="0">
        <a:spcBef>
          <a:spcPct val="20000"/>
        </a:spcBef>
        <a:spcAft>
          <a:spcPct val="0"/>
        </a:spcAft>
        <a:buFont typeface="Arial" charset="0"/>
        <a:buChar char="•"/>
        <a:defRPr sz="15000" kern="1200">
          <a:solidFill>
            <a:schemeClr val="tx1"/>
          </a:solidFill>
          <a:latin typeface="+mn-lt"/>
          <a:ea typeface="+mn-ea"/>
          <a:cs typeface="+mn-cs"/>
        </a:defRPr>
      </a:lvl1pPr>
      <a:lvl2pPr marL="3480102" indent="-1337805" algn="l" rtl="0" eaLnBrk="0" fontAlgn="base" hangingPunct="0">
        <a:spcBef>
          <a:spcPct val="20000"/>
        </a:spcBef>
        <a:spcAft>
          <a:spcPct val="0"/>
        </a:spcAft>
        <a:buFont typeface="Arial" charset="0"/>
        <a:buChar char="–"/>
        <a:defRPr sz="13100" kern="1200">
          <a:solidFill>
            <a:schemeClr val="tx1"/>
          </a:solidFill>
          <a:latin typeface="+mn-lt"/>
          <a:ea typeface="+mn-ea"/>
          <a:cs typeface="+mn-cs"/>
        </a:defRPr>
      </a:lvl2pPr>
      <a:lvl3pPr marL="5354837" indent="-1070244" algn="l" rtl="0" eaLnBrk="0" fontAlgn="base" hangingPunct="0">
        <a:spcBef>
          <a:spcPct val="20000"/>
        </a:spcBef>
        <a:spcAft>
          <a:spcPct val="0"/>
        </a:spcAft>
        <a:buFont typeface="Arial" charset="0"/>
        <a:buChar char="•"/>
        <a:defRPr sz="11300" kern="1200">
          <a:solidFill>
            <a:schemeClr val="tx1"/>
          </a:solidFill>
          <a:latin typeface="+mn-lt"/>
          <a:ea typeface="+mn-ea"/>
          <a:cs typeface="+mn-cs"/>
        </a:defRPr>
      </a:lvl3pPr>
      <a:lvl4pPr marL="7497134" indent="-1070244" algn="l" rtl="0" eaLnBrk="0" fontAlgn="base" hangingPunct="0">
        <a:spcBef>
          <a:spcPct val="20000"/>
        </a:spcBef>
        <a:spcAft>
          <a:spcPct val="0"/>
        </a:spcAft>
        <a:buFont typeface="Arial" charset="0"/>
        <a:buChar char="–"/>
        <a:defRPr sz="9300" kern="1200">
          <a:solidFill>
            <a:schemeClr val="tx1"/>
          </a:solidFill>
          <a:latin typeface="+mn-lt"/>
          <a:ea typeface="+mn-ea"/>
          <a:cs typeface="+mn-cs"/>
        </a:defRPr>
      </a:lvl4pPr>
      <a:lvl5pPr marL="9639430" indent="-1070244" algn="l" rtl="0" eaLnBrk="0" fontAlgn="base" hangingPunct="0">
        <a:spcBef>
          <a:spcPct val="20000"/>
        </a:spcBef>
        <a:spcAft>
          <a:spcPct val="0"/>
        </a:spcAft>
        <a:buFont typeface="Arial" charset="0"/>
        <a:buChar char="»"/>
        <a:defRPr sz="9300" kern="1200">
          <a:solidFill>
            <a:schemeClr val="tx1"/>
          </a:solidFill>
          <a:latin typeface="+mn-lt"/>
          <a:ea typeface="+mn-ea"/>
          <a:cs typeface="+mn-cs"/>
        </a:defRPr>
      </a:lvl5pPr>
      <a:lvl6pPr marL="11781532" indent="-1071048" algn="l" defTabSz="4284193" rtl="0" eaLnBrk="1" latinLnBrk="0" hangingPunct="1">
        <a:spcBef>
          <a:spcPct val="20000"/>
        </a:spcBef>
        <a:buFont typeface="Arial" pitchFamily="34" charset="0"/>
        <a:buChar char="•"/>
        <a:defRPr sz="9300" kern="1200">
          <a:solidFill>
            <a:schemeClr val="tx1"/>
          </a:solidFill>
          <a:latin typeface="+mn-lt"/>
          <a:ea typeface="+mn-ea"/>
          <a:cs typeface="+mn-cs"/>
        </a:defRPr>
      </a:lvl6pPr>
      <a:lvl7pPr marL="13923629" indent="-1071048" algn="l" defTabSz="4284193" rtl="0" eaLnBrk="1" latinLnBrk="0" hangingPunct="1">
        <a:spcBef>
          <a:spcPct val="20000"/>
        </a:spcBef>
        <a:buFont typeface="Arial" pitchFamily="34" charset="0"/>
        <a:buChar char="•"/>
        <a:defRPr sz="9300" kern="1200">
          <a:solidFill>
            <a:schemeClr val="tx1"/>
          </a:solidFill>
          <a:latin typeface="+mn-lt"/>
          <a:ea typeface="+mn-ea"/>
          <a:cs typeface="+mn-cs"/>
        </a:defRPr>
      </a:lvl7pPr>
      <a:lvl8pPr marL="16065726" indent="-1071048" algn="l" defTabSz="4284193" rtl="0" eaLnBrk="1" latinLnBrk="0" hangingPunct="1">
        <a:spcBef>
          <a:spcPct val="20000"/>
        </a:spcBef>
        <a:buFont typeface="Arial" pitchFamily="34" charset="0"/>
        <a:buChar char="•"/>
        <a:defRPr sz="9300" kern="1200">
          <a:solidFill>
            <a:schemeClr val="tx1"/>
          </a:solidFill>
          <a:latin typeface="+mn-lt"/>
          <a:ea typeface="+mn-ea"/>
          <a:cs typeface="+mn-cs"/>
        </a:defRPr>
      </a:lvl8pPr>
      <a:lvl9pPr marL="18207822" indent="-1071048" algn="l" defTabSz="4284193" rtl="0" eaLnBrk="1" latinLnBrk="0" hangingPunct="1">
        <a:spcBef>
          <a:spcPct val="20000"/>
        </a:spcBef>
        <a:buFont typeface="Arial" pitchFamily="34" charset="0"/>
        <a:buChar char="•"/>
        <a:defRPr sz="9300" kern="1200">
          <a:solidFill>
            <a:schemeClr val="tx1"/>
          </a:solidFill>
          <a:latin typeface="+mn-lt"/>
          <a:ea typeface="+mn-ea"/>
          <a:cs typeface="+mn-cs"/>
        </a:defRPr>
      </a:lvl9pPr>
    </p:bodyStyle>
    <p:otherStyle>
      <a:defPPr>
        <a:defRPr lang="en-US"/>
      </a:defPPr>
      <a:lvl1pPr marL="0" algn="l" defTabSz="4284193" rtl="0" eaLnBrk="1" latinLnBrk="0" hangingPunct="1">
        <a:defRPr sz="8400" kern="1200">
          <a:solidFill>
            <a:schemeClr val="tx1"/>
          </a:solidFill>
          <a:latin typeface="+mn-lt"/>
          <a:ea typeface="+mn-ea"/>
          <a:cs typeface="+mn-cs"/>
        </a:defRPr>
      </a:lvl1pPr>
      <a:lvl2pPr marL="2142096" algn="l" defTabSz="4284193" rtl="0" eaLnBrk="1" latinLnBrk="0" hangingPunct="1">
        <a:defRPr sz="8400" kern="1200">
          <a:solidFill>
            <a:schemeClr val="tx1"/>
          </a:solidFill>
          <a:latin typeface="+mn-lt"/>
          <a:ea typeface="+mn-ea"/>
          <a:cs typeface="+mn-cs"/>
        </a:defRPr>
      </a:lvl2pPr>
      <a:lvl3pPr marL="4284193" algn="l" defTabSz="4284193" rtl="0" eaLnBrk="1" latinLnBrk="0" hangingPunct="1">
        <a:defRPr sz="8400" kern="1200">
          <a:solidFill>
            <a:schemeClr val="tx1"/>
          </a:solidFill>
          <a:latin typeface="+mn-lt"/>
          <a:ea typeface="+mn-ea"/>
          <a:cs typeface="+mn-cs"/>
        </a:defRPr>
      </a:lvl3pPr>
      <a:lvl4pPr marL="6426291" algn="l" defTabSz="4284193" rtl="0" eaLnBrk="1" latinLnBrk="0" hangingPunct="1">
        <a:defRPr sz="8400" kern="1200">
          <a:solidFill>
            <a:schemeClr val="tx1"/>
          </a:solidFill>
          <a:latin typeface="+mn-lt"/>
          <a:ea typeface="+mn-ea"/>
          <a:cs typeface="+mn-cs"/>
        </a:defRPr>
      </a:lvl4pPr>
      <a:lvl5pPr marL="8568387" algn="l" defTabSz="4284193" rtl="0" eaLnBrk="1" latinLnBrk="0" hangingPunct="1">
        <a:defRPr sz="8400" kern="1200">
          <a:solidFill>
            <a:schemeClr val="tx1"/>
          </a:solidFill>
          <a:latin typeface="+mn-lt"/>
          <a:ea typeface="+mn-ea"/>
          <a:cs typeface="+mn-cs"/>
        </a:defRPr>
      </a:lvl5pPr>
      <a:lvl6pPr marL="10710483" algn="l" defTabSz="4284193" rtl="0" eaLnBrk="1" latinLnBrk="0" hangingPunct="1">
        <a:defRPr sz="8400" kern="1200">
          <a:solidFill>
            <a:schemeClr val="tx1"/>
          </a:solidFill>
          <a:latin typeface="+mn-lt"/>
          <a:ea typeface="+mn-ea"/>
          <a:cs typeface="+mn-cs"/>
        </a:defRPr>
      </a:lvl6pPr>
      <a:lvl7pPr marL="12852580" algn="l" defTabSz="4284193" rtl="0" eaLnBrk="1" latinLnBrk="0" hangingPunct="1">
        <a:defRPr sz="8400" kern="1200">
          <a:solidFill>
            <a:schemeClr val="tx1"/>
          </a:solidFill>
          <a:latin typeface="+mn-lt"/>
          <a:ea typeface="+mn-ea"/>
          <a:cs typeface="+mn-cs"/>
        </a:defRPr>
      </a:lvl7pPr>
      <a:lvl8pPr marL="14994678" algn="l" defTabSz="4284193" rtl="0" eaLnBrk="1" latinLnBrk="0" hangingPunct="1">
        <a:defRPr sz="8400" kern="1200">
          <a:solidFill>
            <a:schemeClr val="tx1"/>
          </a:solidFill>
          <a:latin typeface="+mn-lt"/>
          <a:ea typeface="+mn-ea"/>
          <a:cs typeface="+mn-cs"/>
        </a:defRPr>
      </a:lvl8pPr>
      <a:lvl9pPr marL="17136774" algn="l" defTabSz="4284193" rtl="0" eaLnBrk="1" latinLnBrk="0" hangingPunct="1">
        <a:defRPr sz="8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gif"/><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TextBox 356"/>
          <p:cNvSpPr txBox="1"/>
          <p:nvPr/>
        </p:nvSpPr>
        <p:spPr>
          <a:xfrm>
            <a:off x="26289000" y="30556200"/>
            <a:ext cx="10972800" cy="5170646"/>
          </a:xfrm>
          <a:prstGeom prst="rect">
            <a:avLst/>
          </a:prstGeom>
          <a:solidFill>
            <a:schemeClr val="bg1"/>
          </a:solidFill>
          <a:ln w="127000">
            <a:solidFill>
              <a:schemeClr val="accent4">
                <a:lumMod val="50000"/>
              </a:schemeClr>
            </a:solidFill>
          </a:ln>
        </p:spPr>
        <p:txBody>
          <a:bodyPr wrap="square" rtlCol="0">
            <a:spAutoFit/>
          </a:bodyPr>
          <a:lstStyle/>
          <a:p>
            <a:pPr algn="ctr"/>
            <a:r>
              <a:rPr lang="en-US" sz="6600" b="1" u="sng" dirty="0" smtClean="0"/>
              <a:t>Conclusions</a:t>
            </a:r>
          </a:p>
          <a:p>
            <a:pPr algn="ctr"/>
            <a:endParaRPr lang="en-US" sz="6600" b="1" u="sng" dirty="0" smtClean="0"/>
          </a:p>
          <a:p>
            <a:pPr algn="ctr"/>
            <a:endParaRPr lang="en-US" sz="6600" b="1" u="sng" dirty="0" smtClean="0"/>
          </a:p>
          <a:p>
            <a:pPr algn="ctr"/>
            <a:endParaRPr lang="en-US" sz="6600" b="1" u="sng" dirty="0" smtClean="0"/>
          </a:p>
          <a:p>
            <a:pPr algn="ctr"/>
            <a:endParaRPr lang="en-US" sz="6600" b="1" u="sng" dirty="0" smtClean="0"/>
          </a:p>
        </p:txBody>
      </p:sp>
      <p:sp>
        <p:nvSpPr>
          <p:cNvPr id="2050" name="Title 1"/>
          <p:cNvSpPr>
            <a:spLocks noGrp="1"/>
          </p:cNvSpPr>
          <p:nvPr>
            <p:ph type="ctrTitle"/>
          </p:nvPr>
        </p:nvSpPr>
        <p:spPr>
          <a:xfrm>
            <a:off x="880110" y="609600"/>
            <a:ext cx="36404550" cy="4877594"/>
          </a:xfrm>
          <a:solidFill>
            <a:schemeClr val="accent4">
              <a:lumMod val="40000"/>
              <a:lumOff val="60000"/>
            </a:schemeClr>
          </a:solidFill>
          <a:ln w="127000">
            <a:solidFill>
              <a:schemeClr val="accent4">
                <a:lumMod val="50000"/>
              </a:schemeClr>
            </a:solidFill>
          </a:ln>
        </p:spPr>
        <p:txBody>
          <a:bodyPr/>
          <a:lstStyle/>
          <a:p>
            <a:r>
              <a:rPr lang="en-US" sz="9600" b="1" dirty="0"/>
              <a:t>The influence of metric proficiency on scientific literacy and acceptance of science</a:t>
            </a:r>
            <a:r>
              <a:rPr lang="en-US" sz="9600" dirty="0"/>
              <a:t/>
            </a:r>
            <a:br>
              <a:rPr lang="en-US" sz="9600" dirty="0"/>
            </a:br>
            <a:r>
              <a:rPr lang="en-US" sz="5000" i="1" dirty="0" err="1"/>
              <a:t>Alannah</a:t>
            </a:r>
            <a:r>
              <a:rPr lang="en-US" sz="5000" i="1" dirty="0"/>
              <a:t> Mack</a:t>
            </a:r>
            <a:r>
              <a:rPr lang="en-US" sz="5000" i="1" baseline="30000" dirty="0"/>
              <a:t>1</a:t>
            </a:r>
            <a:r>
              <a:rPr lang="en-US" sz="5000" i="1" dirty="0"/>
              <a:t>, </a:t>
            </a:r>
            <a:r>
              <a:rPr lang="en-US" sz="5000" i="1" dirty="0" err="1"/>
              <a:t>Anique</a:t>
            </a:r>
            <a:r>
              <a:rPr lang="en-US" sz="5000" i="1" dirty="0"/>
              <a:t> Thompson</a:t>
            </a:r>
            <a:r>
              <a:rPr lang="en-US" sz="5000" i="1" baseline="30000" dirty="0"/>
              <a:t>1</a:t>
            </a:r>
            <a:r>
              <a:rPr lang="en-US" sz="5000" i="1" dirty="0"/>
              <a:t>, Kasha Price</a:t>
            </a:r>
            <a:r>
              <a:rPr lang="en-US" sz="5000" i="1" baseline="30000" dirty="0"/>
              <a:t>1</a:t>
            </a:r>
            <a:r>
              <a:rPr lang="en-US" sz="5000" i="1" dirty="0"/>
              <a:t>, Kofi Khamit-Kush</a:t>
            </a:r>
            <a:r>
              <a:rPr lang="en-US" sz="5000" i="1" baseline="30000" dirty="0"/>
              <a:t>2 </a:t>
            </a:r>
            <a:r>
              <a:rPr lang="en-US" sz="5000" i="1" dirty="0"/>
              <a:t>, Hong Qin</a:t>
            </a:r>
            <a:r>
              <a:rPr lang="en-US" sz="5000" i="1" baseline="30000" dirty="0"/>
              <a:t>1</a:t>
            </a:r>
            <a:r>
              <a:rPr lang="en-US" sz="5000" i="1" dirty="0"/>
              <a:t/>
            </a:r>
            <a:br>
              <a:rPr lang="en-US" sz="5000" i="1" dirty="0"/>
            </a:br>
            <a:r>
              <a:rPr lang="en-US" sz="5000" i="1" baseline="30000" dirty="0"/>
              <a:t>1</a:t>
            </a:r>
            <a:r>
              <a:rPr lang="en-US" sz="5000" i="1" dirty="0"/>
              <a:t> Biology Department, Spelman College </a:t>
            </a:r>
            <a:r>
              <a:rPr lang="en-US" sz="5000" i="1" baseline="30000" dirty="0"/>
              <a:t>2</a:t>
            </a:r>
            <a:r>
              <a:rPr lang="en-US" sz="5000" i="1" dirty="0"/>
              <a:t> Psychology Department, Morehouse College, Atlanta, GA 30314, U.S.A.</a:t>
            </a:r>
            <a:endParaRPr lang="en-US" sz="5000" i="1" dirty="0" smtClean="0"/>
          </a:p>
        </p:txBody>
      </p:sp>
      <p:pic>
        <p:nvPicPr>
          <p:cNvPr id="84" name="il_fi" descr="http://www.alumniunit.com/wp-content/uploads/2010/10/Spelman_College-logo.gif"/>
          <p:cNvPicPr/>
          <p:nvPr/>
        </p:nvPicPr>
        <p:blipFill>
          <a:blip r:embed="rId3" cstate="print">
            <a:clrChange>
              <a:clrFrom>
                <a:srgbClr val="FFFFFF"/>
              </a:clrFrom>
              <a:clrTo>
                <a:srgbClr val="FFFFFF">
                  <a:alpha val="0"/>
                </a:srgbClr>
              </a:clrTo>
            </a:clrChange>
          </a:blip>
          <a:srcRect/>
          <a:stretch>
            <a:fillRect/>
          </a:stretch>
        </p:blipFill>
        <p:spPr bwMode="auto">
          <a:xfrm>
            <a:off x="1295400" y="1447800"/>
            <a:ext cx="2922270" cy="3124200"/>
          </a:xfrm>
          <a:prstGeom prst="rect">
            <a:avLst/>
          </a:prstGeom>
          <a:solidFill>
            <a:schemeClr val="accent4">
              <a:lumMod val="40000"/>
              <a:lumOff val="60000"/>
            </a:schemeClr>
          </a:solidFill>
          <a:ln w="127000">
            <a:noFill/>
            <a:miter lim="800000"/>
            <a:headEnd/>
            <a:tailEnd/>
          </a:ln>
        </p:spPr>
      </p:pic>
      <p:sp>
        <p:nvSpPr>
          <p:cNvPr id="2066" name="TextBox 95"/>
          <p:cNvSpPr txBox="1">
            <a:spLocks noChangeArrowheads="1"/>
          </p:cNvSpPr>
          <p:nvPr/>
        </p:nvSpPr>
        <p:spPr bwMode="auto">
          <a:xfrm>
            <a:off x="986778" y="6173752"/>
            <a:ext cx="9494532" cy="13845103"/>
          </a:xfrm>
          <a:prstGeom prst="rect">
            <a:avLst/>
          </a:prstGeom>
          <a:solidFill>
            <a:schemeClr val="bg1"/>
          </a:solidFill>
          <a:ln w="127000">
            <a:solidFill>
              <a:schemeClr val="accent4">
                <a:lumMod val="50000"/>
              </a:schemeClr>
            </a:solidFill>
            <a:miter lim="800000"/>
            <a:headEnd/>
            <a:tailEnd/>
          </a:ln>
        </p:spPr>
        <p:txBody>
          <a:bodyPr wrap="square" lIns="376202" tIns="188101" rIns="376202" bIns="188101">
            <a:spAutoFit/>
          </a:bodyPr>
          <a:lstStyle/>
          <a:p>
            <a:pPr algn="ctr"/>
            <a:r>
              <a:rPr lang="en-US" sz="7500" b="1" u="sng" dirty="0" smtClean="0"/>
              <a:t>Abstract</a:t>
            </a:r>
            <a:endParaRPr lang="en-US" sz="3800" b="1" u="sng" dirty="0"/>
          </a:p>
          <a:p>
            <a:pPr algn="just"/>
            <a:r>
              <a:rPr lang="en-US" sz="3200" dirty="0" smtClean="0"/>
              <a:t>The daily life in the U.S.A. is based on customary units separated from the international systems of units (metric system) that are taught in sciences. Does this partition of daily life and scientific understanding hinder the scientific literacy for the American population and impose a negative connotation on science as a whole? These are the questions that we set to investigate. We designed a survey to gauge people’s scientific literacy and acceptance of scientific findings, while taking into account confounding factors such as educational background, gender, country, and age etc. The survey contains 3 sets of problems: one set on proficiency of the metric system, one set on scientific literacy, and one set on attitude and acceptance toward science. By administering an online survey, we try to reach out to a broad population worldwide, thereby enable us to compare the U.S.A. population with people living in other countries. We will analyze the survey results quantitatively using regression method. The implication of this study could have profound impacts on the education systems and daily life in the U.S.A.</a:t>
            </a:r>
            <a:endParaRPr lang="en-US" sz="3200" dirty="0"/>
          </a:p>
        </p:txBody>
      </p:sp>
      <p:sp>
        <p:nvSpPr>
          <p:cNvPr id="98" name="TextBox 97"/>
          <p:cNvSpPr txBox="1"/>
          <p:nvPr/>
        </p:nvSpPr>
        <p:spPr>
          <a:xfrm>
            <a:off x="1066800" y="20192994"/>
            <a:ext cx="9372600" cy="15588891"/>
          </a:xfrm>
          <a:prstGeom prst="rect">
            <a:avLst/>
          </a:prstGeom>
          <a:solidFill>
            <a:schemeClr val="bg1"/>
          </a:solidFill>
          <a:ln w="127000">
            <a:solidFill>
              <a:schemeClr val="accent4">
                <a:lumMod val="50000"/>
              </a:schemeClr>
            </a:solidFill>
          </a:ln>
        </p:spPr>
        <p:txBody>
          <a:bodyPr wrap="square" rtlCol="0">
            <a:spAutoFit/>
          </a:bodyPr>
          <a:lstStyle/>
          <a:p>
            <a:pPr algn="just"/>
            <a:endParaRPr lang="en-US" sz="3600" dirty="0" smtClean="0"/>
          </a:p>
          <a:p>
            <a:pPr algn="ctr"/>
            <a:r>
              <a:rPr lang="en-US" sz="7500" b="1" u="sng" dirty="0" smtClean="0"/>
              <a:t>Methods</a:t>
            </a:r>
          </a:p>
          <a:p>
            <a:pPr algn="just"/>
            <a:r>
              <a:rPr lang="en-US" sz="3200" dirty="0" smtClean="0"/>
              <a:t>We </a:t>
            </a:r>
            <a:r>
              <a:rPr lang="en-US" sz="3200" dirty="0"/>
              <a:t>will design a survey to investigate the association of people’s ability to interpret metric units, their scientific literacy, and their attitude toward science. These three factors will be addressed by several questions, and their statistical associations will be evaluated. </a:t>
            </a:r>
            <a:endParaRPr lang="en-US" sz="3200" dirty="0" smtClean="0"/>
          </a:p>
          <a:p>
            <a:pPr algn="just"/>
            <a:endParaRPr lang="en-US" sz="3200" dirty="0"/>
          </a:p>
          <a:p>
            <a:pPr algn="just"/>
            <a:r>
              <a:rPr lang="en-US" sz="3200" dirty="0"/>
              <a:t>We will design a survey to investigate the association of people’s ability to interpret metric units, their scientific literacy, and their attitude toward science. These three factors will be addressed by several questions, and their statistical associations will be evaluated. </a:t>
            </a:r>
            <a:endParaRPr lang="en-US" sz="3200" dirty="0" smtClean="0"/>
          </a:p>
          <a:p>
            <a:pPr algn="just"/>
            <a:endParaRPr lang="en-US" sz="3200" dirty="0"/>
          </a:p>
          <a:p>
            <a:pPr algn="just"/>
            <a:r>
              <a:rPr lang="en-US" sz="3200" dirty="0"/>
              <a:t>The survey will take approximately ten minutes to complete. Survey respondents will not be compensated. And, survey participants will incur no risks by </a:t>
            </a:r>
            <a:r>
              <a:rPr lang="en-US" sz="3200" dirty="0" smtClean="0"/>
              <a:t>participating. Survey </a:t>
            </a:r>
            <a:r>
              <a:rPr lang="en-US" sz="3200" dirty="0"/>
              <a:t>results will be analyzed using in the R statistical language and environment. </a:t>
            </a:r>
            <a:endParaRPr lang="en-US" sz="3200" dirty="0" smtClean="0"/>
          </a:p>
          <a:p>
            <a:pPr algn="just"/>
            <a:endParaRPr lang="en-US" sz="3200" dirty="0"/>
          </a:p>
          <a:p>
            <a:pPr algn="just"/>
            <a:r>
              <a:rPr lang="en-US" sz="3200" dirty="0"/>
              <a:t>The survey will take approximately ten minutes to complete. Survey respondents will not be compensated. And, survey participants will incur no risks by </a:t>
            </a:r>
            <a:r>
              <a:rPr lang="en-US" sz="3200" dirty="0" smtClean="0"/>
              <a:t>participating. Survey </a:t>
            </a:r>
            <a:r>
              <a:rPr lang="en-US" sz="3200" dirty="0"/>
              <a:t>results will be analyzed using in the R statistical language and environment</a:t>
            </a:r>
            <a:r>
              <a:rPr lang="en-US" sz="3200" dirty="0" smtClean="0"/>
              <a:t>.</a:t>
            </a:r>
          </a:p>
          <a:p>
            <a:pPr algn="just"/>
            <a:endParaRPr lang="en-US" sz="3200" b="1" u="sng" dirty="0" smtClean="0"/>
          </a:p>
        </p:txBody>
      </p:sp>
      <p:sp>
        <p:nvSpPr>
          <p:cNvPr id="180" name="TextBox 179"/>
          <p:cNvSpPr txBox="1"/>
          <p:nvPr/>
        </p:nvSpPr>
        <p:spPr>
          <a:xfrm>
            <a:off x="11734800" y="30937200"/>
            <a:ext cx="12954000" cy="3831818"/>
          </a:xfrm>
          <a:prstGeom prst="rect">
            <a:avLst/>
          </a:prstGeom>
          <a:solidFill>
            <a:schemeClr val="bg1"/>
          </a:solidFill>
          <a:ln w="127000">
            <a:solidFill>
              <a:schemeClr val="accent4">
                <a:lumMod val="50000"/>
              </a:schemeClr>
            </a:solidFill>
          </a:ln>
        </p:spPr>
        <p:txBody>
          <a:bodyPr wrap="square" rtlCol="0">
            <a:spAutoFit/>
          </a:bodyPr>
          <a:lstStyle/>
          <a:p>
            <a:pPr algn="ctr"/>
            <a:r>
              <a:rPr lang="en-US" sz="7500" b="1" u="sng" dirty="0" smtClean="0"/>
              <a:t>References</a:t>
            </a:r>
            <a:endParaRPr lang="en-US" sz="7500" dirty="0" smtClean="0"/>
          </a:p>
          <a:p>
            <a:r>
              <a:rPr lang="en-US" sz="2400" dirty="0" smtClean="0"/>
              <a:t>1) Champagne</a:t>
            </a:r>
            <a:r>
              <a:rPr lang="en-US" sz="2400" dirty="0"/>
              <a:t>, A. Newell, S. Directions for research and development: alternative methods of assessing scientific literacy. </a:t>
            </a:r>
            <a:r>
              <a:rPr lang="en-US" sz="2400" i="1" dirty="0"/>
              <a:t>Journal of Research in Science Teaching, </a:t>
            </a:r>
            <a:r>
              <a:rPr lang="en-US" sz="2400" dirty="0"/>
              <a:t>29 (8), 1992.</a:t>
            </a:r>
          </a:p>
          <a:p>
            <a:r>
              <a:rPr lang="en-US" sz="2400" dirty="0"/>
              <a:t> </a:t>
            </a:r>
          </a:p>
          <a:p>
            <a:r>
              <a:rPr lang="en-US" sz="2400" dirty="0" smtClean="0"/>
              <a:t>2) </a:t>
            </a:r>
            <a:r>
              <a:rPr lang="en-US" sz="2400" dirty="0" err="1" smtClean="0"/>
              <a:t>Impey</a:t>
            </a:r>
            <a:r>
              <a:rPr lang="en-US" sz="2400" dirty="0"/>
              <a:t>, C., </a:t>
            </a:r>
            <a:r>
              <a:rPr lang="en-US" sz="2400" dirty="0" err="1"/>
              <a:t>Buxner</a:t>
            </a:r>
            <a:r>
              <a:rPr lang="en-US" sz="2400" dirty="0"/>
              <a:t>, S., </a:t>
            </a:r>
            <a:r>
              <a:rPr lang="en-US" sz="2400" dirty="0" err="1"/>
              <a:t>Antonellis</a:t>
            </a:r>
            <a:r>
              <a:rPr lang="en-US" sz="2400" dirty="0"/>
              <a:t>, J. Johnson, E., King, C., A twenty-year survey of science literacy among college undergraduates. Journal of College Science Teaching, 40 (4), 2011. </a:t>
            </a:r>
          </a:p>
          <a:p>
            <a:endParaRPr lang="en-US" sz="2400" dirty="0"/>
          </a:p>
          <a:p>
            <a:r>
              <a:rPr lang="en-US" sz="2400" dirty="0" smtClean="0"/>
              <a:t>3) Delgado</a:t>
            </a:r>
            <a:r>
              <a:rPr lang="en-US" sz="2400" dirty="0"/>
              <a:t>, Cesar. Units of length: a notational system for conceptual understanding of size an</a:t>
            </a:r>
            <a:endParaRPr lang="en-US" sz="2400" dirty="0" smtClean="0"/>
          </a:p>
        </p:txBody>
      </p:sp>
      <p:grpSp>
        <p:nvGrpSpPr>
          <p:cNvPr id="60" name="Group 59"/>
          <p:cNvGrpSpPr/>
          <p:nvPr/>
        </p:nvGrpSpPr>
        <p:grpSpPr>
          <a:xfrm>
            <a:off x="11430000" y="12801600"/>
            <a:ext cx="6560819" cy="5143499"/>
            <a:chOff x="13487400" y="8382000"/>
            <a:chExt cx="6560819" cy="5143499"/>
          </a:xfrm>
        </p:grpSpPr>
        <p:sp>
          <p:nvSpPr>
            <p:cNvPr id="201" name="Rectangle 200"/>
            <p:cNvSpPr/>
            <p:nvPr/>
          </p:nvSpPr>
          <p:spPr>
            <a:xfrm>
              <a:off x="13487400" y="8382000"/>
              <a:ext cx="6560819" cy="5143499"/>
            </a:xfrm>
            <a:prstGeom prst="rect">
              <a:avLst/>
            </a:prstGeom>
            <a:solidFill>
              <a:schemeClr val="bg1"/>
            </a:solidFill>
            <a:ln w="1270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76202" tIns="188101" rIns="376202" bIns="188101" anchor="ctr"/>
            <a:lstStyle/>
            <a:p>
              <a:pPr algn="ctr"/>
              <a:endParaRPr lang="en-US" dirty="0">
                <a:solidFill>
                  <a:srgbClr val="FFFFFF"/>
                </a:solidFill>
                <a:cs typeface="Arial" charset="0"/>
              </a:endParaRPr>
            </a:p>
          </p:txBody>
        </p:sp>
        <p:pic>
          <p:nvPicPr>
            <p:cNvPr id="4" name="Picture 3" descr="Screen Shot 2013-04-11 at 6.41.51 PM.png"/>
            <p:cNvPicPr>
              <a:picLocks noChangeAspect="1"/>
            </p:cNvPicPr>
            <p:nvPr/>
          </p:nvPicPr>
          <p:blipFill>
            <a:blip r:embed="rId4" cstate="print">
              <a:extLst>
                <a:ext uri="{28A0092B-C50C-407E-A947-70E740481C1C}">
                  <a14:useLocalDpi xmlns="" xmlns:a14="http://schemas.microsoft.com/office/drawing/2010/main" xmlns:mv="urn:schemas-microsoft-com:mac:vml" xmlns:mc="http://schemas.openxmlformats.org/markup-compatibility/2006" val="0"/>
                </a:ext>
              </a:extLst>
            </a:blip>
            <a:stretch>
              <a:fillRect/>
            </a:stretch>
          </p:blipFill>
          <p:spPr>
            <a:xfrm>
              <a:off x="16078200" y="8991600"/>
              <a:ext cx="1612900" cy="1676400"/>
            </a:xfrm>
            <a:prstGeom prst="rect">
              <a:avLst/>
            </a:prstGeom>
          </p:spPr>
        </p:pic>
        <p:pic>
          <p:nvPicPr>
            <p:cNvPr id="5" name="Picture 4" descr="Screen Shot 2013-04-11 at 6.44.25 PM.png"/>
            <p:cNvPicPr>
              <a:picLocks noChangeAspect="1"/>
            </p:cNvPicPr>
            <p:nvPr/>
          </p:nvPicPr>
          <p:blipFill>
            <a:blip r:embed="rId5" cstate="print">
              <a:extLst>
                <a:ext uri="{28A0092B-C50C-407E-A947-70E740481C1C}">
                  <a14:useLocalDpi xmlns="" xmlns:a14="http://schemas.microsoft.com/office/drawing/2010/main" xmlns:mv="urn:schemas-microsoft-com:mac:vml" xmlns:mc="http://schemas.openxmlformats.org/markup-compatibility/2006" val="0"/>
                </a:ext>
              </a:extLst>
            </a:blip>
            <a:stretch>
              <a:fillRect/>
            </a:stretch>
          </p:blipFill>
          <p:spPr>
            <a:xfrm>
              <a:off x="13792200" y="9144000"/>
              <a:ext cx="1778000" cy="1676400"/>
            </a:xfrm>
            <a:prstGeom prst="rect">
              <a:avLst/>
            </a:prstGeom>
          </p:spPr>
        </p:pic>
        <p:pic>
          <p:nvPicPr>
            <p:cNvPr id="6" name="Picture 5" descr="Screen Shot 2013-04-11 at 6.49.44 PM.png"/>
            <p:cNvPicPr>
              <a:picLocks noChangeAspect="1"/>
            </p:cNvPicPr>
            <p:nvPr/>
          </p:nvPicPr>
          <p:blipFill>
            <a:blip r:embed="rId6" cstate="print">
              <a:extLst>
                <a:ext uri="{28A0092B-C50C-407E-A947-70E740481C1C}">
                  <a14:useLocalDpi xmlns="" xmlns:a14="http://schemas.microsoft.com/office/drawing/2010/main" xmlns:mv="urn:schemas-microsoft-com:mac:vml" xmlns:mc="http://schemas.openxmlformats.org/markup-compatibility/2006" val="0"/>
                </a:ext>
              </a:extLst>
            </a:blip>
            <a:stretch>
              <a:fillRect/>
            </a:stretch>
          </p:blipFill>
          <p:spPr>
            <a:xfrm>
              <a:off x="18059400" y="8991600"/>
              <a:ext cx="1739900" cy="1727200"/>
            </a:xfrm>
            <a:prstGeom prst="rect">
              <a:avLst/>
            </a:prstGeom>
          </p:spPr>
        </p:pic>
        <p:pic>
          <p:nvPicPr>
            <p:cNvPr id="7" name="Picture 6" descr="Screen Shot 2013-04-11 at 6.52.33 PM.png"/>
            <p:cNvPicPr>
              <a:picLocks noChangeAspect="1"/>
            </p:cNvPicPr>
            <p:nvPr/>
          </p:nvPicPr>
          <p:blipFill>
            <a:blip r:embed="rId7" cstate="print">
              <a:extLst>
                <a:ext uri="{28A0092B-C50C-407E-A947-70E740481C1C}">
                  <a14:useLocalDpi xmlns="" xmlns:a14="http://schemas.microsoft.com/office/drawing/2010/main" xmlns:mv="urn:schemas-microsoft-com:mac:vml" xmlns:mc="http://schemas.openxmlformats.org/markup-compatibility/2006" val="0"/>
                </a:ext>
              </a:extLst>
            </a:blip>
            <a:stretch>
              <a:fillRect/>
            </a:stretch>
          </p:blipFill>
          <p:spPr>
            <a:xfrm>
              <a:off x="13716000" y="11125200"/>
              <a:ext cx="1803400" cy="1790700"/>
            </a:xfrm>
            <a:prstGeom prst="rect">
              <a:avLst/>
            </a:prstGeom>
          </p:spPr>
        </p:pic>
        <p:pic>
          <p:nvPicPr>
            <p:cNvPr id="9" name="Picture 8" descr="Screen Shot 2013-04-11 at 6.55.38 PM.png"/>
            <p:cNvPicPr>
              <a:picLocks noChangeAspect="1"/>
            </p:cNvPicPr>
            <p:nvPr/>
          </p:nvPicPr>
          <p:blipFill>
            <a:blip r:embed="rId8" cstate="print">
              <a:extLst>
                <a:ext uri="{28A0092B-C50C-407E-A947-70E740481C1C}">
                  <a14:useLocalDpi xmlns="" xmlns:a14="http://schemas.microsoft.com/office/drawing/2010/main" xmlns:mv="urn:schemas-microsoft-com:mac:vml" xmlns:mc="http://schemas.openxmlformats.org/markup-compatibility/2006" val="0"/>
                </a:ext>
              </a:extLst>
            </a:blip>
            <a:stretch>
              <a:fillRect/>
            </a:stretch>
          </p:blipFill>
          <p:spPr>
            <a:xfrm>
              <a:off x="15773400" y="11125200"/>
              <a:ext cx="1803400" cy="1752600"/>
            </a:xfrm>
            <a:prstGeom prst="rect">
              <a:avLst/>
            </a:prstGeom>
          </p:spPr>
        </p:pic>
        <p:pic>
          <p:nvPicPr>
            <p:cNvPr id="10" name="Picture 9" descr="Screen Shot 2013-04-11 at 6.57.33 PM.png"/>
            <p:cNvPicPr>
              <a:picLocks noChangeAspect="1"/>
            </p:cNvPicPr>
            <p:nvPr/>
          </p:nvPicPr>
          <p:blipFill>
            <a:blip r:embed="rId9" cstate="print">
              <a:extLst>
                <a:ext uri="{28A0092B-C50C-407E-A947-70E740481C1C}">
                  <a14:useLocalDpi xmlns="" xmlns:a14="http://schemas.microsoft.com/office/drawing/2010/main" xmlns:mv="urn:schemas-microsoft-com:mac:vml" xmlns:mc="http://schemas.openxmlformats.org/markup-compatibility/2006" val="0"/>
                </a:ext>
              </a:extLst>
            </a:blip>
            <a:stretch>
              <a:fillRect/>
            </a:stretch>
          </p:blipFill>
          <p:spPr>
            <a:xfrm>
              <a:off x="17983200" y="11049000"/>
              <a:ext cx="1752600" cy="1752600"/>
            </a:xfrm>
            <a:prstGeom prst="rect">
              <a:avLst/>
            </a:prstGeom>
          </p:spPr>
        </p:pic>
      </p:grpSp>
      <p:grpSp>
        <p:nvGrpSpPr>
          <p:cNvPr id="61" name="Group 60"/>
          <p:cNvGrpSpPr/>
          <p:nvPr/>
        </p:nvGrpSpPr>
        <p:grpSpPr>
          <a:xfrm>
            <a:off x="18211800" y="12801600"/>
            <a:ext cx="6560819" cy="5143499"/>
            <a:chOff x="13563600" y="14097000"/>
            <a:chExt cx="6560819" cy="5143499"/>
          </a:xfrm>
        </p:grpSpPr>
        <p:sp>
          <p:nvSpPr>
            <p:cNvPr id="347" name="Rectangle 346"/>
            <p:cNvSpPr/>
            <p:nvPr/>
          </p:nvSpPr>
          <p:spPr>
            <a:xfrm>
              <a:off x="13563600" y="14097000"/>
              <a:ext cx="6560819" cy="5143499"/>
            </a:xfrm>
            <a:prstGeom prst="rect">
              <a:avLst/>
            </a:prstGeom>
            <a:solidFill>
              <a:schemeClr val="bg1"/>
            </a:solidFill>
            <a:ln w="1270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76202" tIns="188101" rIns="376202" bIns="188101" anchor="ctr"/>
            <a:lstStyle/>
            <a:p>
              <a:pPr algn="ctr"/>
              <a:endParaRPr lang="en-US" dirty="0">
                <a:solidFill>
                  <a:srgbClr val="FFFFFF"/>
                </a:solidFill>
                <a:cs typeface="Arial" charset="0"/>
              </a:endParaRPr>
            </a:p>
          </p:txBody>
        </p:sp>
        <p:pic>
          <p:nvPicPr>
            <p:cNvPr id="12" name="Picture 11" descr="Screen Shot 2013-04-11 at 7.01.12 PM.png"/>
            <p:cNvPicPr>
              <a:picLocks noChangeAspect="1"/>
            </p:cNvPicPr>
            <p:nvPr/>
          </p:nvPicPr>
          <p:blipFill>
            <a:blip r:embed="rId10" cstate="print">
              <a:extLst>
                <a:ext uri="{28A0092B-C50C-407E-A947-70E740481C1C}">
                  <a14:useLocalDpi xmlns="" xmlns:a14="http://schemas.microsoft.com/office/drawing/2010/main" xmlns:mv="urn:schemas-microsoft-com:mac:vml" xmlns:mc="http://schemas.openxmlformats.org/markup-compatibility/2006" val="0"/>
                </a:ext>
              </a:extLst>
            </a:blip>
            <a:stretch>
              <a:fillRect/>
            </a:stretch>
          </p:blipFill>
          <p:spPr>
            <a:xfrm>
              <a:off x="13868400" y="14630400"/>
              <a:ext cx="1828800" cy="1612900"/>
            </a:xfrm>
            <a:prstGeom prst="rect">
              <a:avLst/>
            </a:prstGeom>
          </p:spPr>
        </p:pic>
        <p:pic>
          <p:nvPicPr>
            <p:cNvPr id="13" name="Picture 12" descr="Screen Shot 2013-04-11 at 7.04.13 PM.png"/>
            <p:cNvPicPr>
              <a:picLocks noChangeAspect="1"/>
            </p:cNvPicPr>
            <p:nvPr/>
          </p:nvPicPr>
          <p:blipFill>
            <a:blip r:embed="rId11" cstate="print">
              <a:extLst>
                <a:ext uri="{28A0092B-C50C-407E-A947-70E740481C1C}">
                  <a14:useLocalDpi xmlns="" xmlns:a14="http://schemas.microsoft.com/office/drawing/2010/main" xmlns:mv="urn:schemas-microsoft-com:mac:vml" xmlns:mc="http://schemas.openxmlformats.org/markup-compatibility/2006" val="0"/>
                </a:ext>
              </a:extLst>
            </a:blip>
            <a:stretch>
              <a:fillRect/>
            </a:stretch>
          </p:blipFill>
          <p:spPr>
            <a:xfrm>
              <a:off x="16078200" y="14554200"/>
              <a:ext cx="1765300" cy="1714500"/>
            </a:xfrm>
            <a:prstGeom prst="rect">
              <a:avLst/>
            </a:prstGeom>
          </p:spPr>
        </p:pic>
        <p:pic>
          <p:nvPicPr>
            <p:cNvPr id="14" name="Picture 13" descr="Screen Shot 2013-04-11 at 7.04.49 PM.png"/>
            <p:cNvPicPr>
              <a:picLocks noChangeAspect="1"/>
            </p:cNvPicPr>
            <p:nvPr/>
          </p:nvPicPr>
          <p:blipFill>
            <a:blip r:embed="rId12" cstate="print">
              <a:extLst>
                <a:ext uri="{28A0092B-C50C-407E-A947-70E740481C1C}">
                  <a14:useLocalDpi xmlns="" xmlns:a14="http://schemas.microsoft.com/office/drawing/2010/main" xmlns:mv="urn:schemas-microsoft-com:mac:vml" xmlns:mc="http://schemas.openxmlformats.org/markup-compatibility/2006" val="0"/>
                </a:ext>
              </a:extLst>
            </a:blip>
            <a:stretch>
              <a:fillRect/>
            </a:stretch>
          </p:blipFill>
          <p:spPr>
            <a:xfrm>
              <a:off x="18059400" y="14478000"/>
              <a:ext cx="1765300" cy="1701800"/>
            </a:xfrm>
            <a:prstGeom prst="rect">
              <a:avLst/>
            </a:prstGeom>
          </p:spPr>
        </p:pic>
        <p:pic>
          <p:nvPicPr>
            <p:cNvPr id="15" name="Picture 14" descr="Screen Shot 2013-04-11 at 7.07.05 PM.png"/>
            <p:cNvPicPr>
              <a:picLocks noChangeAspect="1"/>
            </p:cNvPicPr>
            <p:nvPr/>
          </p:nvPicPr>
          <p:blipFill>
            <a:blip r:embed="rId13" cstate="print">
              <a:extLst>
                <a:ext uri="{28A0092B-C50C-407E-A947-70E740481C1C}">
                  <a14:useLocalDpi xmlns="" xmlns:a14="http://schemas.microsoft.com/office/drawing/2010/main" xmlns:mv="urn:schemas-microsoft-com:mac:vml" xmlns:mc="http://schemas.openxmlformats.org/markup-compatibility/2006" val="0"/>
                </a:ext>
              </a:extLst>
            </a:blip>
            <a:stretch>
              <a:fillRect/>
            </a:stretch>
          </p:blipFill>
          <p:spPr>
            <a:xfrm>
              <a:off x="16002000" y="16992600"/>
              <a:ext cx="1663700" cy="1651000"/>
            </a:xfrm>
            <a:prstGeom prst="rect">
              <a:avLst/>
            </a:prstGeom>
          </p:spPr>
        </p:pic>
        <p:pic>
          <p:nvPicPr>
            <p:cNvPr id="16" name="Picture 15" descr="Screen Shot 2013-04-11 at 7.06.15 PM.png"/>
            <p:cNvPicPr>
              <a:picLocks noChangeAspect="1"/>
            </p:cNvPicPr>
            <p:nvPr/>
          </p:nvPicPr>
          <p:blipFill>
            <a:blip r:embed="rId14" cstate="print">
              <a:extLst>
                <a:ext uri="{28A0092B-C50C-407E-A947-70E740481C1C}">
                  <a14:useLocalDpi xmlns="" xmlns:a14="http://schemas.microsoft.com/office/drawing/2010/main" xmlns:mv="urn:schemas-microsoft-com:mac:vml" xmlns:mc="http://schemas.openxmlformats.org/markup-compatibility/2006" val="0"/>
                </a:ext>
              </a:extLst>
            </a:blip>
            <a:stretch>
              <a:fillRect/>
            </a:stretch>
          </p:blipFill>
          <p:spPr>
            <a:xfrm>
              <a:off x="13944600" y="16764000"/>
              <a:ext cx="1778000" cy="1790700"/>
            </a:xfrm>
            <a:prstGeom prst="rect">
              <a:avLst/>
            </a:prstGeom>
          </p:spPr>
        </p:pic>
        <p:pic>
          <p:nvPicPr>
            <p:cNvPr id="17" name="Picture 16" descr="Screen Shot 2013-04-11 at 7.08.17 PM.png"/>
            <p:cNvPicPr>
              <a:picLocks noChangeAspect="1"/>
            </p:cNvPicPr>
            <p:nvPr/>
          </p:nvPicPr>
          <p:blipFill>
            <a:blip r:embed="rId15" cstate="print">
              <a:extLst>
                <a:ext uri="{28A0092B-C50C-407E-A947-70E740481C1C}">
                  <a14:useLocalDpi xmlns="" xmlns:a14="http://schemas.microsoft.com/office/drawing/2010/main" xmlns:mv="urn:schemas-microsoft-com:mac:vml" xmlns:mc="http://schemas.openxmlformats.org/markup-compatibility/2006" val="0"/>
                </a:ext>
              </a:extLst>
            </a:blip>
            <a:stretch>
              <a:fillRect/>
            </a:stretch>
          </p:blipFill>
          <p:spPr>
            <a:xfrm>
              <a:off x="18059400" y="16840200"/>
              <a:ext cx="1727200" cy="1739900"/>
            </a:xfrm>
            <a:prstGeom prst="rect">
              <a:avLst/>
            </a:prstGeom>
          </p:spPr>
        </p:pic>
      </p:grpSp>
      <p:grpSp>
        <p:nvGrpSpPr>
          <p:cNvPr id="62" name="Group 61"/>
          <p:cNvGrpSpPr/>
          <p:nvPr/>
        </p:nvGrpSpPr>
        <p:grpSpPr>
          <a:xfrm>
            <a:off x="11430000" y="22021800"/>
            <a:ext cx="6560819" cy="5143499"/>
            <a:chOff x="13563600" y="19964400"/>
            <a:chExt cx="6560819" cy="5143499"/>
          </a:xfrm>
        </p:grpSpPr>
        <p:sp>
          <p:nvSpPr>
            <p:cNvPr id="352" name="Rectangle 351"/>
            <p:cNvSpPr/>
            <p:nvPr/>
          </p:nvSpPr>
          <p:spPr>
            <a:xfrm>
              <a:off x="13563600" y="19964400"/>
              <a:ext cx="6560819" cy="5143499"/>
            </a:xfrm>
            <a:prstGeom prst="rect">
              <a:avLst/>
            </a:prstGeom>
            <a:solidFill>
              <a:schemeClr val="bg1"/>
            </a:solidFill>
            <a:ln w="1270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76202" tIns="188101" rIns="376202" bIns="188101" anchor="ctr"/>
            <a:lstStyle/>
            <a:p>
              <a:pPr algn="ctr"/>
              <a:endParaRPr lang="en-US" dirty="0">
                <a:solidFill>
                  <a:srgbClr val="FFFFFF"/>
                </a:solidFill>
                <a:cs typeface="Arial" charset="0"/>
              </a:endParaRPr>
            </a:p>
          </p:txBody>
        </p:sp>
        <p:pic>
          <p:nvPicPr>
            <p:cNvPr id="18" name="Picture 17"/>
            <p:cNvPicPr>
              <a:picLocks noChangeAspect="1"/>
            </p:cNvPicPr>
            <p:nvPr/>
          </p:nvPicPr>
          <p:blipFill>
            <a:blip r:embed="rId16" cstate="print"/>
            <a:stretch>
              <a:fillRect/>
            </a:stretch>
          </p:blipFill>
          <p:spPr>
            <a:xfrm>
              <a:off x="13944600" y="20497800"/>
              <a:ext cx="5943600" cy="2133600"/>
            </a:xfrm>
            <a:prstGeom prst="rect">
              <a:avLst/>
            </a:prstGeom>
          </p:spPr>
        </p:pic>
        <p:pic>
          <p:nvPicPr>
            <p:cNvPr id="19" name="Picture 18" descr="Screen Shot 2013-04-11 at 7.10.16 PM.png"/>
            <p:cNvPicPr>
              <a:picLocks noChangeAspect="1"/>
            </p:cNvPicPr>
            <p:nvPr/>
          </p:nvPicPr>
          <p:blipFill>
            <a:blip r:embed="rId17" cstate="print">
              <a:extLst>
                <a:ext uri="{28A0092B-C50C-407E-A947-70E740481C1C}">
                  <a14:useLocalDpi xmlns="" xmlns:a14="http://schemas.microsoft.com/office/drawing/2010/main" xmlns:mv="urn:schemas-microsoft-com:mac:vml" xmlns:mc="http://schemas.openxmlformats.org/markup-compatibility/2006" val="0"/>
                </a:ext>
              </a:extLst>
            </a:blip>
            <a:stretch>
              <a:fillRect/>
            </a:stretch>
          </p:blipFill>
          <p:spPr>
            <a:xfrm>
              <a:off x="13868400" y="23012400"/>
              <a:ext cx="1778000" cy="1778000"/>
            </a:xfrm>
            <a:prstGeom prst="rect">
              <a:avLst/>
            </a:prstGeom>
          </p:spPr>
        </p:pic>
        <p:pic>
          <p:nvPicPr>
            <p:cNvPr id="20" name="Picture 19" descr="Screen Shot 2013-04-11 at 7.13.55 PM.png"/>
            <p:cNvPicPr>
              <a:picLocks noChangeAspect="1"/>
            </p:cNvPicPr>
            <p:nvPr/>
          </p:nvPicPr>
          <p:blipFill>
            <a:blip r:embed="rId18" cstate="print">
              <a:extLst>
                <a:ext uri="{28A0092B-C50C-407E-A947-70E740481C1C}">
                  <a14:useLocalDpi xmlns="" xmlns:a14="http://schemas.microsoft.com/office/drawing/2010/main" xmlns:mv="urn:schemas-microsoft-com:mac:vml" xmlns:mc="http://schemas.openxmlformats.org/markup-compatibility/2006" val="0"/>
                </a:ext>
              </a:extLst>
            </a:blip>
            <a:stretch>
              <a:fillRect/>
            </a:stretch>
          </p:blipFill>
          <p:spPr>
            <a:xfrm>
              <a:off x="15925800" y="22860000"/>
              <a:ext cx="1689100" cy="1739900"/>
            </a:xfrm>
            <a:prstGeom prst="rect">
              <a:avLst/>
            </a:prstGeom>
          </p:spPr>
        </p:pic>
        <p:pic>
          <p:nvPicPr>
            <p:cNvPr id="21" name="Picture 20" descr="Screen Shot 2013-04-11 at 7.14.19 PM.png"/>
            <p:cNvPicPr>
              <a:picLocks noChangeAspect="1"/>
            </p:cNvPicPr>
            <p:nvPr/>
          </p:nvPicPr>
          <p:blipFill>
            <a:blip r:embed="rId19" cstate="print">
              <a:extLst>
                <a:ext uri="{28A0092B-C50C-407E-A947-70E740481C1C}">
                  <a14:useLocalDpi xmlns="" xmlns:a14="http://schemas.microsoft.com/office/drawing/2010/main" xmlns:mv="urn:schemas-microsoft-com:mac:vml" xmlns:mc="http://schemas.openxmlformats.org/markup-compatibility/2006" val="0"/>
                </a:ext>
              </a:extLst>
            </a:blip>
            <a:stretch>
              <a:fillRect/>
            </a:stretch>
          </p:blipFill>
          <p:spPr>
            <a:xfrm>
              <a:off x="17907000" y="22936200"/>
              <a:ext cx="1790700" cy="1739900"/>
            </a:xfrm>
            <a:prstGeom prst="rect">
              <a:avLst/>
            </a:prstGeom>
          </p:spPr>
        </p:pic>
      </p:grpSp>
      <p:sp>
        <p:nvSpPr>
          <p:cNvPr id="353" name="TextBox 352"/>
          <p:cNvSpPr txBox="1"/>
          <p:nvPr/>
        </p:nvSpPr>
        <p:spPr>
          <a:xfrm>
            <a:off x="18211800" y="17983200"/>
            <a:ext cx="6553200" cy="1569660"/>
          </a:xfrm>
          <a:prstGeom prst="rect">
            <a:avLst/>
          </a:prstGeom>
          <a:solidFill>
            <a:schemeClr val="bg1"/>
          </a:solidFill>
          <a:ln w="127000">
            <a:solidFill>
              <a:schemeClr val="accent4">
                <a:lumMod val="50000"/>
              </a:schemeClr>
            </a:solidFill>
          </a:ln>
        </p:spPr>
        <p:txBody>
          <a:bodyPr wrap="square" rtlCol="0">
            <a:spAutoFit/>
          </a:bodyPr>
          <a:lstStyle/>
          <a:p>
            <a:pPr algn="just"/>
            <a:r>
              <a:rPr lang="en-US" sz="3200" dirty="0" smtClean="0"/>
              <a:t>1) Technology 2) Electrons/Atoms 3) Lasers and Sound 4) Inseam 5) Age Group 6) Highest Education</a:t>
            </a:r>
            <a:endParaRPr lang="en-US" sz="3200" dirty="0"/>
          </a:p>
        </p:txBody>
      </p:sp>
      <p:grpSp>
        <p:nvGrpSpPr>
          <p:cNvPr id="63" name="Group 62"/>
          <p:cNvGrpSpPr/>
          <p:nvPr/>
        </p:nvGrpSpPr>
        <p:grpSpPr>
          <a:xfrm>
            <a:off x="18364200" y="22098000"/>
            <a:ext cx="6560819" cy="5143499"/>
            <a:chOff x="16154400" y="25527000"/>
            <a:chExt cx="6560819" cy="5143499"/>
          </a:xfrm>
        </p:grpSpPr>
        <p:sp>
          <p:nvSpPr>
            <p:cNvPr id="354" name="Rectangle 353"/>
            <p:cNvSpPr/>
            <p:nvPr/>
          </p:nvSpPr>
          <p:spPr>
            <a:xfrm>
              <a:off x="16154400" y="25527000"/>
              <a:ext cx="6560819" cy="5143499"/>
            </a:xfrm>
            <a:prstGeom prst="rect">
              <a:avLst/>
            </a:prstGeom>
            <a:solidFill>
              <a:schemeClr val="bg1"/>
            </a:solidFill>
            <a:ln w="1270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76202" tIns="188101" rIns="376202" bIns="188101" anchor="ctr"/>
            <a:lstStyle/>
            <a:p>
              <a:pPr algn="ctr"/>
              <a:endParaRPr lang="en-US" dirty="0">
                <a:solidFill>
                  <a:srgbClr val="FFFFFF"/>
                </a:solidFill>
                <a:cs typeface="Arial" charset="0"/>
              </a:endParaRPr>
            </a:p>
          </p:txBody>
        </p:sp>
        <p:pic>
          <p:nvPicPr>
            <p:cNvPr id="24" name="Picture 23" descr="Screen Shot 2013-04-11 at 7.17.11 PM.png"/>
            <p:cNvPicPr>
              <a:picLocks noChangeAspect="1"/>
            </p:cNvPicPr>
            <p:nvPr/>
          </p:nvPicPr>
          <p:blipFill>
            <a:blip r:embed="rId20" cstate="print">
              <a:extLst>
                <a:ext uri="{28A0092B-C50C-407E-A947-70E740481C1C}">
                  <a14:useLocalDpi xmlns="" xmlns:a14="http://schemas.microsoft.com/office/drawing/2010/main" xmlns:mv="urn:schemas-microsoft-com:mac:vml" xmlns:mc="http://schemas.openxmlformats.org/markup-compatibility/2006" val="0"/>
                </a:ext>
              </a:extLst>
            </a:blip>
            <a:stretch>
              <a:fillRect/>
            </a:stretch>
          </p:blipFill>
          <p:spPr>
            <a:xfrm>
              <a:off x="16459200" y="26212800"/>
              <a:ext cx="1790700" cy="1714500"/>
            </a:xfrm>
            <a:prstGeom prst="rect">
              <a:avLst/>
            </a:prstGeom>
          </p:spPr>
        </p:pic>
        <p:pic>
          <p:nvPicPr>
            <p:cNvPr id="25" name="Picture 24" descr="Screen Shot 2013-04-11 at 7.17.37 PM.png"/>
            <p:cNvPicPr>
              <a:picLocks noChangeAspect="1"/>
            </p:cNvPicPr>
            <p:nvPr/>
          </p:nvPicPr>
          <p:blipFill>
            <a:blip r:embed="rId21" cstate="print">
              <a:extLst>
                <a:ext uri="{28A0092B-C50C-407E-A947-70E740481C1C}">
                  <a14:useLocalDpi xmlns="" xmlns:a14="http://schemas.microsoft.com/office/drawing/2010/main" xmlns:mv="urn:schemas-microsoft-com:mac:vml" xmlns:mc="http://schemas.openxmlformats.org/markup-compatibility/2006" val="0"/>
                </a:ext>
              </a:extLst>
            </a:blip>
            <a:stretch>
              <a:fillRect/>
            </a:stretch>
          </p:blipFill>
          <p:spPr>
            <a:xfrm>
              <a:off x="18516600" y="26136600"/>
              <a:ext cx="1803400" cy="1714500"/>
            </a:xfrm>
            <a:prstGeom prst="rect">
              <a:avLst/>
            </a:prstGeom>
          </p:spPr>
        </p:pic>
        <p:pic>
          <p:nvPicPr>
            <p:cNvPr id="26" name="Picture 25" descr="Screen Shot 2013-04-11 at 7.19.29 PM.png"/>
            <p:cNvPicPr>
              <a:picLocks noChangeAspect="1"/>
            </p:cNvPicPr>
            <p:nvPr/>
          </p:nvPicPr>
          <p:blipFill>
            <a:blip r:embed="rId22" cstate="print">
              <a:extLst>
                <a:ext uri="{28A0092B-C50C-407E-A947-70E740481C1C}">
                  <a14:useLocalDpi xmlns="" xmlns:a14="http://schemas.microsoft.com/office/drawing/2010/main" xmlns:mv="urn:schemas-microsoft-com:mac:vml" xmlns:mc="http://schemas.openxmlformats.org/markup-compatibility/2006" val="0"/>
                </a:ext>
              </a:extLst>
            </a:blip>
            <a:stretch>
              <a:fillRect/>
            </a:stretch>
          </p:blipFill>
          <p:spPr>
            <a:xfrm>
              <a:off x="20650200" y="26212800"/>
              <a:ext cx="1676400" cy="1701800"/>
            </a:xfrm>
            <a:prstGeom prst="rect">
              <a:avLst/>
            </a:prstGeom>
          </p:spPr>
        </p:pic>
        <p:pic>
          <p:nvPicPr>
            <p:cNvPr id="27" name="Picture 26" descr="Screen Shot 2013-04-11 at 7.19.02 PM.png"/>
            <p:cNvPicPr>
              <a:picLocks noChangeAspect="1"/>
            </p:cNvPicPr>
            <p:nvPr/>
          </p:nvPicPr>
          <p:blipFill>
            <a:blip r:embed="rId23" cstate="print">
              <a:extLst>
                <a:ext uri="{28A0092B-C50C-407E-A947-70E740481C1C}">
                  <a14:useLocalDpi xmlns="" xmlns:a14="http://schemas.microsoft.com/office/drawing/2010/main" xmlns:mv="urn:schemas-microsoft-com:mac:vml" xmlns:mc="http://schemas.openxmlformats.org/markup-compatibility/2006" val="0"/>
                </a:ext>
              </a:extLst>
            </a:blip>
            <a:stretch>
              <a:fillRect/>
            </a:stretch>
          </p:blipFill>
          <p:spPr>
            <a:xfrm>
              <a:off x="16535400" y="28498800"/>
              <a:ext cx="1727200" cy="1778000"/>
            </a:xfrm>
            <a:prstGeom prst="rect">
              <a:avLst/>
            </a:prstGeom>
          </p:spPr>
        </p:pic>
        <p:pic>
          <p:nvPicPr>
            <p:cNvPr id="28" name="Picture 27" descr="Screen Shot 2013-04-11 at 7.18.49 PM.png"/>
            <p:cNvPicPr>
              <a:picLocks noChangeAspect="1"/>
            </p:cNvPicPr>
            <p:nvPr/>
          </p:nvPicPr>
          <p:blipFill>
            <a:blip r:embed="rId24" cstate="print">
              <a:extLst>
                <a:ext uri="{28A0092B-C50C-407E-A947-70E740481C1C}">
                  <a14:useLocalDpi xmlns="" xmlns:a14="http://schemas.microsoft.com/office/drawing/2010/main" xmlns:mv="urn:schemas-microsoft-com:mac:vml" xmlns:mc="http://schemas.openxmlformats.org/markup-compatibility/2006" val="0"/>
                </a:ext>
              </a:extLst>
            </a:blip>
            <a:stretch>
              <a:fillRect/>
            </a:stretch>
          </p:blipFill>
          <p:spPr>
            <a:xfrm>
              <a:off x="18592800" y="28575000"/>
              <a:ext cx="1765300" cy="1689100"/>
            </a:xfrm>
            <a:prstGeom prst="rect">
              <a:avLst/>
            </a:prstGeom>
          </p:spPr>
        </p:pic>
        <p:pic>
          <p:nvPicPr>
            <p:cNvPr id="30" name="Picture 29" descr="Screen Shot 2013-04-11 at 7.18.30 PM.png"/>
            <p:cNvPicPr>
              <a:picLocks noChangeAspect="1"/>
            </p:cNvPicPr>
            <p:nvPr/>
          </p:nvPicPr>
          <p:blipFill>
            <a:blip r:embed="rId25" cstate="print">
              <a:extLst>
                <a:ext uri="{28A0092B-C50C-407E-A947-70E740481C1C}">
                  <a14:useLocalDpi xmlns="" xmlns:a14="http://schemas.microsoft.com/office/drawing/2010/main" xmlns:mv="urn:schemas-microsoft-com:mac:vml" xmlns:mc="http://schemas.openxmlformats.org/markup-compatibility/2006" val="0"/>
                </a:ext>
              </a:extLst>
            </a:blip>
            <a:stretch>
              <a:fillRect/>
            </a:stretch>
          </p:blipFill>
          <p:spPr>
            <a:xfrm>
              <a:off x="20650200" y="28651200"/>
              <a:ext cx="1739900" cy="1714500"/>
            </a:xfrm>
            <a:prstGeom prst="rect">
              <a:avLst/>
            </a:prstGeom>
          </p:spPr>
        </p:pic>
      </p:grpSp>
      <p:sp>
        <p:nvSpPr>
          <p:cNvPr id="355" name="TextBox 354"/>
          <p:cNvSpPr txBox="1"/>
          <p:nvPr/>
        </p:nvSpPr>
        <p:spPr>
          <a:xfrm>
            <a:off x="18364200" y="27355800"/>
            <a:ext cx="6553200" cy="2062103"/>
          </a:xfrm>
          <a:prstGeom prst="rect">
            <a:avLst/>
          </a:prstGeom>
          <a:solidFill>
            <a:schemeClr val="bg1"/>
          </a:solidFill>
          <a:ln w="127000">
            <a:solidFill>
              <a:schemeClr val="accent4">
                <a:lumMod val="50000"/>
              </a:schemeClr>
            </a:solidFill>
          </a:ln>
        </p:spPr>
        <p:txBody>
          <a:bodyPr wrap="square" rtlCol="0">
            <a:spAutoFit/>
          </a:bodyPr>
          <a:lstStyle/>
          <a:p>
            <a:pPr algn="just"/>
            <a:r>
              <a:rPr lang="en-US" sz="3200" dirty="0" smtClean="0"/>
              <a:t>1) Fossils 2) Daily Life 3) Temperature in Celsius 4) Light in Physics 5) Metric vernacular 6) Electrons</a:t>
            </a:r>
            <a:endParaRPr lang="en-US" sz="3200" dirty="0"/>
          </a:p>
        </p:txBody>
      </p:sp>
      <p:pic>
        <p:nvPicPr>
          <p:cNvPr id="31" name="Picture 30" descr="Screen Shot 2013-04-11 at 7.27.20 PM.png"/>
          <p:cNvPicPr>
            <a:picLocks noChangeAspect="1"/>
          </p:cNvPicPr>
          <p:nvPr/>
        </p:nvPicPr>
        <p:blipFill>
          <a:blip r:embed="rId26" cstate="print">
            <a:extLst>
              <a:ext uri="{28A0092B-C50C-407E-A947-70E740481C1C}">
                <a14:useLocalDpi xmlns="" xmlns:a14="http://schemas.microsoft.com/office/drawing/2010/main" xmlns:mv="urn:schemas-microsoft-com:mac:vml" xmlns:mc="http://schemas.openxmlformats.org/markup-compatibility/2006" val="0"/>
              </a:ext>
            </a:extLst>
          </a:blip>
          <a:stretch>
            <a:fillRect/>
          </a:stretch>
        </p:blipFill>
        <p:spPr>
          <a:xfrm>
            <a:off x="26822400" y="32521233"/>
            <a:ext cx="9428051" cy="2987967"/>
          </a:xfrm>
          <a:prstGeom prst="rect">
            <a:avLst/>
          </a:prstGeom>
        </p:spPr>
      </p:pic>
      <p:pic>
        <p:nvPicPr>
          <p:cNvPr id="2049" name="Picture 2048" descr="Screen Shot 2013-04-11 at 7.36.45 PM.png"/>
          <p:cNvPicPr>
            <a:picLocks noChangeAspect="1"/>
          </p:cNvPicPr>
          <p:nvPr/>
        </p:nvPicPr>
        <p:blipFill>
          <a:blip r:embed="rId27" cstate="print">
            <a:extLst>
              <a:ext uri="{28A0092B-C50C-407E-A947-70E740481C1C}">
                <a14:useLocalDpi xmlns="" xmlns:a14="http://schemas.microsoft.com/office/drawing/2010/main" xmlns:mv="urn:schemas-microsoft-com:mac:vml" xmlns:mc="http://schemas.openxmlformats.org/markup-compatibility/2006" val="0"/>
              </a:ext>
            </a:extLst>
          </a:blip>
          <a:stretch>
            <a:fillRect/>
          </a:stretch>
        </p:blipFill>
        <p:spPr>
          <a:xfrm>
            <a:off x="28194000" y="22860000"/>
            <a:ext cx="6324600" cy="6253934"/>
          </a:xfrm>
          <a:prstGeom prst="rect">
            <a:avLst/>
          </a:prstGeom>
        </p:spPr>
      </p:pic>
      <p:pic>
        <p:nvPicPr>
          <p:cNvPr id="2052" name="Picture 2051" descr="Screen Shot 2013-04-11 at 7.40.11 PM.png"/>
          <p:cNvPicPr>
            <a:picLocks noChangeAspect="1"/>
          </p:cNvPicPr>
          <p:nvPr/>
        </p:nvPicPr>
        <p:blipFill>
          <a:blip r:embed="rId28" cstate="print">
            <a:extLst>
              <a:ext uri="{28A0092B-C50C-407E-A947-70E740481C1C}">
                <a14:useLocalDpi xmlns="" xmlns:a14="http://schemas.microsoft.com/office/drawing/2010/main" xmlns:mv="urn:schemas-microsoft-com:mac:vml" xmlns:mc="http://schemas.openxmlformats.org/markup-compatibility/2006" val="0"/>
              </a:ext>
            </a:extLst>
          </a:blip>
          <a:stretch>
            <a:fillRect/>
          </a:stretch>
        </p:blipFill>
        <p:spPr>
          <a:xfrm>
            <a:off x="28117800" y="7467600"/>
            <a:ext cx="6400800" cy="6317051"/>
          </a:xfrm>
          <a:prstGeom prst="rect">
            <a:avLst/>
          </a:prstGeom>
        </p:spPr>
      </p:pic>
      <p:pic>
        <p:nvPicPr>
          <p:cNvPr id="2054" name="Picture 2053" descr="Screen Shot 2013-04-11 at 7.41.44 PM.png"/>
          <p:cNvPicPr>
            <a:picLocks noChangeAspect="1"/>
          </p:cNvPicPr>
          <p:nvPr/>
        </p:nvPicPr>
        <p:blipFill>
          <a:blip r:embed="rId29" cstate="print">
            <a:extLst>
              <a:ext uri="{28A0092B-C50C-407E-A947-70E740481C1C}">
                <a14:useLocalDpi xmlns="" xmlns:a14="http://schemas.microsoft.com/office/drawing/2010/main" xmlns:mv="urn:schemas-microsoft-com:mac:vml" xmlns:mc="http://schemas.openxmlformats.org/markup-compatibility/2006" val="0"/>
              </a:ext>
            </a:extLst>
          </a:blip>
          <a:stretch>
            <a:fillRect/>
          </a:stretch>
        </p:blipFill>
        <p:spPr>
          <a:xfrm>
            <a:off x="28117800" y="14935200"/>
            <a:ext cx="6388746" cy="6400800"/>
          </a:xfrm>
          <a:prstGeom prst="rect">
            <a:avLst/>
          </a:prstGeom>
        </p:spPr>
      </p:pic>
      <p:pic>
        <p:nvPicPr>
          <p:cNvPr id="359" name="il_fi" descr="http://www.alumniunit.com/wp-content/uploads/2010/10/Spelman_College-logo.gif"/>
          <p:cNvPicPr/>
          <p:nvPr/>
        </p:nvPicPr>
        <p:blipFill>
          <a:blip r:embed="rId3" cstate="print">
            <a:clrChange>
              <a:clrFrom>
                <a:srgbClr val="FFFFFF"/>
              </a:clrFrom>
              <a:clrTo>
                <a:srgbClr val="FFFFFF">
                  <a:alpha val="0"/>
                </a:srgbClr>
              </a:clrTo>
            </a:clrChange>
          </a:blip>
          <a:srcRect/>
          <a:stretch>
            <a:fillRect/>
          </a:stretch>
        </p:blipFill>
        <p:spPr bwMode="auto">
          <a:xfrm>
            <a:off x="34290000" y="1562100"/>
            <a:ext cx="2922270" cy="3124200"/>
          </a:xfrm>
          <a:prstGeom prst="rect">
            <a:avLst/>
          </a:prstGeom>
          <a:solidFill>
            <a:schemeClr val="accent4">
              <a:lumMod val="40000"/>
              <a:lumOff val="60000"/>
            </a:schemeClr>
          </a:solidFill>
          <a:ln w="127000">
            <a:noFill/>
            <a:miter lim="800000"/>
            <a:headEnd/>
            <a:tailEnd/>
          </a:ln>
        </p:spPr>
      </p:pic>
      <p:sp>
        <p:nvSpPr>
          <p:cNvPr id="57" name="TextBox 56"/>
          <p:cNvSpPr txBox="1"/>
          <p:nvPr/>
        </p:nvSpPr>
        <p:spPr>
          <a:xfrm>
            <a:off x="11506200" y="27203400"/>
            <a:ext cx="6477000" cy="1569660"/>
          </a:xfrm>
          <a:prstGeom prst="rect">
            <a:avLst/>
          </a:prstGeom>
          <a:solidFill>
            <a:schemeClr val="bg1"/>
          </a:solidFill>
          <a:ln w="127000">
            <a:solidFill>
              <a:schemeClr val="accent4">
                <a:lumMod val="50000"/>
              </a:schemeClr>
            </a:solidFill>
          </a:ln>
        </p:spPr>
        <p:txBody>
          <a:bodyPr wrap="square" rtlCol="0">
            <a:spAutoFit/>
          </a:bodyPr>
          <a:lstStyle/>
          <a:p>
            <a:pPr marL="514350" indent="-514350" algn="just">
              <a:buAutoNum type="arabicParenR"/>
            </a:pPr>
            <a:r>
              <a:rPr lang="en-US" sz="3200" dirty="0" smtClean="0"/>
              <a:t>Daily </a:t>
            </a:r>
            <a:r>
              <a:rPr lang="en-US" sz="3200" dirty="0" smtClean="0"/>
              <a:t>Responses 2) Gender 3) Height 4) Organic </a:t>
            </a:r>
            <a:r>
              <a:rPr lang="en-US" sz="3200" dirty="0" smtClean="0"/>
              <a:t>Foods</a:t>
            </a:r>
          </a:p>
          <a:p>
            <a:pPr marL="514350" indent="-514350" algn="just"/>
            <a:endParaRPr lang="en-US" sz="3200" dirty="0"/>
          </a:p>
        </p:txBody>
      </p:sp>
      <p:sp>
        <p:nvSpPr>
          <p:cNvPr id="58" name="TextBox 57"/>
          <p:cNvSpPr txBox="1"/>
          <p:nvPr/>
        </p:nvSpPr>
        <p:spPr>
          <a:xfrm>
            <a:off x="14706600" y="10896600"/>
            <a:ext cx="6400800" cy="1107996"/>
          </a:xfrm>
          <a:prstGeom prst="rect">
            <a:avLst/>
          </a:prstGeom>
          <a:solidFill>
            <a:schemeClr val="bg1"/>
          </a:solidFill>
          <a:ln w="127000">
            <a:solidFill>
              <a:schemeClr val="accent4">
                <a:lumMod val="50000"/>
              </a:schemeClr>
            </a:solidFill>
          </a:ln>
        </p:spPr>
        <p:txBody>
          <a:bodyPr wrap="square" rtlCol="0">
            <a:spAutoFit/>
          </a:bodyPr>
          <a:lstStyle/>
          <a:p>
            <a:pPr algn="just"/>
            <a:r>
              <a:rPr lang="en-US" sz="6600" b="1" u="sng" dirty="0" smtClean="0">
                <a:latin typeface="+mj-lt"/>
                <a:cs typeface="Times"/>
              </a:rPr>
              <a:t>Survey Summary</a:t>
            </a:r>
            <a:endParaRPr lang="en-US" sz="6600" b="1" u="sng" dirty="0">
              <a:latin typeface="+mj-lt"/>
              <a:cs typeface="Times"/>
            </a:endParaRPr>
          </a:p>
        </p:txBody>
      </p:sp>
      <p:sp>
        <p:nvSpPr>
          <p:cNvPr id="59" name="TextBox 58"/>
          <p:cNvSpPr txBox="1"/>
          <p:nvPr/>
        </p:nvSpPr>
        <p:spPr>
          <a:xfrm>
            <a:off x="26974800" y="6248400"/>
            <a:ext cx="9372600" cy="1015663"/>
          </a:xfrm>
          <a:prstGeom prst="rect">
            <a:avLst/>
          </a:prstGeom>
          <a:solidFill>
            <a:schemeClr val="bg1"/>
          </a:solidFill>
          <a:ln w="127000">
            <a:solidFill>
              <a:schemeClr val="accent4">
                <a:lumMod val="50000"/>
              </a:schemeClr>
            </a:solidFill>
          </a:ln>
        </p:spPr>
        <p:txBody>
          <a:bodyPr wrap="square" rtlCol="0">
            <a:spAutoFit/>
          </a:bodyPr>
          <a:lstStyle/>
          <a:p>
            <a:pPr algn="ctr"/>
            <a:r>
              <a:rPr lang="en-US" sz="6000" b="1" u="sng" dirty="0" smtClean="0"/>
              <a:t>Regression Results</a:t>
            </a:r>
          </a:p>
        </p:txBody>
      </p:sp>
      <p:sp>
        <p:nvSpPr>
          <p:cNvPr id="86" name="TextBox 85"/>
          <p:cNvSpPr txBox="1"/>
          <p:nvPr/>
        </p:nvSpPr>
        <p:spPr>
          <a:xfrm>
            <a:off x="11430000" y="17983200"/>
            <a:ext cx="6477000" cy="1569660"/>
          </a:xfrm>
          <a:prstGeom prst="rect">
            <a:avLst/>
          </a:prstGeom>
          <a:solidFill>
            <a:schemeClr val="bg1"/>
          </a:solidFill>
          <a:ln w="127000">
            <a:solidFill>
              <a:schemeClr val="accent4">
                <a:lumMod val="50000"/>
              </a:schemeClr>
            </a:solidFill>
          </a:ln>
        </p:spPr>
        <p:txBody>
          <a:bodyPr wrap="square" rtlCol="0">
            <a:spAutoFit/>
          </a:bodyPr>
          <a:lstStyle/>
          <a:p>
            <a:pPr algn="just"/>
            <a:r>
              <a:rPr lang="en-US" sz="3200" dirty="0" smtClean="0"/>
              <a:t>1) Antibiotics 2) Metric conversion 3) Religion/Science 4) Earth center 5) Continents 6) Dinosaurs</a:t>
            </a:r>
            <a:endParaRPr lang="en-US" sz="3200" dirty="0"/>
          </a:p>
        </p:txBody>
      </p:sp>
      <p:sp>
        <p:nvSpPr>
          <p:cNvPr id="64" name="TextBox 63"/>
          <p:cNvSpPr txBox="1"/>
          <p:nvPr/>
        </p:nvSpPr>
        <p:spPr>
          <a:xfrm>
            <a:off x="11582400" y="6324600"/>
            <a:ext cx="12801600" cy="2954655"/>
          </a:xfrm>
          <a:prstGeom prst="rect">
            <a:avLst/>
          </a:prstGeom>
          <a:solidFill>
            <a:schemeClr val="bg1"/>
          </a:solidFill>
          <a:ln w="127000">
            <a:solidFill>
              <a:schemeClr val="accent4">
                <a:lumMod val="50000"/>
              </a:schemeClr>
            </a:solidFill>
          </a:ln>
        </p:spPr>
        <p:txBody>
          <a:bodyPr wrap="square" rtlCol="0">
            <a:spAutoFit/>
          </a:bodyPr>
          <a:lstStyle/>
          <a:p>
            <a:pPr algn="ctr"/>
            <a:r>
              <a:rPr lang="en-US" sz="6600" b="1" u="sng" dirty="0" smtClean="0">
                <a:latin typeface="+mj-lt"/>
                <a:cs typeface="Times"/>
              </a:rPr>
              <a:t>Hypothesis</a:t>
            </a:r>
          </a:p>
          <a:p>
            <a:endParaRPr lang="en-US" sz="4000" b="1" dirty="0" smtClean="0">
              <a:latin typeface="+mj-lt"/>
              <a:cs typeface="Times"/>
            </a:endParaRPr>
          </a:p>
          <a:p>
            <a:r>
              <a:rPr lang="en-US" sz="4000" b="1" dirty="0" smtClean="0">
                <a:latin typeface="+mj-lt"/>
                <a:cs typeface="Times"/>
              </a:rPr>
              <a:t>The </a:t>
            </a:r>
            <a:r>
              <a:rPr lang="en-US" sz="4000" b="1" dirty="0" smtClean="0">
                <a:latin typeface="+mj-lt"/>
                <a:cs typeface="Times"/>
              </a:rPr>
              <a:t>partition of daily life and science in USA may influence or hinder our understanding and acceptance of science. </a:t>
            </a:r>
          </a:p>
        </p:txBody>
      </p:sp>
      <p:sp>
        <p:nvSpPr>
          <p:cNvPr id="68" name="TextBox 67"/>
          <p:cNvSpPr txBox="1"/>
          <p:nvPr/>
        </p:nvSpPr>
        <p:spPr>
          <a:xfrm>
            <a:off x="27279600" y="13487400"/>
            <a:ext cx="8001000" cy="1077218"/>
          </a:xfrm>
          <a:prstGeom prst="rect">
            <a:avLst/>
          </a:prstGeom>
          <a:solidFill>
            <a:schemeClr val="bg1"/>
          </a:solidFill>
          <a:ln w="127000">
            <a:solidFill>
              <a:schemeClr val="accent4">
                <a:lumMod val="50000"/>
              </a:schemeClr>
            </a:solidFill>
          </a:ln>
        </p:spPr>
        <p:txBody>
          <a:bodyPr wrap="square" rtlCol="0">
            <a:spAutoFit/>
          </a:bodyPr>
          <a:lstStyle/>
          <a:p>
            <a:pPr algn="just"/>
            <a:r>
              <a:rPr lang="en-US" sz="3200" dirty="0" smtClean="0"/>
              <a:t>People with higher metric proficiency tend to more scientifically literate. </a:t>
            </a:r>
            <a:endParaRPr lang="en-US" sz="3200" dirty="0"/>
          </a:p>
        </p:txBody>
      </p:sp>
      <p:sp>
        <p:nvSpPr>
          <p:cNvPr id="69" name="TextBox 68"/>
          <p:cNvSpPr txBox="1"/>
          <p:nvPr/>
        </p:nvSpPr>
        <p:spPr>
          <a:xfrm>
            <a:off x="27432000" y="29184600"/>
            <a:ext cx="7924800" cy="1077218"/>
          </a:xfrm>
          <a:prstGeom prst="rect">
            <a:avLst/>
          </a:prstGeom>
          <a:solidFill>
            <a:schemeClr val="bg1"/>
          </a:solidFill>
          <a:ln w="127000">
            <a:solidFill>
              <a:schemeClr val="accent4">
                <a:lumMod val="50000"/>
              </a:schemeClr>
            </a:solidFill>
          </a:ln>
        </p:spPr>
        <p:txBody>
          <a:bodyPr wrap="square" rtlCol="0">
            <a:spAutoFit/>
          </a:bodyPr>
          <a:lstStyle/>
          <a:p>
            <a:pPr algn="just"/>
            <a:r>
              <a:rPr lang="en-US" sz="3200" dirty="0" smtClean="0"/>
              <a:t>Older people tend to have better attitude towards science. </a:t>
            </a:r>
            <a:endParaRPr lang="en-US" sz="3200" dirty="0"/>
          </a:p>
        </p:txBody>
      </p:sp>
      <p:sp>
        <p:nvSpPr>
          <p:cNvPr id="70" name="TextBox 69"/>
          <p:cNvSpPr txBox="1"/>
          <p:nvPr/>
        </p:nvSpPr>
        <p:spPr>
          <a:xfrm>
            <a:off x="27203400" y="21336000"/>
            <a:ext cx="8915400" cy="1077218"/>
          </a:xfrm>
          <a:prstGeom prst="rect">
            <a:avLst/>
          </a:prstGeom>
          <a:solidFill>
            <a:schemeClr val="bg1"/>
          </a:solidFill>
          <a:ln w="127000">
            <a:solidFill>
              <a:schemeClr val="accent4">
                <a:lumMod val="50000"/>
              </a:schemeClr>
            </a:solidFill>
          </a:ln>
        </p:spPr>
        <p:txBody>
          <a:bodyPr wrap="square" rtlCol="0">
            <a:spAutoFit/>
          </a:bodyPr>
          <a:lstStyle/>
          <a:p>
            <a:pPr algn="just"/>
            <a:r>
              <a:rPr lang="en-US" sz="3200" dirty="0" smtClean="0"/>
              <a:t>People with higher metric proficiency tend to have a more positive attitude towards science</a:t>
            </a:r>
            <a:endParaRPr lang="en-US" sz="3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856</TotalTime>
  <Words>627</Words>
  <Application>Microsoft Office PowerPoint</Application>
  <PresentationFormat>Custom</PresentationFormat>
  <Paragraphs>34</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The influence of metric proficiency on scientific literacy and acceptance of science Alannah Mack1, Anique Thompson1, Kasha Price1, Kofi Khamit-Kush2 , Hong Qin1 1 Biology Department, Spelman College 2 Psychology Department, Morehouse College, Atlanta, GA 30314, U.S.A.</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Insert Title here</dc:title>
  <dc:creator>edommond</dc:creator>
  <cp:lastModifiedBy>hong qin</cp:lastModifiedBy>
  <cp:revision>82</cp:revision>
  <dcterms:created xsi:type="dcterms:W3CDTF">2013-04-16T22:04:13Z</dcterms:created>
  <dcterms:modified xsi:type="dcterms:W3CDTF">2013-04-17T19:55:44Z</dcterms:modified>
</cp:coreProperties>
</file>