
<file path=[Content_Types].xml><?xml version="1.0" encoding="utf-8"?>
<Types xmlns="http://schemas.openxmlformats.org/package/2006/content-types">
  <Override PartName="/docProps/core.xml" ContentType="application/vnd.openxmlformats-package.core-propertie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rels" ContentType="application/vnd.openxmlformats-package.relationships+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59" r:id="rId1"/>
  </p:sldMasterIdLst>
  <p:notesMasterIdLst>
    <p:notesMasterId r:id="rId3"/>
  </p:notesMasterIdLst>
  <p:sldIdLst>
    <p:sldId id="256" r:id="rId2"/>
  </p:sldIdLst>
  <p:sldSz cx="38404800" cy="36576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a:srgbClr val="FF0000"/>
        </p14:laserClr>
      </p:ext>
      <p:ext uri="{2FDB2607-1784-4EEB-B798-7EB5836EED8A}">
        <p14:showMediaCtrls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
      </p:ext>
    </p:extLst>
  </p:showPr>
  <p:extLst>
    <p:ext uri="{E76CE94A-603C-4142-B9EB-6D1370010A27}">
      <p14:discardImageEditData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28" d="100"/>
          <a:sy n="28" d="100"/>
        </p:scale>
        <p:origin x="-2088" y="0"/>
      </p:cViewPr>
      <p:guideLst>
        <p:guide orient="horz" pos="11520"/>
        <p:guide pos="12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37715" cy="464663"/>
          </a:xfrm>
          <a:prstGeom prst="rect">
            <a:avLst/>
          </a:prstGeom>
          <a:noFill/>
          <a:ln>
            <a:noFill/>
          </a:ln>
        </p:spPr>
        <p:txBody>
          <a:bodyPr lIns="20305" tIns="20305" rIns="20305" bIns="20305" anchor="t" anchorCtr="0"/>
          <a:lstStyle>
            <a:lvl1pPr marL="0" marR="0" indent="0" algn="l" rtl="0">
              <a:defRPr sz="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970817" y="0"/>
            <a:ext cx="3038027" cy="464663"/>
          </a:xfrm>
          <a:prstGeom prst="rect">
            <a:avLst/>
          </a:prstGeom>
          <a:noFill/>
          <a:ln>
            <a:noFill/>
          </a:ln>
        </p:spPr>
        <p:txBody>
          <a:bodyPr lIns="20305" tIns="20305" rIns="20305" bIns="20305" anchor="t" anchorCtr="0"/>
          <a:lstStyle>
            <a:lvl1pPr marL="0" marR="0" indent="0" algn="r" rtl="0">
              <a:defRPr sz="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676400" y="696913"/>
            <a:ext cx="365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0916" y="4415672"/>
            <a:ext cx="5608569" cy="4183536"/>
          </a:xfrm>
          <a:prstGeom prst="rect">
            <a:avLst/>
          </a:prstGeom>
          <a:noFill/>
          <a:ln>
            <a:noFill/>
          </a:ln>
        </p:spPr>
        <p:txBody>
          <a:bodyPr lIns="20305" tIns="20305" rIns="20305" bIns="2030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829777"/>
            <a:ext cx="3037715" cy="465055"/>
          </a:xfrm>
          <a:prstGeom prst="rect">
            <a:avLst/>
          </a:prstGeom>
          <a:noFill/>
          <a:ln>
            <a:noFill/>
          </a:ln>
        </p:spPr>
        <p:txBody>
          <a:bodyPr lIns="20305" tIns="20305" rIns="20305" bIns="20305" anchor="b" anchorCtr="0"/>
          <a:lstStyle>
            <a:lvl1pPr marL="0" marR="0" indent="0" algn="l" rtl="0">
              <a:defRPr sz="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970817" y="8829777"/>
            <a:ext cx="3038027" cy="465055"/>
          </a:xfrm>
          <a:prstGeom prst="rect">
            <a:avLst/>
          </a:prstGeom>
          <a:noFill/>
          <a:ln>
            <a:noFill/>
          </a:ln>
        </p:spPr>
        <p:txBody>
          <a:bodyPr lIns="20305" tIns="20305" rIns="20305" bIns="20305" anchor="b" anchorCtr="0"/>
          <a:lstStyle>
            <a:lvl1pPr marL="0" marR="0" indent="0" algn="r" rtl="0">
              <a:defRPr sz="3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23383370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676400" y="696913"/>
            <a:ext cx="365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700916" y="4415672"/>
            <a:ext cx="5608569" cy="4183536"/>
          </a:xfrm>
          <a:prstGeom prst="rect">
            <a:avLst/>
          </a:prstGeom>
          <a:noFill/>
          <a:ln>
            <a:noFill/>
          </a:ln>
        </p:spPr>
        <p:txBody>
          <a:bodyPr lIns="20305" tIns="10150" rIns="20305" bIns="10150" anchor="t" anchorCtr="0">
            <a:noAutofit/>
          </a:bodyPr>
          <a:lstStyle/>
          <a:p>
            <a:endParaRPr/>
          </a:p>
        </p:txBody>
      </p:sp>
      <p:sp>
        <p:nvSpPr>
          <p:cNvPr id="128" name="Shape 128"/>
          <p:cNvSpPr txBox="1">
            <a:spLocks noGrp="1"/>
          </p:cNvSpPr>
          <p:nvPr>
            <p:ph type="sldNum" idx="12"/>
          </p:nvPr>
        </p:nvSpPr>
        <p:spPr>
          <a:xfrm>
            <a:off x="3970817" y="8829777"/>
            <a:ext cx="3038027" cy="465055"/>
          </a:xfrm>
          <a:prstGeom prst="rect">
            <a:avLst/>
          </a:prstGeom>
          <a:noFill/>
          <a:ln>
            <a:noFill/>
          </a:ln>
        </p:spPr>
        <p:txBody>
          <a:bodyPr lIns="20305" tIns="10150" rIns="20305" bIns="10150" anchor="b" anchorCtr="0">
            <a:noAutofit/>
          </a:bodyPr>
          <a:lstStyle/>
          <a:p>
            <a:pPr>
              <a:buSzPct val="25000"/>
            </a:pPr>
            <a:r>
              <a:rPr lang="en-US"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2879725" y="11361738"/>
            <a:ext cx="32645350" cy="7840662"/>
          </a:xfrm>
          <a:prstGeom prst="rect">
            <a:avLst/>
          </a:prstGeom>
          <a:noFill/>
          <a:ln>
            <a:noFill/>
          </a:ln>
        </p:spPr>
        <p:txBody>
          <a:bodyPr lIns="91425" tIns="91425" rIns="91425" bIns="91425" anchor="ctr" anchorCtr="0"/>
          <a:lstStyle>
            <a:lvl1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1pPr>
            <a:lvl2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2pPr>
            <a:lvl3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3pPr>
            <a:lvl4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4pPr>
            <a:lvl5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5pPr>
            <a:lvl6pPr marL="4572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6pPr>
            <a:lvl7pPr marL="9144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7pPr>
            <a:lvl8pPr marL="13716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8pPr>
            <a:lvl9pPr marL="18288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6" name="Shape 16"/>
          <p:cNvSpPr txBox="1">
            <a:spLocks noGrp="1"/>
          </p:cNvSpPr>
          <p:nvPr>
            <p:ph type="subTitle" idx="1"/>
          </p:nvPr>
        </p:nvSpPr>
        <p:spPr>
          <a:xfrm>
            <a:off x="5761037" y="20726400"/>
            <a:ext cx="26882723" cy="9347200"/>
          </a:xfrm>
          <a:prstGeom prst="rect">
            <a:avLst/>
          </a:prstGeom>
          <a:noFill/>
          <a:ln>
            <a:noFill/>
          </a:ln>
        </p:spPr>
        <p:txBody>
          <a:bodyPr lIns="91425" tIns="91425" rIns="91425" bIns="91425" anchor="t" anchorCtr="0"/>
          <a:lstStyle>
            <a:lvl1pPr marL="0" marR="0" indent="0" algn="ctr" rtl="0">
              <a:spcBef>
                <a:spcPts val="3520"/>
              </a:spcBef>
              <a:spcAft>
                <a:spcPts val="0"/>
              </a:spcAft>
              <a:buClr>
                <a:schemeClr val="dk1"/>
              </a:buClr>
              <a:buFont typeface="Times New Roman"/>
              <a:buNone/>
              <a:defRPr sz="17600" b="0" i="0" u="none" strike="noStrike" cap="none" baseline="0">
                <a:solidFill>
                  <a:schemeClr val="dk1"/>
                </a:solidFill>
                <a:latin typeface="Times New Roman"/>
                <a:ea typeface="Times New Roman"/>
                <a:cs typeface="Times New Roman"/>
                <a:sym typeface="Times New Roman"/>
              </a:defRPr>
            </a:lvl1pPr>
            <a:lvl2pPr marL="457200" marR="0" indent="0" algn="ctr" rtl="0">
              <a:spcBef>
                <a:spcPts val="3080"/>
              </a:spcBef>
              <a:spcAft>
                <a:spcPts val="0"/>
              </a:spcAft>
              <a:buClr>
                <a:schemeClr val="dk1"/>
              </a:buClr>
              <a:buFont typeface="Times New Roman"/>
              <a:buNone/>
              <a:defRPr sz="15400" b="0" i="0" u="none" strike="noStrike" cap="none" baseline="0">
                <a:solidFill>
                  <a:schemeClr val="dk1"/>
                </a:solidFill>
                <a:latin typeface="Times New Roman"/>
                <a:ea typeface="Times New Roman"/>
                <a:cs typeface="Times New Roman"/>
                <a:sym typeface="Times New Roman"/>
              </a:defRPr>
            </a:lvl2pPr>
            <a:lvl3pPr marL="914400" marR="0" indent="0" algn="ctr" rtl="0">
              <a:spcBef>
                <a:spcPts val="2640"/>
              </a:spcBef>
              <a:spcAft>
                <a:spcPts val="0"/>
              </a:spcAft>
              <a:buClr>
                <a:schemeClr val="dk1"/>
              </a:buClr>
              <a:buFont typeface="Times New Roman"/>
              <a:buNone/>
              <a:defRPr sz="13200" b="0" i="0" u="none" strike="noStrike" cap="none" baseline="0">
                <a:solidFill>
                  <a:schemeClr val="dk1"/>
                </a:solidFill>
                <a:latin typeface="Times New Roman"/>
                <a:ea typeface="Times New Roman"/>
                <a:cs typeface="Times New Roman"/>
                <a:sym typeface="Times New Roman"/>
              </a:defRPr>
            </a:lvl3pPr>
            <a:lvl4pPr marL="13716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4pPr>
            <a:lvl5pPr marL="18288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5pPr>
            <a:lvl6pPr marL="22860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6pPr>
            <a:lvl7pPr marL="27432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7pPr>
            <a:lvl8pPr marL="32004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8pPr>
            <a:lvl9pPr marL="36576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vertTx" type="vertTx">
  <p:cSld name="vertTx">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1"/>
          </p:nvPr>
        </p:nvSpPr>
        <p:spPr>
          <a:xfrm rot="5400000">
            <a:off x="8229599" y="5216524"/>
            <a:ext cx="21945599" cy="32645350"/>
          </a:xfrm>
          <a:prstGeom prst="rect">
            <a:avLst/>
          </a:prstGeom>
          <a:noFill/>
          <a:ln>
            <a:noFill/>
          </a:ln>
        </p:spPr>
        <p:txBody>
          <a:bodyPr lIns="91425" tIns="91425" rIns="91425" bIns="91425" anchor="t" anchorCtr="0"/>
          <a:lstStyle>
            <a:lvl1pPr marL="1881188" indent="-1211263" algn="l" rtl="0">
              <a:spcBef>
                <a:spcPts val="3520"/>
              </a:spcBef>
              <a:spcAft>
                <a:spcPts val="0"/>
              </a:spcAft>
              <a:buClr>
                <a:schemeClr val="dk1"/>
              </a:buClr>
              <a:buFont typeface="Arial"/>
              <a:buChar char="•"/>
              <a:defRPr sz="17600">
                <a:solidFill>
                  <a:schemeClr val="dk1"/>
                </a:solidFill>
                <a:latin typeface="Times New Roman"/>
                <a:ea typeface="Times New Roman"/>
                <a:cs typeface="Times New Roman"/>
                <a:sym typeface="Times New Roman"/>
              </a:defRPr>
            </a:lvl1pPr>
            <a:lvl2pPr marL="4075113" indent="-985837" algn="l" rtl="0">
              <a:spcBef>
                <a:spcPts val="3080"/>
              </a:spcBef>
              <a:spcAft>
                <a:spcPts val="0"/>
              </a:spcAft>
              <a:buClr>
                <a:schemeClr val="dk1"/>
              </a:buClr>
              <a:buFont typeface="Arial"/>
              <a:buChar char="•"/>
              <a:defRPr sz="15400">
                <a:solidFill>
                  <a:schemeClr val="dk1"/>
                </a:solidFill>
                <a:latin typeface="Times New Roman"/>
                <a:ea typeface="Times New Roman"/>
                <a:cs typeface="Times New Roman"/>
                <a:sym typeface="Times New Roman"/>
              </a:defRPr>
            </a:lvl2pPr>
            <a:lvl3pPr marL="6270625" indent="-752475" algn="l" rtl="0">
              <a:spcBef>
                <a:spcPts val="2640"/>
              </a:spcBef>
              <a:spcAft>
                <a:spcPts val="0"/>
              </a:spcAft>
              <a:buClr>
                <a:schemeClr val="dk1"/>
              </a:buClr>
              <a:buFont typeface="Arial"/>
              <a:buChar char="•"/>
              <a:defRPr sz="13200">
                <a:solidFill>
                  <a:schemeClr val="dk1"/>
                </a:solidFill>
                <a:latin typeface="Times New Roman"/>
                <a:ea typeface="Times New Roman"/>
                <a:cs typeface="Times New Roman"/>
                <a:sym typeface="Times New Roman"/>
              </a:defRPr>
            </a:lvl3pPr>
            <a:lvl4pPr marL="8778875" indent="-841375"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4pPr>
            <a:lvl5pPr marL="112855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5pPr>
            <a:lvl6pPr marL="117427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6pPr>
            <a:lvl7pPr marL="121999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7pPr>
            <a:lvl8pPr marL="126571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8pPr>
            <a:lvl9pPr marL="13114338" indent="-833437"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5" name="Shape 75"/>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vertTitleAndTx" type="vertTitleAndTx">
  <p:cSld name="vertTitleAndTx">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16814006" y="13800931"/>
            <a:ext cx="29260800" cy="8161336"/>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79" name="Shape 79"/>
          <p:cNvSpPr txBox="1">
            <a:spLocks noGrp="1"/>
          </p:cNvSpPr>
          <p:nvPr>
            <p:ph type="body" idx="1"/>
          </p:nvPr>
        </p:nvSpPr>
        <p:spPr>
          <a:xfrm rot="5400000">
            <a:off x="415131" y="5715793"/>
            <a:ext cx="29260800" cy="24331612"/>
          </a:xfrm>
          <a:prstGeom prst="rect">
            <a:avLst/>
          </a:prstGeom>
          <a:noFill/>
          <a:ln>
            <a:noFill/>
          </a:ln>
        </p:spPr>
        <p:txBody>
          <a:bodyPr lIns="91425" tIns="91425" rIns="91425" bIns="91425" anchor="t" anchorCtr="0"/>
          <a:lstStyle>
            <a:lvl1pPr marL="1881188" indent="-1211263" algn="l" rtl="0">
              <a:spcBef>
                <a:spcPts val="3520"/>
              </a:spcBef>
              <a:spcAft>
                <a:spcPts val="0"/>
              </a:spcAft>
              <a:buClr>
                <a:schemeClr val="dk1"/>
              </a:buClr>
              <a:buFont typeface="Arial"/>
              <a:buChar char="•"/>
              <a:defRPr sz="17600">
                <a:solidFill>
                  <a:schemeClr val="dk1"/>
                </a:solidFill>
                <a:latin typeface="Times New Roman"/>
                <a:ea typeface="Times New Roman"/>
                <a:cs typeface="Times New Roman"/>
                <a:sym typeface="Times New Roman"/>
              </a:defRPr>
            </a:lvl1pPr>
            <a:lvl2pPr marL="4075113" indent="-985837" algn="l" rtl="0">
              <a:spcBef>
                <a:spcPts val="3080"/>
              </a:spcBef>
              <a:spcAft>
                <a:spcPts val="0"/>
              </a:spcAft>
              <a:buClr>
                <a:schemeClr val="dk1"/>
              </a:buClr>
              <a:buFont typeface="Arial"/>
              <a:buChar char="•"/>
              <a:defRPr sz="15400">
                <a:solidFill>
                  <a:schemeClr val="dk1"/>
                </a:solidFill>
                <a:latin typeface="Times New Roman"/>
                <a:ea typeface="Times New Roman"/>
                <a:cs typeface="Times New Roman"/>
                <a:sym typeface="Times New Roman"/>
              </a:defRPr>
            </a:lvl2pPr>
            <a:lvl3pPr marL="6270625" indent="-752475" algn="l" rtl="0">
              <a:spcBef>
                <a:spcPts val="2640"/>
              </a:spcBef>
              <a:spcAft>
                <a:spcPts val="0"/>
              </a:spcAft>
              <a:buClr>
                <a:schemeClr val="dk1"/>
              </a:buClr>
              <a:buFont typeface="Arial"/>
              <a:buChar char="•"/>
              <a:defRPr sz="13200">
                <a:solidFill>
                  <a:schemeClr val="dk1"/>
                </a:solidFill>
                <a:latin typeface="Times New Roman"/>
                <a:ea typeface="Times New Roman"/>
                <a:cs typeface="Times New Roman"/>
                <a:sym typeface="Times New Roman"/>
              </a:defRPr>
            </a:lvl3pPr>
            <a:lvl4pPr marL="8778875" indent="-841375"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4pPr>
            <a:lvl5pPr marL="112855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5pPr>
            <a:lvl6pPr marL="117427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6pPr>
            <a:lvl7pPr marL="121999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7pPr>
            <a:lvl8pPr marL="126571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8pPr>
            <a:lvl9pPr marL="13114338" indent="-833437"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obj" type="obj">
  <p:cSld name="obj">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22" name="Shape 22"/>
          <p:cNvSpPr txBox="1">
            <a:spLocks noGrp="1"/>
          </p:cNvSpPr>
          <p:nvPr>
            <p:ph type="body" idx="1"/>
          </p:nvPr>
        </p:nvSpPr>
        <p:spPr>
          <a:xfrm>
            <a:off x="2879725" y="10566400"/>
            <a:ext cx="32645350" cy="21945599"/>
          </a:xfrm>
          <a:prstGeom prst="rect">
            <a:avLst/>
          </a:prstGeom>
          <a:noFill/>
          <a:ln>
            <a:noFill/>
          </a:ln>
        </p:spPr>
        <p:txBody>
          <a:bodyPr lIns="91425" tIns="91425" rIns="91425" bIns="91425" anchor="t" anchorCtr="0"/>
          <a:lstStyle>
            <a:lvl1pPr marL="1881188" indent="-1211263" algn="l" rtl="0">
              <a:spcBef>
                <a:spcPts val="3520"/>
              </a:spcBef>
              <a:spcAft>
                <a:spcPts val="0"/>
              </a:spcAft>
              <a:buClr>
                <a:schemeClr val="dk1"/>
              </a:buClr>
              <a:buFont typeface="Arial"/>
              <a:buChar char="•"/>
              <a:defRPr sz="17600">
                <a:solidFill>
                  <a:schemeClr val="dk1"/>
                </a:solidFill>
                <a:latin typeface="Times New Roman"/>
                <a:ea typeface="Times New Roman"/>
                <a:cs typeface="Times New Roman"/>
                <a:sym typeface="Times New Roman"/>
              </a:defRPr>
            </a:lvl1pPr>
            <a:lvl2pPr marL="4075113" indent="-985837" algn="l" rtl="0">
              <a:spcBef>
                <a:spcPts val="3080"/>
              </a:spcBef>
              <a:spcAft>
                <a:spcPts val="0"/>
              </a:spcAft>
              <a:buClr>
                <a:schemeClr val="dk1"/>
              </a:buClr>
              <a:buFont typeface="Arial"/>
              <a:buChar char="•"/>
              <a:defRPr sz="15400">
                <a:solidFill>
                  <a:schemeClr val="dk1"/>
                </a:solidFill>
                <a:latin typeface="Times New Roman"/>
                <a:ea typeface="Times New Roman"/>
                <a:cs typeface="Times New Roman"/>
                <a:sym typeface="Times New Roman"/>
              </a:defRPr>
            </a:lvl2pPr>
            <a:lvl3pPr marL="6270625" indent="-752475" algn="l" rtl="0">
              <a:spcBef>
                <a:spcPts val="2640"/>
              </a:spcBef>
              <a:spcAft>
                <a:spcPts val="0"/>
              </a:spcAft>
              <a:buClr>
                <a:schemeClr val="dk1"/>
              </a:buClr>
              <a:buFont typeface="Arial"/>
              <a:buChar char="•"/>
              <a:defRPr sz="13200">
                <a:solidFill>
                  <a:schemeClr val="dk1"/>
                </a:solidFill>
                <a:latin typeface="Times New Roman"/>
                <a:ea typeface="Times New Roman"/>
                <a:cs typeface="Times New Roman"/>
                <a:sym typeface="Times New Roman"/>
              </a:defRPr>
            </a:lvl3pPr>
            <a:lvl4pPr marL="8778875" indent="-841375"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4pPr>
            <a:lvl5pPr marL="112855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5pPr>
            <a:lvl6pPr marL="117427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6pPr>
            <a:lvl7pPr marL="121999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7pPr>
            <a:lvl8pPr marL="126571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8pPr>
            <a:lvl9pPr marL="13114338" indent="-833437"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Head" type="secHead">
  <p:cSld name="secHead">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33713" y="23502937"/>
            <a:ext cx="32643762" cy="72643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8" name="Shape 28"/>
          <p:cNvSpPr txBox="1">
            <a:spLocks noGrp="1"/>
          </p:cNvSpPr>
          <p:nvPr>
            <p:ph type="body" idx="1"/>
          </p:nvPr>
        </p:nvSpPr>
        <p:spPr>
          <a:xfrm>
            <a:off x="3033713" y="15501937"/>
            <a:ext cx="32643762" cy="8001000"/>
          </a:xfrm>
          <a:prstGeom prst="rect">
            <a:avLst/>
          </a:prstGeom>
          <a:noFill/>
          <a:ln>
            <a:noFill/>
          </a:ln>
        </p:spPr>
        <p:txBody>
          <a:bodyPr lIns="91425" tIns="91425" rIns="91425" bIns="91425" anchor="b" anchorCtr="0"/>
          <a:lstStyle>
            <a:lvl1pPr marL="0" indent="0" rtl="0">
              <a:buFont typeface="Times New Roman"/>
              <a:buNone/>
              <a:defRPr sz="2000"/>
            </a:lvl1pPr>
            <a:lvl2pPr marL="457200" indent="0" rtl="0">
              <a:buFont typeface="Times New Roman"/>
              <a:buNone/>
              <a:defRPr sz="1800"/>
            </a:lvl2pPr>
            <a:lvl3pPr marL="914400" indent="0" rtl="0">
              <a:buFont typeface="Times New Roman"/>
              <a:buNone/>
              <a:defRPr sz="1600"/>
            </a:lvl3pPr>
            <a:lvl4pPr marL="1371600" indent="0" rtl="0">
              <a:buFont typeface="Times New Roman"/>
              <a:buNone/>
              <a:defRPr sz="1400"/>
            </a:lvl4pPr>
            <a:lvl5pPr marL="1828800" indent="0" rtl="0">
              <a:buFont typeface="Times New Roman"/>
              <a:buNone/>
              <a:defRPr sz="1400"/>
            </a:lvl5pPr>
            <a:lvl6pPr marL="2286000" indent="0" rtl="0">
              <a:buFont typeface="Times New Roman"/>
              <a:buNone/>
              <a:defRPr sz="1400"/>
            </a:lvl6pPr>
            <a:lvl7pPr marL="2743200" indent="0" rtl="0">
              <a:buFont typeface="Times New Roman"/>
              <a:buNone/>
              <a:defRPr sz="1400"/>
            </a:lvl7pPr>
            <a:lvl8pPr marL="3200400" indent="0" rtl="0">
              <a:buFont typeface="Times New Roman"/>
              <a:buNone/>
              <a:defRPr sz="1400"/>
            </a:lvl8pPr>
            <a:lvl9pPr marL="3657600" indent="0" rtl="0">
              <a:buFont typeface="Times New Roman"/>
              <a:buNone/>
              <a:defRPr sz="1400"/>
            </a:lvl9pPr>
          </a:lstStyle>
          <a:p>
            <a:endParaRPr/>
          </a:p>
        </p:txBody>
      </p:sp>
      <p:sp>
        <p:nvSpPr>
          <p:cNvPr id="29" name="Shape 29"/>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woObj" type="twoObj">
  <p:cSld name="twoObj">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34" name="Shape 34"/>
          <p:cNvSpPr txBox="1">
            <a:spLocks noGrp="1"/>
          </p:cNvSpPr>
          <p:nvPr>
            <p:ph type="body" idx="1"/>
          </p:nvPr>
        </p:nvSpPr>
        <p:spPr>
          <a:xfrm>
            <a:off x="2879725" y="10566400"/>
            <a:ext cx="16246474" cy="2194559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5" name="Shape 35"/>
          <p:cNvSpPr txBox="1">
            <a:spLocks noGrp="1"/>
          </p:cNvSpPr>
          <p:nvPr>
            <p:ph type="body" idx="2"/>
          </p:nvPr>
        </p:nvSpPr>
        <p:spPr>
          <a:xfrm>
            <a:off x="19278600" y="10566400"/>
            <a:ext cx="16246474" cy="2194559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6" name="Shape 36"/>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woTxTwoObj" type="twoTxTwoObj">
  <p:cSld name="twoTxTwoObj">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920875" y="1465262"/>
            <a:ext cx="34563051" cy="6096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1" name="Shape 41"/>
          <p:cNvSpPr txBox="1">
            <a:spLocks noGrp="1"/>
          </p:cNvSpPr>
          <p:nvPr>
            <p:ph type="body" idx="1"/>
          </p:nvPr>
        </p:nvSpPr>
        <p:spPr>
          <a:xfrm>
            <a:off x="1920875" y="8186738"/>
            <a:ext cx="16968788" cy="3413124"/>
          </a:xfrm>
          <a:prstGeom prst="rect">
            <a:avLst/>
          </a:prstGeom>
          <a:noFill/>
          <a:ln>
            <a:noFill/>
          </a:ln>
        </p:spPr>
        <p:txBody>
          <a:bodyPr lIns="91425" tIns="91425" rIns="91425" bIns="91425" anchor="b" anchorCtr="0"/>
          <a:lstStyle>
            <a:lvl1pPr marL="0" indent="0" rtl="0">
              <a:buFont typeface="Times New Roman"/>
              <a:buNone/>
              <a:defRPr sz="2400" b="1"/>
            </a:lvl1pPr>
            <a:lvl2pPr marL="457200" indent="0" rtl="0">
              <a:buFont typeface="Times New Roman"/>
              <a:buNone/>
              <a:defRPr sz="2000" b="1"/>
            </a:lvl2pPr>
            <a:lvl3pPr marL="914400" indent="0" rtl="0">
              <a:buFont typeface="Times New Roman"/>
              <a:buNone/>
              <a:defRPr sz="1800" b="1"/>
            </a:lvl3pPr>
            <a:lvl4pPr marL="1371600" indent="0" rtl="0">
              <a:buFont typeface="Times New Roman"/>
              <a:buNone/>
              <a:defRPr sz="1600" b="1"/>
            </a:lvl4pPr>
            <a:lvl5pPr marL="1828800" indent="0" rtl="0">
              <a:buFont typeface="Times New Roman"/>
              <a:buNone/>
              <a:defRPr sz="1600" b="1"/>
            </a:lvl5pPr>
            <a:lvl6pPr marL="2286000" indent="0" rtl="0">
              <a:buFont typeface="Times New Roman"/>
              <a:buNone/>
              <a:defRPr sz="1600" b="1"/>
            </a:lvl6pPr>
            <a:lvl7pPr marL="2743200" indent="0" rtl="0">
              <a:buFont typeface="Times New Roman"/>
              <a:buNone/>
              <a:defRPr sz="1600" b="1"/>
            </a:lvl7pPr>
            <a:lvl8pPr marL="3200400" indent="0" rtl="0">
              <a:buFont typeface="Times New Roman"/>
              <a:buNone/>
              <a:defRPr sz="1600" b="1"/>
            </a:lvl8pPr>
            <a:lvl9pPr marL="3657600" indent="0" rtl="0">
              <a:buFont typeface="Times New Roman"/>
              <a:buNone/>
              <a:defRPr sz="1600" b="1"/>
            </a:lvl9pPr>
          </a:lstStyle>
          <a:p>
            <a:endParaRPr/>
          </a:p>
        </p:txBody>
      </p:sp>
      <p:sp>
        <p:nvSpPr>
          <p:cNvPr id="42" name="Shape 42"/>
          <p:cNvSpPr txBox="1">
            <a:spLocks noGrp="1"/>
          </p:cNvSpPr>
          <p:nvPr>
            <p:ph type="body" idx="2"/>
          </p:nvPr>
        </p:nvSpPr>
        <p:spPr>
          <a:xfrm>
            <a:off x="1920875" y="11599863"/>
            <a:ext cx="16968788" cy="21072475"/>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3" name="Shape 43"/>
          <p:cNvSpPr txBox="1">
            <a:spLocks noGrp="1"/>
          </p:cNvSpPr>
          <p:nvPr>
            <p:ph type="body" idx="3"/>
          </p:nvPr>
        </p:nvSpPr>
        <p:spPr>
          <a:xfrm>
            <a:off x="19508787" y="8186738"/>
            <a:ext cx="16975137" cy="3413124"/>
          </a:xfrm>
          <a:prstGeom prst="rect">
            <a:avLst/>
          </a:prstGeom>
          <a:noFill/>
          <a:ln>
            <a:noFill/>
          </a:ln>
        </p:spPr>
        <p:txBody>
          <a:bodyPr lIns="91425" tIns="91425" rIns="91425" bIns="91425" anchor="b" anchorCtr="0"/>
          <a:lstStyle>
            <a:lvl1pPr marL="0" indent="0" rtl="0">
              <a:buFont typeface="Times New Roman"/>
              <a:buNone/>
              <a:defRPr sz="2400" b="1"/>
            </a:lvl1pPr>
            <a:lvl2pPr marL="457200" indent="0" rtl="0">
              <a:buFont typeface="Times New Roman"/>
              <a:buNone/>
              <a:defRPr sz="2000" b="1"/>
            </a:lvl2pPr>
            <a:lvl3pPr marL="914400" indent="0" rtl="0">
              <a:buFont typeface="Times New Roman"/>
              <a:buNone/>
              <a:defRPr sz="1800" b="1"/>
            </a:lvl3pPr>
            <a:lvl4pPr marL="1371600" indent="0" rtl="0">
              <a:buFont typeface="Times New Roman"/>
              <a:buNone/>
              <a:defRPr sz="1600" b="1"/>
            </a:lvl4pPr>
            <a:lvl5pPr marL="1828800" indent="0" rtl="0">
              <a:buFont typeface="Times New Roman"/>
              <a:buNone/>
              <a:defRPr sz="1600" b="1"/>
            </a:lvl5pPr>
            <a:lvl6pPr marL="2286000" indent="0" rtl="0">
              <a:buFont typeface="Times New Roman"/>
              <a:buNone/>
              <a:defRPr sz="1600" b="1"/>
            </a:lvl6pPr>
            <a:lvl7pPr marL="2743200" indent="0" rtl="0">
              <a:buFont typeface="Times New Roman"/>
              <a:buNone/>
              <a:defRPr sz="1600" b="1"/>
            </a:lvl7pPr>
            <a:lvl8pPr marL="3200400" indent="0" rtl="0">
              <a:buFont typeface="Times New Roman"/>
              <a:buNone/>
              <a:defRPr sz="1600" b="1"/>
            </a:lvl8pPr>
            <a:lvl9pPr marL="3657600" indent="0" rtl="0">
              <a:buFont typeface="Times New Roman"/>
              <a:buNone/>
              <a:defRPr sz="1600" b="1"/>
            </a:lvl9pPr>
          </a:lstStyle>
          <a:p>
            <a:endParaRPr/>
          </a:p>
        </p:txBody>
      </p:sp>
      <p:sp>
        <p:nvSpPr>
          <p:cNvPr id="44" name="Shape 44"/>
          <p:cNvSpPr txBox="1">
            <a:spLocks noGrp="1"/>
          </p:cNvSpPr>
          <p:nvPr>
            <p:ph type="body" idx="4"/>
          </p:nvPr>
        </p:nvSpPr>
        <p:spPr>
          <a:xfrm>
            <a:off x="19508787" y="11599863"/>
            <a:ext cx="16975137" cy="21072475"/>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5" name="Shape 45"/>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Only" type="titleOnly">
  <p:cSld name="title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50" name="Shape 50"/>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objTx" type="objTx">
  <p:cSld name="objTx">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920875" y="1455737"/>
            <a:ext cx="12634912" cy="61976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9" name="Shape 59"/>
          <p:cNvSpPr txBox="1">
            <a:spLocks noGrp="1"/>
          </p:cNvSpPr>
          <p:nvPr>
            <p:ph type="body" idx="1"/>
          </p:nvPr>
        </p:nvSpPr>
        <p:spPr>
          <a:xfrm>
            <a:off x="15014575" y="1455737"/>
            <a:ext cx="21469349" cy="31216601"/>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60" name="Shape 60"/>
          <p:cNvSpPr txBox="1">
            <a:spLocks noGrp="1"/>
          </p:cNvSpPr>
          <p:nvPr>
            <p:ph type="body" idx="2"/>
          </p:nvPr>
        </p:nvSpPr>
        <p:spPr>
          <a:xfrm>
            <a:off x="1920875" y="7653338"/>
            <a:ext cx="12634912" cy="25018999"/>
          </a:xfrm>
          <a:prstGeom prst="rect">
            <a:avLst/>
          </a:prstGeom>
          <a:noFill/>
          <a:ln>
            <a:noFill/>
          </a:ln>
        </p:spPr>
        <p:txBody>
          <a:bodyPr lIns="91425" tIns="91425" rIns="91425" bIns="91425" anchor="t" anchorCtr="0"/>
          <a:lstStyle>
            <a:lvl1pPr marL="0" indent="0" rtl="0">
              <a:buFont typeface="Times New Roman"/>
              <a:buNone/>
              <a:defRPr sz="1400"/>
            </a:lvl1pPr>
            <a:lvl2pPr marL="457200" indent="0" rtl="0">
              <a:buFont typeface="Times New Roman"/>
              <a:buNone/>
              <a:defRPr sz="1200"/>
            </a:lvl2pPr>
            <a:lvl3pPr marL="914400" indent="0" rtl="0">
              <a:buFont typeface="Times New Roman"/>
              <a:buNone/>
              <a:defRPr sz="1000"/>
            </a:lvl3pPr>
            <a:lvl4pPr marL="1371600" indent="0" rtl="0">
              <a:buFont typeface="Times New Roman"/>
              <a:buNone/>
              <a:defRPr sz="900"/>
            </a:lvl4pPr>
            <a:lvl5pPr marL="1828800" indent="0" rtl="0">
              <a:buFont typeface="Times New Roman"/>
              <a:buNone/>
              <a:defRPr sz="900"/>
            </a:lvl5pPr>
            <a:lvl6pPr marL="2286000" indent="0" rtl="0">
              <a:buFont typeface="Times New Roman"/>
              <a:buNone/>
              <a:defRPr sz="900"/>
            </a:lvl6pPr>
            <a:lvl7pPr marL="2743200" indent="0" rtl="0">
              <a:buFont typeface="Times New Roman"/>
              <a:buNone/>
              <a:defRPr sz="900"/>
            </a:lvl7pPr>
            <a:lvl8pPr marL="3200400" indent="0" rtl="0">
              <a:buFont typeface="Times New Roman"/>
              <a:buNone/>
              <a:defRPr sz="900"/>
            </a:lvl8pPr>
            <a:lvl9pPr marL="3657600" indent="0" rtl="0">
              <a:buFont typeface="Times New Roman"/>
              <a:buNone/>
              <a:defRPr sz="900"/>
            </a:lvl9pPr>
          </a:lstStyle>
          <a:p>
            <a:endParaRPr/>
          </a:p>
        </p:txBody>
      </p:sp>
      <p:sp>
        <p:nvSpPr>
          <p:cNvPr id="61" name="Shape 61"/>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picTx" type="picTx">
  <p:cSld name="picTx">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7527925" y="25603200"/>
            <a:ext cx="23042562" cy="30225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6" name="Shape 66"/>
          <p:cNvSpPr>
            <a:spLocks noGrp="1"/>
          </p:cNvSpPr>
          <p:nvPr>
            <p:ph type="pic" idx="2"/>
          </p:nvPr>
        </p:nvSpPr>
        <p:spPr>
          <a:xfrm>
            <a:off x="7527925" y="3268663"/>
            <a:ext cx="23042562" cy="21945599"/>
          </a:xfrm>
          <a:prstGeom prst="rect">
            <a:avLst/>
          </a:prstGeom>
          <a:noFill/>
          <a:ln>
            <a:noFill/>
          </a:ln>
        </p:spPr>
        <p:txBody>
          <a:bodyPr lIns="91425" tIns="91425" rIns="91425" bIns="91425" anchor="t" anchorCtr="0"/>
          <a:lstStyle>
            <a:lvl1pPr marL="0" marR="0" indent="0" algn="l" rtl="0">
              <a:buClr>
                <a:schemeClr val="dk1"/>
              </a:buClr>
              <a:buFont typeface="Times New Roman"/>
              <a:buNone/>
              <a:defRPr sz="3200" b="0" i="0" u="none" strike="noStrike" cap="none" baseline="0">
                <a:solidFill>
                  <a:schemeClr val="dk1"/>
                </a:solidFill>
                <a:latin typeface="Times New Roman"/>
                <a:ea typeface="Times New Roman"/>
                <a:cs typeface="Times New Roman"/>
                <a:sym typeface="Times New Roman"/>
              </a:defRPr>
            </a:lvl1pPr>
            <a:lvl2pPr marL="457200" marR="0" indent="0" algn="l" rtl="0">
              <a:buClr>
                <a:schemeClr val="dk1"/>
              </a:buClr>
              <a:buFont typeface="Times New Roman"/>
              <a:buNone/>
              <a:defRPr sz="2800" b="0" i="0" u="none" strike="noStrike" cap="none" baseline="0">
                <a:solidFill>
                  <a:schemeClr val="dk1"/>
                </a:solidFill>
                <a:latin typeface="Times New Roman"/>
                <a:ea typeface="Times New Roman"/>
                <a:cs typeface="Times New Roman"/>
                <a:sym typeface="Times New Roman"/>
              </a:defRPr>
            </a:lvl2pPr>
            <a:lvl3pPr marL="914400" marR="0" indent="0" algn="l" rtl="0">
              <a:buClr>
                <a:schemeClr val="dk1"/>
              </a:buClr>
              <a:buFont typeface="Times New Roman"/>
              <a:buNone/>
              <a:defRPr sz="2400" b="0" i="0" u="none" strike="noStrike" cap="none" baseline="0">
                <a:solidFill>
                  <a:schemeClr val="dk1"/>
                </a:solidFill>
                <a:latin typeface="Times New Roman"/>
                <a:ea typeface="Times New Roman"/>
                <a:cs typeface="Times New Roman"/>
                <a:sym typeface="Times New Roman"/>
              </a:defRPr>
            </a:lvl3pPr>
            <a:lvl4pPr marL="13716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4pPr>
            <a:lvl5pPr marL="18288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5pPr>
            <a:lvl6pPr marL="22860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6pPr>
            <a:lvl7pPr marL="27432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7pPr>
            <a:lvl8pPr marL="32004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8pPr>
            <a:lvl9pPr marL="36576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body" idx="1"/>
          </p:nvPr>
        </p:nvSpPr>
        <p:spPr>
          <a:xfrm>
            <a:off x="7527925" y="28625800"/>
            <a:ext cx="23042562" cy="4292600"/>
          </a:xfrm>
          <a:prstGeom prst="rect">
            <a:avLst/>
          </a:prstGeom>
          <a:noFill/>
          <a:ln>
            <a:noFill/>
          </a:ln>
        </p:spPr>
        <p:txBody>
          <a:bodyPr lIns="91425" tIns="91425" rIns="91425" bIns="91425" anchor="t" anchorCtr="0"/>
          <a:lstStyle>
            <a:lvl1pPr marL="0" indent="0" rtl="0">
              <a:buFont typeface="Times New Roman"/>
              <a:buNone/>
              <a:defRPr sz="1400"/>
            </a:lvl1pPr>
            <a:lvl2pPr marL="457200" indent="0" rtl="0">
              <a:buFont typeface="Times New Roman"/>
              <a:buNone/>
              <a:defRPr sz="1200"/>
            </a:lvl2pPr>
            <a:lvl3pPr marL="914400" indent="0" rtl="0">
              <a:buFont typeface="Times New Roman"/>
              <a:buNone/>
              <a:defRPr sz="1000"/>
            </a:lvl3pPr>
            <a:lvl4pPr marL="1371600" indent="0" rtl="0">
              <a:buFont typeface="Times New Roman"/>
              <a:buNone/>
              <a:defRPr sz="900"/>
            </a:lvl4pPr>
            <a:lvl5pPr marL="1828800" indent="0" rtl="0">
              <a:buFont typeface="Times New Roman"/>
              <a:buNone/>
              <a:defRPr sz="900"/>
            </a:lvl5pPr>
            <a:lvl6pPr marL="2286000" indent="0" rtl="0">
              <a:buFont typeface="Times New Roman"/>
              <a:buNone/>
              <a:defRPr sz="900"/>
            </a:lvl6pPr>
            <a:lvl7pPr marL="2743200" indent="0" rtl="0">
              <a:buFont typeface="Times New Roman"/>
              <a:buNone/>
              <a:defRPr sz="900"/>
            </a:lvl7pPr>
            <a:lvl8pPr marL="3200400" indent="0" rtl="0">
              <a:buFont typeface="Times New Roman"/>
              <a:buNone/>
              <a:defRPr sz="900"/>
            </a:lvl8pPr>
            <a:lvl9pPr marL="3657600" indent="0" rtl="0">
              <a:buFont typeface="Times New Roman"/>
              <a:buNone/>
              <a:defRPr sz="900"/>
            </a:lvl9pPr>
          </a:lstStyle>
          <a:p>
            <a:endParaRPr/>
          </a:p>
        </p:txBody>
      </p:sp>
      <p:sp>
        <p:nvSpPr>
          <p:cNvPr id="68" name="Shape 68"/>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1pPr>
            <a:lvl2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2pPr>
            <a:lvl3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3pPr>
            <a:lvl4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4pPr>
            <a:lvl5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5pPr>
            <a:lvl6pPr marL="4572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6pPr>
            <a:lvl7pPr marL="9144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7pPr>
            <a:lvl8pPr marL="13716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8pPr>
            <a:lvl9pPr marL="18288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0" name="Shape 10"/>
          <p:cNvSpPr txBox="1">
            <a:spLocks noGrp="1"/>
          </p:cNvSpPr>
          <p:nvPr>
            <p:ph type="body" idx="1"/>
          </p:nvPr>
        </p:nvSpPr>
        <p:spPr>
          <a:xfrm>
            <a:off x="2879725" y="10566400"/>
            <a:ext cx="32645350" cy="21945599"/>
          </a:xfrm>
          <a:prstGeom prst="rect">
            <a:avLst/>
          </a:prstGeom>
          <a:noFill/>
          <a:ln>
            <a:noFill/>
          </a:ln>
        </p:spPr>
        <p:txBody>
          <a:bodyPr lIns="91425" tIns="91425" rIns="91425" bIns="91425" anchor="t" anchorCtr="0"/>
          <a:lstStyle>
            <a:lvl1pPr marL="1881188" marR="0" indent="-1211263" algn="l" rtl="0">
              <a:spcBef>
                <a:spcPts val="3520"/>
              </a:spcBef>
              <a:spcAft>
                <a:spcPts val="0"/>
              </a:spcAft>
              <a:buClr>
                <a:schemeClr val="dk1"/>
              </a:buClr>
              <a:buFont typeface="Arial"/>
              <a:buChar char="•"/>
              <a:defRPr sz="17600" b="0" i="0" u="none" strike="noStrike" cap="none" baseline="0">
                <a:solidFill>
                  <a:schemeClr val="dk1"/>
                </a:solidFill>
                <a:latin typeface="Times New Roman"/>
                <a:ea typeface="Times New Roman"/>
                <a:cs typeface="Times New Roman"/>
                <a:sym typeface="Times New Roman"/>
              </a:defRPr>
            </a:lvl1pPr>
            <a:lvl2pPr marL="4075113" marR="0" indent="-985837" algn="l" rtl="0">
              <a:spcBef>
                <a:spcPts val="3080"/>
              </a:spcBef>
              <a:spcAft>
                <a:spcPts val="0"/>
              </a:spcAft>
              <a:buClr>
                <a:schemeClr val="dk1"/>
              </a:buClr>
              <a:buFont typeface="Arial"/>
              <a:buChar char="•"/>
              <a:defRPr sz="15400" b="0" i="0" u="none" strike="noStrike" cap="none" baseline="0">
                <a:solidFill>
                  <a:schemeClr val="dk1"/>
                </a:solidFill>
                <a:latin typeface="Times New Roman"/>
                <a:ea typeface="Times New Roman"/>
                <a:cs typeface="Times New Roman"/>
                <a:sym typeface="Times New Roman"/>
              </a:defRPr>
            </a:lvl2pPr>
            <a:lvl3pPr marL="6270625" marR="0" indent="-752475" algn="l" rtl="0">
              <a:spcBef>
                <a:spcPts val="2640"/>
              </a:spcBef>
              <a:spcAft>
                <a:spcPts val="0"/>
              </a:spcAft>
              <a:buClr>
                <a:schemeClr val="dk1"/>
              </a:buClr>
              <a:buFont typeface="Arial"/>
              <a:buChar char="•"/>
              <a:defRPr sz="13200" b="0" i="0" u="none" strike="noStrike" cap="none" baseline="0">
                <a:solidFill>
                  <a:schemeClr val="dk1"/>
                </a:solidFill>
                <a:latin typeface="Times New Roman"/>
                <a:ea typeface="Times New Roman"/>
                <a:cs typeface="Times New Roman"/>
                <a:sym typeface="Times New Roman"/>
              </a:defRPr>
            </a:lvl3pPr>
            <a:lvl4pPr marL="8778875" marR="0" indent="-841375"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4pPr>
            <a:lvl5pPr marL="112855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5pPr>
            <a:lvl6pPr marL="117427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6pPr>
            <a:lvl7pPr marL="121999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7pPr>
            <a:lvl8pPr marL="126571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8pPr>
            <a:lvl9pPr marL="13114338" marR="0" indent="-833437"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1" name="Shape 11"/>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3"/>
        <p:cNvGrpSpPr/>
        <p:nvPr/>
      </p:nvGrpSpPr>
      <p:grpSpPr>
        <a:xfrm>
          <a:off x="0" y="0"/>
          <a:ext cx="0" cy="0"/>
          <a:chOff x="0" y="0"/>
          <a:chExt cx="0" cy="0"/>
        </a:xfrm>
      </p:grpSpPr>
      <p:sp>
        <p:nvSpPr>
          <p:cNvPr id="84" name="Shape 84"/>
          <p:cNvSpPr/>
          <p:nvPr/>
        </p:nvSpPr>
        <p:spPr>
          <a:xfrm>
            <a:off x="370473" y="-80962"/>
            <a:ext cx="37865999" cy="4478099"/>
          </a:xfrm>
          <a:prstGeom prst="rect">
            <a:avLst/>
          </a:prstGeom>
          <a:solidFill>
            <a:schemeClr val="hlink"/>
          </a:solidFill>
          <a:ln>
            <a:noFill/>
          </a:ln>
        </p:spPr>
        <p:txBody>
          <a:bodyPr lIns="91425" tIns="45700" rIns="91425" bIns="45700" anchor="ctr" anchorCtr="0">
            <a:noAutofit/>
          </a:bodyPr>
          <a:lstStyle/>
          <a:p>
            <a:endParaRPr/>
          </a:p>
        </p:txBody>
      </p:sp>
      <p:sp>
        <p:nvSpPr>
          <p:cNvPr id="85" name="Shape 85"/>
          <p:cNvSpPr/>
          <p:nvPr/>
        </p:nvSpPr>
        <p:spPr>
          <a:xfrm>
            <a:off x="628650" y="152400"/>
            <a:ext cx="5314948" cy="3876675"/>
          </a:xfrm>
          <a:prstGeom prst="rect">
            <a:avLst/>
          </a:prstGeom>
          <a:blipFill>
            <a:blip r:embed="rId3"/>
            <a:stretch>
              <a:fillRect/>
            </a:stretch>
          </a:blipFill>
        </p:spPr>
      </p:sp>
      <p:sp>
        <p:nvSpPr>
          <p:cNvPr id="88" name="Shape 88"/>
          <p:cNvSpPr txBox="1"/>
          <p:nvPr/>
        </p:nvSpPr>
        <p:spPr>
          <a:xfrm>
            <a:off x="1066801" y="29946599"/>
            <a:ext cx="6572249" cy="641350"/>
          </a:xfrm>
          <a:prstGeom prst="rect">
            <a:avLst/>
          </a:prstGeom>
          <a:noFill/>
          <a:ln>
            <a:noFill/>
          </a:ln>
        </p:spPr>
        <p:txBody>
          <a:bodyPr lIns="91425" tIns="45700" rIns="91425" bIns="45700" anchor="t" anchorCtr="0">
            <a:noAutofit/>
          </a:bodyPr>
          <a:lstStyle/>
          <a:p>
            <a:endParaRPr/>
          </a:p>
        </p:txBody>
      </p:sp>
      <p:sp>
        <p:nvSpPr>
          <p:cNvPr id="89" name="Shape 89"/>
          <p:cNvSpPr/>
          <p:nvPr/>
        </p:nvSpPr>
        <p:spPr>
          <a:xfrm>
            <a:off x="11639550" y="9677400"/>
            <a:ext cx="8172449" cy="4114800"/>
          </a:xfrm>
          <a:prstGeom prst="rect">
            <a:avLst/>
          </a:prstGeom>
          <a:noFill/>
          <a:ln>
            <a:noFill/>
          </a:ln>
        </p:spPr>
        <p:txBody>
          <a:bodyPr lIns="92075" tIns="46025" rIns="92075" bIns="46025" anchor="t" anchorCtr="0">
            <a:noAutofit/>
          </a:bodyPr>
          <a:lstStyle/>
          <a:p>
            <a:endParaRPr/>
          </a:p>
        </p:txBody>
      </p:sp>
      <p:sp>
        <p:nvSpPr>
          <p:cNvPr id="91" name="Shape 91"/>
          <p:cNvSpPr/>
          <p:nvPr/>
        </p:nvSpPr>
        <p:spPr>
          <a:xfrm>
            <a:off x="38690550" y="6858000"/>
            <a:ext cx="5772149" cy="4114800"/>
          </a:xfrm>
          <a:prstGeom prst="rect">
            <a:avLst/>
          </a:prstGeom>
          <a:noFill/>
          <a:ln>
            <a:noFill/>
          </a:ln>
        </p:spPr>
        <p:txBody>
          <a:bodyPr lIns="92075" tIns="46025" rIns="92075" bIns="46025" anchor="t" anchorCtr="0">
            <a:noAutofit/>
          </a:bodyPr>
          <a:lstStyle/>
          <a:p>
            <a:endParaRPr/>
          </a:p>
        </p:txBody>
      </p:sp>
      <p:sp>
        <p:nvSpPr>
          <p:cNvPr id="92" name="Shape 92"/>
          <p:cNvSpPr/>
          <p:nvPr/>
        </p:nvSpPr>
        <p:spPr>
          <a:xfrm>
            <a:off x="38633400" y="13944600"/>
            <a:ext cx="5714999" cy="4267199"/>
          </a:xfrm>
          <a:prstGeom prst="rect">
            <a:avLst/>
          </a:prstGeom>
          <a:noFill/>
          <a:ln>
            <a:noFill/>
          </a:ln>
        </p:spPr>
        <p:txBody>
          <a:bodyPr lIns="92075" tIns="46025" rIns="92075" bIns="46025" anchor="t" anchorCtr="0">
            <a:noAutofit/>
          </a:bodyPr>
          <a:lstStyle/>
          <a:p>
            <a:endParaRPr/>
          </a:p>
        </p:txBody>
      </p:sp>
      <p:sp>
        <p:nvSpPr>
          <p:cNvPr id="93" name="Shape 93"/>
          <p:cNvSpPr/>
          <p:nvPr/>
        </p:nvSpPr>
        <p:spPr>
          <a:xfrm>
            <a:off x="38519100" y="26365200"/>
            <a:ext cx="5829299" cy="4114800"/>
          </a:xfrm>
          <a:prstGeom prst="rect">
            <a:avLst/>
          </a:prstGeom>
          <a:noFill/>
          <a:ln>
            <a:noFill/>
          </a:ln>
        </p:spPr>
        <p:txBody>
          <a:bodyPr lIns="92075" tIns="46025" rIns="92075" bIns="46025" anchor="t" anchorCtr="0">
            <a:noAutofit/>
          </a:bodyPr>
          <a:lstStyle/>
          <a:p>
            <a:endParaRPr/>
          </a:p>
        </p:txBody>
      </p:sp>
      <p:sp>
        <p:nvSpPr>
          <p:cNvPr id="94" name="Shape 94"/>
          <p:cNvSpPr txBox="1"/>
          <p:nvPr/>
        </p:nvSpPr>
        <p:spPr>
          <a:xfrm>
            <a:off x="3048001" y="5105399"/>
            <a:ext cx="3086099" cy="76944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b="1" i="1" u="none" strike="noStrike" cap="none" baseline="0">
                <a:solidFill>
                  <a:srgbClr val="00009C"/>
                </a:solidFill>
                <a:latin typeface="Times New Roman"/>
                <a:ea typeface="Times New Roman"/>
                <a:cs typeface="Times New Roman"/>
                <a:sym typeface="Times New Roman"/>
              </a:rPr>
              <a:t>ABSTRACT</a:t>
            </a:r>
          </a:p>
        </p:txBody>
      </p:sp>
      <p:sp>
        <p:nvSpPr>
          <p:cNvPr id="95" name="Shape 95"/>
          <p:cNvSpPr/>
          <p:nvPr/>
        </p:nvSpPr>
        <p:spPr>
          <a:xfrm>
            <a:off x="1085193" y="17221200"/>
            <a:ext cx="8668407" cy="16383000"/>
          </a:xfrm>
          <a:prstGeom prst="rect">
            <a:avLst/>
          </a:prstGeom>
          <a:noFill/>
          <a:ln>
            <a:noFill/>
          </a:ln>
        </p:spPr>
        <p:txBody>
          <a:bodyPr lIns="92075" tIns="46025" rIns="92075" bIns="46025" anchor="t" anchorCtr="0">
            <a:noAutofit/>
          </a:bodyPr>
          <a:lstStyle/>
          <a:p>
            <a:pPr marL="0" marR="0" lvl="0" indent="0" algn="just" rtl="0">
              <a:spcBef>
                <a:spcPts val="0"/>
              </a:spcBef>
              <a:spcAft>
                <a:spcPts val="0"/>
              </a:spcAft>
              <a:buSzPct val="25000"/>
              <a:buNone/>
            </a:pPr>
            <a:r>
              <a:rPr lang="en-US" sz="3200" b="1" i="0" u="none" strike="noStrike" cap="none" baseline="0" dirty="0">
                <a:solidFill>
                  <a:schemeClr val="dk1"/>
                </a:solidFill>
                <a:latin typeface="Times New Roman" pitchFamily="18" charset="0"/>
                <a:ea typeface="Times New Roman"/>
                <a:cs typeface="Times New Roman" pitchFamily="18" charset="0"/>
                <a:sym typeface="Times New Roman"/>
              </a:rPr>
              <a:t> </a:t>
            </a:r>
            <a:r>
              <a:rPr lang="en-US" sz="3200" dirty="0">
                <a:latin typeface="Times New Roman" pitchFamily="18" charset="0"/>
                <a:ea typeface="Times New Roman"/>
                <a:cs typeface="Times New Roman" pitchFamily="18" charset="0"/>
                <a:sym typeface="Times New Roman"/>
              </a:rPr>
              <a:t>The human population houses multiple variants of any given gene, leading to polymorphism. No two humans are genetically identical and therefore have genetic differences. Polymorphisms in human genomes are known to be associated with diseases at higher rates in African Americans (DHRAA). Specifically, Sickle Cell Anemia is caused by mutations in the hemoglobin gene. This disease has a high-incidence in African American populations (AAPs) because of an adaptive advantage found in heterozygous carriers that yields resistance to malaria. These genetic variations underlie differences in our susceptibility to disease. Polymorphisms could be under selection and possibly outcomes of trade-off during evolution; thus we hypothesize that recently selected gene variants in AAPs may account for some DHRAA. Our long-term goal is to develop functional assays in the model organism of </a:t>
            </a:r>
            <a:r>
              <a:rPr lang="en-US" sz="3200" i="1" dirty="0">
                <a:latin typeface="Times New Roman" pitchFamily="18" charset="0"/>
                <a:ea typeface="Times New Roman"/>
                <a:cs typeface="Times New Roman" pitchFamily="18" charset="0"/>
                <a:sym typeface="Times New Roman"/>
              </a:rPr>
              <a:t>Saccharomyces </a:t>
            </a:r>
            <a:r>
              <a:rPr lang="en-US" sz="3200" i="1" dirty="0" err="1">
                <a:latin typeface="Times New Roman" pitchFamily="18" charset="0"/>
                <a:ea typeface="Times New Roman"/>
                <a:cs typeface="Times New Roman" pitchFamily="18" charset="0"/>
                <a:sym typeface="Times New Roman"/>
              </a:rPr>
              <a:t>cerevisiae</a:t>
            </a:r>
            <a:r>
              <a:rPr lang="en-US" sz="3200" dirty="0">
                <a:latin typeface="Times New Roman" pitchFamily="18" charset="0"/>
                <a:ea typeface="Times New Roman"/>
                <a:cs typeface="Times New Roman" pitchFamily="18" charset="0"/>
                <a:sym typeface="Times New Roman"/>
              </a:rPr>
              <a:t> for human genes associated with (DHRAA).</a:t>
            </a:r>
            <a:r>
              <a:rPr lang="en-US" sz="3200" dirty="0">
                <a:latin typeface="Times New Roman" pitchFamily="18" charset="0"/>
                <a:cs typeface="Times New Roman" pitchFamily="18" charset="0"/>
              </a:rPr>
              <a:t> </a:t>
            </a:r>
            <a:r>
              <a:rPr lang="en-US" sz="3200" dirty="0">
                <a:latin typeface="Times New Roman" pitchFamily="18" charset="0"/>
                <a:ea typeface="Times New Roman"/>
                <a:cs typeface="Times New Roman" pitchFamily="18" charset="0"/>
                <a:sym typeface="Times New Roman"/>
              </a:rPr>
              <a:t>We will retrieve the polymorphism data in these genes from The Single </a:t>
            </a:r>
            <a:r>
              <a:rPr lang="en-US" sz="3200" dirty="0" smtClean="0">
                <a:latin typeface="Times New Roman" pitchFamily="18" charset="0"/>
                <a:ea typeface="Times New Roman"/>
                <a:cs typeface="Times New Roman" pitchFamily="18" charset="0"/>
                <a:sym typeface="Times New Roman"/>
              </a:rPr>
              <a:t>Nucleotide </a:t>
            </a:r>
            <a:r>
              <a:rPr lang="en-US" sz="3200" dirty="0" err="1">
                <a:latin typeface="Times New Roman" pitchFamily="18" charset="0"/>
                <a:ea typeface="Times New Roman"/>
                <a:cs typeface="Times New Roman" pitchFamily="18" charset="0"/>
                <a:sym typeface="Times New Roman"/>
              </a:rPr>
              <a:t>Polymorphysism</a:t>
            </a:r>
            <a:r>
              <a:rPr lang="en-US" sz="3200" dirty="0">
                <a:latin typeface="Times New Roman" pitchFamily="18" charset="0"/>
                <a:ea typeface="Times New Roman"/>
                <a:cs typeface="Times New Roman" pitchFamily="18" charset="0"/>
                <a:sym typeface="Times New Roman"/>
              </a:rPr>
              <a:t> database (</a:t>
            </a:r>
            <a:r>
              <a:rPr lang="en-US" sz="3200" dirty="0" err="1">
                <a:latin typeface="Times New Roman" pitchFamily="18" charset="0"/>
                <a:ea typeface="Times New Roman"/>
                <a:cs typeface="Times New Roman" pitchFamily="18" charset="0"/>
                <a:sym typeface="Times New Roman"/>
              </a:rPr>
              <a:t>dbSNP</a:t>
            </a:r>
            <a:r>
              <a:rPr lang="en-US" sz="3200" dirty="0">
                <a:latin typeface="Times New Roman" pitchFamily="18" charset="0"/>
                <a:ea typeface="Times New Roman"/>
                <a:cs typeface="Times New Roman" pitchFamily="18" charset="0"/>
                <a:sym typeface="Times New Roman"/>
              </a:rPr>
              <a:t>), which houses a broad collection of simple genetic polymorphisms. Extensible Markup Language (XML) and Python, a higher-level computer programming language, are used to analyze </a:t>
            </a:r>
            <a:r>
              <a:rPr lang="en-US" sz="3200" dirty="0" err="1">
                <a:latin typeface="Times New Roman" pitchFamily="18" charset="0"/>
                <a:ea typeface="Times New Roman"/>
                <a:cs typeface="Times New Roman" pitchFamily="18" charset="0"/>
                <a:sym typeface="Times New Roman"/>
              </a:rPr>
              <a:t>dbSNPs</a:t>
            </a:r>
            <a:r>
              <a:rPr lang="en-US" sz="3200" dirty="0">
                <a:latin typeface="Times New Roman" pitchFamily="18" charset="0"/>
                <a:ea typeface="Times New Roman"/>
                <a:cs typeface="Times New Roman" pitchFamily="18" charset="0"/>
                <a:sym typeface="Times New Roman"/>
              </a:rPr>
              <a:t>. Genomic data can be found in XML format and through the tools available through python, data can be abstracted and analyzed to pinpoint polymorphisms associated with DHRAA. Our focus will aim to evaluate a list of candidate human genes and examine their allele distribution in AAPs.</a:t>
            </a:r>
          </a:p>
          <a:p>
            <a:pPr marL="0" marR="0" lvl="0" indent="0" algn="just" rtl="0">
              <a:spcBef>
                <a:spcPts val="0"/>
              </a:spcBef>
              <a:spcAft>
                <a:spcPts val="0"/>
              </a:spcAft>
              <a:buSzPct val="25000"/>
              <a:buNone/>
            </a:pPr>
            <a:r>
              <a:rPr lang="en-US" sz="3000" dirty="0"/>
              <a:t> </a:t>
            </a:r>
          </a:p>
          <a:p>
            <a:endParaRPr lang="en-US" sz="3000" dirty="0"/>
          </a:p>
        </p:txBody>
      </p:sp>
      <p:sp>
        <p:nvSpPr>
          <p:cNvPr id="96" name="Shape 96"/>
          <p:cNvSpPr txBox="1"/>
          <p:nvPr/>
        </p:nvSpPr>
        <p:spPr>
          <a:xfrm>
            <a:off x="14097000" y="4800600"/>
            <a:ext cx="4343400" cy="1075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a:solidFill>
                  <a:srgbClr val="00009C"/>
                </a:solidFill>
                <a:latin typeface="Times New Roman"/>
                <a:ea typeface="Times New Roman"/>
                <a:cs typeface="Times New Roman"/>
                <a:sym typeface="Times New Roman"/>
              </a:rPr>
              <a:t>SPECIFIC AIMS</a:t>
            </a:r>
          </a:p>
        </p:txBody>
      </p:sp>
      <p:sp>
        <p:nvSpPr>
          <p:cNvPr id="98" name="Shape 98"/>
          <p:cNvSpPr/>
          <p:nvPr/>
        </p:nvSpPr>
        <p:spPr>
          <a:xfrm>
            <a:off x="25374600" y="30327600"/>
            <a:ext cx="8610600" cy="1600200"/>
          </a:xfrm>
          <a:prstGeom prst="rect">
            <a:avLst/>
          </a:prstGeom>
          <a:noFill/>
          <a:ln>
            <a:noFill/>
          </a:ln>
        </p:spPr>
        <p:txBody>
          <a:bodyPr lIns="92075" tIns="46025" rIns="92075" bIns="46025" anchor="t" anchorCtr="0">
            <a:noAutofit/>
          </a:bodyPr>
          <a:lstStyle/>
          <a:p>
            <a:pPr lvl="0"/>
            <a:r>
              <a:rPr lang="en-US" sz="3200" dirty="0" smtClean="0">
                <a:solidFill>
                  <a:schemeClr val="dk1"/>
                </a:solidFill>
                <a:latin typeface="Times New Roman"/>
                <a:ea typeface="Times New Roman"/>
                <a:cs typeface="Times New Roman"/>
                <a:sym typeface="Times New Roman"/>
              </a:rPr>
              <a:t>We are laying the ground work to search for candidate genes that are associated with health disparity related diseases. </a:t>
            </a:r>
          </a:p>
          <a:p>
            <a:endParaRPr sz="3200" dirty="0"/>
          </a:p>
        </p:txBody>
      </p:sp>
      <p:sp>
        <p:nvSpPr>
          <p:cNvPr id="101" name="Shape 101"/>
          <p:cNvSpPr txBox="1"/>
          <p:nvPr/>
        </p:nvSpPr>
        <p:spPr>
          <a:xfrm>
            <a:off x="26289000" y="32004000"/>
            <a:ext cx="7151688" cy="7016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000" b="1" i="1" u="none" strike="noStrike" cap="none" baseline="0" dirty="0">
                <a:solidFill>
                  <a:srgbClr val="00009C"/>
                </a:solidFill>
                <a:latin typeface="Times New Roman"/>
                <a:ea typeface="Times New Roman"/>
                <a:cs typeface="Times New Roman"/>
                <a:sym typeface="Times New Roman"/>
              </a:rPr>
              <a:t>Acknowledgements</a:t>
            </a:r>
          </a:p>
        </p:txBody>
      </p:sp>
      <p:sp>
        <p:nvSpPr>
          <p:cNvPr id="102" name="Shape 102"/>
          <p:cNvSpPr/>
          <p:nvPr/>
        </p:nvSpPr>
        <p:spPr>
          <a:xfrm>
            <a:off x="17887950" y="37145913"/>
            <a:ext cx="7258049" cy="1066799"/>
          </a:xfrm>
          <a:prstGeom prst="rect">
            <a:avLst/>
          </a:prstGeom>
          <a:noFill/>
          <a:ln>
            <a:noFill/>
          </a:ln>
        </p:spPr>
        <p:txBody>
          <a:bodyPr lIns="92075" tIns="46025" rIns="92075" bIns="46025" anchor="t" anchorCtr="0">
            <a:noAutofit/>
          </a:bodyPr>
          <a:lstStyle/>
          <a:p>
            <a:pPr marL="0" marR="0" lvl="0" indent="0" algn="just"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a:p>
            <a:endParaRPr lang="en-US" sz="2400" b="0" i="0" u="none" strike="noStrike" cap="none" baseline="0">
              <a:solidFill>
                <a:schemeClr val="dk1"/>
              </a:solidFill>
              <a:latin typeface="Times New Roman"/>
              <a:ea typeface="Times New Roman"/>
              <a:cs typeface="Times New Roman"/>
              <a:sym typeface="Times New Roman"/>
            </a:endParaRPr>
          </a:p>
        </p:txBody>
      </p:sp>
      <p:sp>
        <p:nvSpPr>
          <p:cNvPr id="103" name="Shape 103"/>
          <p:cNvSpPr txBox="1"/>
          <p:nvPr/>
        </p:nvSpPr>
        <p:spPr>
          <a:xfrm>
            <a:off x="6057901" y="505618"/>
            <a:ext cx="26288998" cy="3877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9600" b="1" dirty="0">
                <a:solidFill>
                  <a:srgbClr val="222222"/>
                </a:solidFill>
                <a:latin typeface="Times New Roman"/>
                <a:ea typeface="Times New Roman"/>
                <a:cs typeface="Times New Roman"/>
                <a:sym typeface="Times New Roman"/>
              </a:rPr>
              <a:t>Bioinformatics</a:t>
            </a:r>
            <a:r>
              <a:rPr lang="en-US" sz="9600" b="1" dirty="0" smtClean="0">
                <a:solidFill>
                  <a:srgbClr val="222222"/>
                </a:solidFill>
                <a:latin typeface="Times New Roman"/>
                <a:ea typeface="Times New Roman"/>
                <a:cs typeface="Times New Roman"/>
                <a:sym typeface="Times New Roman"/>
              </a:rPr>
              <a:t> Analysis </a:t>
            </a:r>
            <a:r>
              <a:rPr lang="en-US" sz="9600" b="1" dirty="0">
                <a:solidFill>
                  <a:srgbClr val="222222"/>
                </a:solidFill>
                <a:latin typeface="Times New Roman"/>
                <a:ea typeface="Times New Roman"/>
                <a:cs typeface="Times New Roman"/>
                <a:sym typeface="Times New Roman"/>
              </a:rPr>
              <a:t>of</a:t>
            </a:r>
            <a:r>
              <a:rPr lang="en-US" sz="9600" b="1" dirty="0" smtClean="0">
                <a:solidFill>
                  <a:srgbClr val="222222"/>
                </a:solidFill>
                <a:latin typeface="Times New Roman"/>
                <a:ea typeface="Times New Roman"/>
                <a:cs typeface="Times New Roman"/>
                <a:sym typeface="Times New Roman"/>
              </a:rPr>
              <a:t> Human </a:t>
            </a:r>
            <a:r>
              <a:rPr lang="en-US" sz="9600" b="1" dirty="0">
                <a:solidFill>
                  <a:srgbClr val="222222"/>
                </a:solidFill>
                <a:latin typeface="Times New Roman"/>
                <a:ea typeface="Times New Roman"/>
                <a:cs typeface="Times New Roman"/>
                <a:sym typeface="Times New Roman"/>
              </a:rPr>
              <a:t>G</a:t>
            </a:r>
            <a:r>
              <a:rPr lang="en-US" sz="9600" b="1" dirty="0" smtClean="0">
                <a:solidFill>
                  <a:srgbClr val="222222"/>
                </a:solidFill>
                <a:latin typeface="Times New Roman"/>
                <a:ea typeface="Times New Roman"/>
                <a:cs typeface="Times New Roman"/>
                <a:sym typeface="Times New Roman"/>
              </a:rPr>
              <a:t>enes </a:t>
            </a:r>
            <a:r>
              <a:rPr lang="en-US" sz="9600" b="1" dirty="0">
                <a:solidFill>
                  <a:srgbClr val="222222"/>
                </a:solidFill>
                <a:latin typeface="Times New Roman"/>
                <a:ea typeface="Times New Roman"/>
                <a:cs typeface="Times New Roman"/>
                <a:sym typeface="Times New Roman"/>
              </a:rPr>
              <a:t>A</a:t>
            </a:r>
            <a:r>
              <a:rPr lang="en-US" sz="9600" b="1" dirty="0" smtClean="0">
                <a:solidFill>
                  <a:srgbClr val="222222"/>
                </a:solidFill>
                <a:latin typeface="Times New Roman"/>
                <a:ea typeface="Times New Roman"/>
                <a:cs typeface="Times New Roman"/>
                <a:sym typeface="Times New Roman"/>
              </a:rPr>
              <a:t>ssociated </a:t>
            </a:r>
            <a:r>
              <a:rPr lang="en-US" sz="9600" b="1" dirty="0">
                <a:solidFill>
                  <a:srgbClr val="222222"/>
                </a:solidFill>
                <a:latin typeface="Times New Roman"/>
                <a:ea typeface="Times New Roman"/>
                <a:cs typeface="Times New Roman"/>
                <a:sym typeface="Times New Roman"/>
              </a:rPr>
              <a:t>with</a:t>
            </a:r>
            <a:r>
              <a:rPr lang="en-US" sz="9600" b="1" dirty="0" smtClean="0">
                <a:solidFill>
                  <a:srgbClr val="222222"/>
                </a:solidFill>
                <a:latin typeface="Times New Roman"/>
                <a:ea typeface="Times New Roman"/>
                <a:cs typeface="Times New Roman"/>
                <a:sym typeface="Times New Roman"/>
              </a:rPr>
              <a:t> Health</a:t>
            </a:r>
            <a:r>
              <a:rPr lang="en-US" sz="9600" b="1" dirty="0">
                <a:solidFill>
                  <a:srgbClr val="222222"/>
                </a:solidFill>
                <a:latin typeface="Times New Roman"/>
                <a:ea typeface="Times New Roman"/>
                <a:cs typeface="Times New Roman"/>
                <a:sym typeface="Times New Roman"/>
              </a:rPr>
              <a:t>-disparity</a:t>
            </a:r>
            <a:r>
              <a:rPr lang="en-US" sz="9600" b="1" dirty="0" smtClean="0">
                <a:solidFill>
                  <a:srgbClr val="222222"/>
                </a:solidFill>
                <a:latin typeface="Times New Roman"/>
                <a:ea typeface="Times New Roman"/>
                <a:cs typeface="Times New Roman"/>
                <a:sym typeface="Times New Roman"/>
              </a:rPr>
              <a:t> Related </a:t>
            </a:r>
            <a:r>
              <a:rPr lang="en-US" sz="9600" b="1" dirty="0">
                <a:solidFill>
                  <a:srgbClr val="222222"/>
                </a:solidFill>
                <a:latin typeface="Times New Roman"/>
                <a:ea typeface="Times New Roman"/>
                <a:cs typeface="Times New Roman"/>
                <a:sym typeface="Times New Roman"/>
              </a:rPr>
              <a:t>D</a:t>
            </a:r>
            <a:r>
              <a:rPr lang="en-US" sz="9600" b="1" dirty="0" smtClean="0">
                <a:solidFill>
                  <a:srgbClr val="222222"/>
                </a:solidFill>
                <a:latin typeface="Times New Roman"/>
                <a:ea typeface="Times New Roman"/>
                <a:cs typeface="Times New Roman"/>
                <a:sym typeface="Times New Roman"/>
              </a:rPr>
              <a:t>iseases</a:t>
            </a:r>
            <a:endParaRPr lang="en-US" sz="9600" b="1" dirty="0">
              <a:solidFill>
                <a:srgbClr val="222222"/>
              </a:solidFill>
              <a:latin typeface="Times New Roman"/>
              <a:ea typeface="Times New Roman"/>
              <a:cs typeface="Times New Roman"/>
              <a:sym typeface="Times New Roman"/>
            </a:endParaRPr>
          </a:p>
          <a:p>
            <a:pPr marL="0" marR="0" lvl="0" indent="0" algn="ctr" rtl="0">
              <a:spcBef>
                <a:spcPts val="0"/>
              </a:spcBef>
              <a:spcAft>
                <a:spcPts val="0"/>
              </a:spcAft>
              <a:buSzPct val="25000"/>
              <a:buNone/>
            </a:pPr>
            <a:r>
              <a:rPr lang="en-US" sz="4000" dirty="0" err="1">
                <a:solidFill>
                  <a:schemeClr val="dk1"/>
                </a:solidFill>
                <a:latin typeface="Times New Roman"/>
                <a:ea typeface="Times New Roman"/>
                <a:cs typeface="Times New Roman"/>
                <a:sym typeface="Times New Roman"/>
              </a:rPr>
              <a:t>Daria</a:t>
            </a:r>
            <a:r>
              <a:rPr lang="en-US" sz="4000" dirty="0">
                <a:solidFill>
                  <a:schemeClr val="dk1"/>
                </a:solidFill>
                <a:latin typeface="Times New Roman"/>
                <a:ea typeface="Times New Roman"/>
                <a:cs typeface="Times New Roman"/>
                <a:sym typeface="Times New Roman"/>
              </a:rPr>
              <a:t> Clegg, </a:t>
            </a:r>
            <a:r>
              <a:rPr lang="en-US" sz="4000" dirty="0" err="1">
                <a:solidFill>
                  <a:schemeClr val="dk1"/>
                </a:solidFill>
                <a:latin typeface="Times New Roman"/>
                <a:ea typeface="Times New Roman"/>
                <a:cs typeface="Times New Roman"/>
                <a:sym typeface="Times New Roman"/>
              </a:rPr>
              <a:t>Mislie</a:t>
            </a:r>
            <a:r>
              <a:rPr lang="en-US" sz="4000" dirty="0">
                <a:solidFill>
                  <a:schemeClr val="dk1"/>
                </a:solidFill>
                <a:latin typeface="Times New Roman"/>
                <a:ea typeface="Times New Roman"/>
                <a:cs typeface="Times New Roman"/>
                <a:sym typeface="Times New Roman"/>
              </a:rPr>
              <a:t> Jean-</a:t>
            </a:r>
            <a:r>
              <a:rPr lang="en-US" sz="4000" dirty="0" err="1">
                <a:solidFill>
                  <a:schemeClr val="dk1"/>
                </a:solidFill>
                <a:latin typeface="Times New Roman"/>
                <a:ea typeface="Times New Roman"/>
                <a:cs typeface="Times New Roman"/>
                <a:sym typeface="Times New Roman"/>
              </a:rPr>
              <a:t>Baptiste</a:t>
            </a:r>
            <a:r>
              <a:rPr lang="en-US" sz="4000" dirty="0">
                <a:solidFill>
                  <a:schemeClr val="dk1"/>
                </a:solidFill>
                <a:latin typeface="Times New Roman"/>
                <a:ea typeface="Times New Roman"/>
                <a:cs typeface="Times New Roman"/>
                <a:sym typeface="Times New Roman"/>
              </a:rPr>
              <a:t>, Dr. Hong Qin, PhD. </a:t>
            </a:r>
            <a:r>
              <a:rPr lang="en-US" sz="4000" b="0" i="0" u="none" strike="noStrike" cap="none" baseline="0" dirty="0">
                <a:solidFill>
                  <a:schemeClr val="dk1"/>
                </a:solidFill>
                <a:latin typeface="Times New Roman"/>
                <a:ea typeface="Times New Roman"/>
                <a:cs typeface="Times New Roman"/>
                <a:sym typeface="Times New Roman"/>
              </a:rPr>
              <a:t> Spelman College </a:t>
            </a:r>
            <a:r>
              <a:rPr lang="en-US" sz="4000" dirty="0">
                <a:solidFill>
                  <a:schemeClr val="dk1"/>
                </a:solidFill>
                <a:latin typeface="Times New Roman"/>
                <a:ea typeface="Times New Roman"/>
                <a:cs typeface="Times New Roman"/>
                <a:sym typeface="Times New Roman"/>
              </a:rPr>
              <a:t>Biology</a:t>
            </a:r>
          </a:p>
        </p:txBody>
      </p:sp>
      <p:sp>
        <p:nvSpPr>
          <p:cNvPr id="104" name="Shape 104"/>
          <p:cNvSpPr txBox="1"/>
          <p:nvPr/>
        </p:nvSpPr>
        <p:spPr>
          <a:xfrm>
            <a:off x="1881357" y="16078200"/>
            <a:ext cx="6014699" cy="769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a:solidFill>
                  <a:srgbClr val="00009C"/>
                </a:solidFill>
                <a:latin typeface="Times New Roman"/>
                <a:ea typeface="Times New Roman"/>
                <a:cs typeface="Times New Roman"/>
                <a:sym typeface="Times New Roman"/>
              </a:rPr>
              <a:t>INTRODUCTION</a:t>
            </a:r>
            <a:r>
              <a:rPr lang="en-US" sz="3200" b="1" i="1" u="none" strike="noStrike" cap="none" baseline="0" dirty="0">
                <a:solidFill>
                  <a:srgbClr val="FF6600"/>
                </a:solidFill>
                <a:latin typeface="Times New Roman"/>
                <a:ea typeface="Times New Roman"/>
                <a:cs typeface="Times New Roman"/>
                <a:sym typeface="Times New Roman"/>
              </a:rPr>
              <a:t> </a:t>
            </a:r>
          </a:p>
        </p:txBody>
      </p:sp>
      <p:sp>
        <p:nvSpPr>
          <p:cNvPr id="105" name="Shape 105"/>
          <p:cNvSpPr txBox="1"/>
          <p:nvPr/>
        </p:nvSpPr>
        <p:spPr>
          <a:xfrm>
            <a:off x="552451" y="28651199"/>
            <a:ext cx="8058149" cy="457200"/>
          </a:xfrm>
          <a:prstGeom prst="rect">
            <a:avLst/>
          </a:prstGeom>
          <a:noFill/>
          <a:ln>
            <a:noFill/>
          </a:ln>
        </p:spPr>
        <p:txBody>
          <a:bodyPr lIns="91425" tIns="45700" rIns="91425" bIns="45700" anchor="t" anchorCtr="0">
            <a:noAutofit/>
          </a:bodyPr>
          <a:lstStyle/>
          <a:p>
            <a:endParaRPr/>
          </a:p>
        </p:txBody>
      </p:sp>
      <p:sp>
        <p:nvSpPr>
          <p:cNvPr id="106" name="Shape 106"/>
          <p:cNvSpPr txBox="1"/>
          <p:nvPr/>
        </p:nvSpPr>
        <p:spPr>
          <a:xfrm>
            <a:off x="11963400" y="10508100"/>
            <a:ext cx="8229600" cy="769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smtClean="0">
                <a:solidFill>
                  <a:srgbClr val="00009C"/>
                </a:solidFill>
                <a:latin typeface="Times New Roman"/>
                <a:ea typeface="Times New Roman"/>
                <a:cs typeface="Times New Roman"/>
                <a:sym typeface="Times New Roman"/>
              </a:rPr>
              <a:t>METHODS AND</a:t>
            </a:r>
            <a:r>
              <a:rPr lang="en-US" sz="4400" b="1" i="1" u="none" strike="noStrike" cap="none" dirty="0" smtClean="0">
                <a:solidFill>
                  <a:srgbClr val="00009C"/>
                </a:solidFill>
                <a:latin typeface="Times New Roman"/>
                <a:ea typeface="Times New Roman"/>
                <a:cs typeface="Times New Roman"/>
                <a:sym typeface="Times New Roman"/>
              </a:rPr>
              <a:t> RESULTS</a:t>
            </a:r>
            <a:endParaRPr lang="en-US" sz="4400" b="1" i="1" u="none" strike="noStrike" cap="none" baseline="0" dirty="0">
              <a:solidFill>
                <a:srgbClr val="00009C"/>
              </a:solidFill>
              <a:latin typeface="Times New Roman"/>
              <a:ea typeface="Times New Roman"/>
              <a:cs typeface="Times New Roman"/>
              <a:sym typeface="Times New Roman"/>
            </a:endParaRPr>
          </a:p>
        </p:txBody>
      </p:sp>
      <p:sp>
        <p:nvSpPr>
          <p:cNvPr id="108" name="Shape 108"/>
          <p:cNvSpPr txBox="1"/>
          <p:nvPr/>
        </p:nvSpPr>
        <p:spPr>
          <a:xfrm>
            <a:off x="838201" y="6248399"/>
            <a:ext cx="8393099" cy="877803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dirty="0">
                <a:solidFill>
                  <a:srgbClr val="222222"/>
                </a:solidFill>
                <a:latin typeface="Times New Roman"/>
                <a:ea typeface="Times New Roman"/>
                <a:cs typeface="Times New Roman"/>
                <a:sym typeface="Times New Roman"/>
              </a:rPr>
              <a:t>Polymorphisms in human genomes are known to be associated with health disparity related diseases. Our overall goal is to identify human genes associated with diseases at higher rates in African Americans. To achieve this goal, we are conducting a large-scale bioinformatics analysis on the NCBI </a:t>
            </a:r>
            <a:r>
              <a:rPr lang="en-US" sz="3200" dirty="0" err="1">
                <a:solidFill>
                  <a:srgbClr val="222222"/>
                </a:solidFill>
                <a:latin typeface="Times New Roman"/>
                <a:ea typeface="Times New Roman"/>
                <a:cs typeface="Times New Roman"/>
                <a:sym typeface="Times New Roman"/>
              </a:rPr>
              <a:t>dbSNP</a:t>
            </a:r>
            <a:r>
              <a:rPr lang="en-US" sz="3200" dirty="0">
                <a:solidFill>
                  <a:srgbClr val="222222"/>
                </a:solidFill>
                <a:latin typeface="Times New Roman"/>
                <a:ea typeface="Times New Roman"/>
                <a:cs typeface="Times New Roman"/>
                <a:sym typeface="Times New Roman"/>
              </a:rPr>
              <a:t> database. We are developing a Python program to analyze the allele frequencies in different human populations and investigate their association with human diseases. Meanwhile, we focus on a list of candidate genes that may be related to human disparity diseases. We specifically focused on the AR homolog in the human genomes and investigated their association with diabetes and lung cancer. We also compared the gene expression patterns in different human populations using Oncoming.org.</a:t>
            </a:r>
          </a:p>
        </p:txBody>
      </p:sp>
      <p:sp>
        <p:nvSpPr>
          <p:cNvPr id="111" name="Shape 111"/>
          <p:cNvSpPr txBox="1"/>
          <p:nvPr/>
        </p:nvSpPr>
        <p:spPr>
          <a:xfrm>
            <a:off x="2209801" y="21011524"/>
            <a:ext cx="180900" cy="457200"/>
          </a:xfrm>
          <a:prstGeom prst="rect">
            <a:avLst/>
          </a:prstGeom>
          <a:noFill/>
          <a:ln>
            <a:noFill/>
          </a:ln>
        </p:spPr>
        <p:txBody>
          <a:bodyPr lIns="91425" tIns="45700" rIns="91425" bIns="45700" anchor="t" anchorCtr="0">
            <a:noAutofit/>
          </a:bodyPr>
          <a:lstStyle/>
          <a:p>
            <a:endParaRPr/>
          </a:p>
        </p:txBody>
      </p:sp>
      <p:sp>
        <p:nvSpPr>
          <p:cNvPr id="113" name="Shape 113"/>
          <p:cNvSpPr/>
          <p:nvPr/>
        </p:nvSpPr>
        <p:spPr>
          <a:xfrm>
            <a:off x="0" y="533400"/>
            <a:ext cx="38404801" cy="0"/>
          </a:xfrm>
          <a:prstGeom prst="rect">
            <a:avLst/>
          </a:prstGeom>
          <a:noFill/>
          <a:ln>
            <a:noFill/>
          </a:ln>
        </p:spPr>
        <p:txBody>
          <a:bodyPr lIns="91425" tIns="45700" rIns="91425" bIns="45700" anchor="ctr" anchorCtr="0">
            <a:noAutofit/>
          </a:bodyPr>
          <a:lstStyle/>
          <a:p>
            <a:endParaRPr/>
          </a:p>
        </p:txBody>
      </p:sp>
      <p:sp>
        <p:nvSpPr>
          <p:cNvPr id="114" name="Shape 114"/>
          <p:cNvSpPr/>
          <p:nvPr/>
        </p:nvSpPr>
        <p:spPr>
          <a:xfrm>
            <a:off x="0" y="3000375"/>
            <a:ext cx="38404801"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p:txBody>
      </p:sp>
      <p:sp>
        <p:nvSpPr>
          <p:cNvPr id="115" name="Shape 115"/>
          <p:cNvSpPr/>
          <p:nvPr/>
        </p:nvSpPr>
        <p:spPr>
          <a:xfrm>
            <a:off x="714374" y="6425725"/>
            <a:ext cx="38404801"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Times New Roman"/>
                <a:ea typeface="Times New Roman"/>
                <a:cs typeface="Times New Roman"/>
                <a:sym typeface="Times New Roman"/>
              </a:rPr>
              <a:t>                                  </a:t>
            </a:r>
          </a:p>
          <a:p>
            <a:endParaRPr lang="en-US" sz="1100" b="0" i="0" u="none" strike="noStrike" cap="none" baseline="0">
              <a:solidFill>
                <a:schemeClr val="dk1"/>
              </a:solidFill>
              <a:latin typeface="Times New Roman"/>
              <a:ea typeface="Times New Roman"/>
              <a:cs typeface="Times New Roman"/>
              <a:sym typeface="Times New Roman"/>
            </a:endParaRPr>
          </a:p>
        </p:txBody>
      </p:sp>
      <p:sp>
        <p:nvSpPr>
          <p:cNvPr id="116" name="Shape 116"/>
          <p:cNvSpPr/>
          <p:nvPr/>
        </p:nvSpPr>
        <p:spPr>
          <a:xfrm>
            <a:off x="-457201" y="11068050"/>
            <a:ext cx="38404801"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Times New Roman"/>
                <a:ea typeface="Times New Roman"/>
                <a:cs typeface="Times New Roman"/>
                <a:sym typeface="Times New Roman"/>
              </a:rPr>
              <a:t>                    </a:t>
            </a:r>
          </a:p>
        </p:txBody>
      </p:sp>
      <p:sp>
        <p:nvSpPr>
          <p:cNvPr id="117" name="Shape 117"/>
          <p:cNvSpPr/>
          <p:nvPr/>
        </p:nvSpPr>
        <p:spPr>
          <a:xfrm>
            <a:off x="0" y="11068050"/>
            <a:ext cx="38404801" cy="0"/>
          </a:xfrm>
          <a:prstGeom prst="rect">
            <a:avLst/>
          </a:prstGeom>
          <a:noFill/>
          <a:ln>
            <a:noFill/>
          </a:ln>
        </p:spPr>
        <p:txBody>
          <a:bodyPr lIns="91425" tIns="45700" rIns="91425" bIns="45700" anchor="ctr" anchorCtr="0">
            <a:noAutofit/>
          </a:bodyPr>
          <a:lstStyle/>
          <a:p>
            <a:endParaRPr/>
          </a:p>
        </p:txBody>
      </p:sp>
      <p:sp>
        <p:nvSpPr>
          <p:cNvPr id="118" name="Shape 118"/>
          <p:cNvSpPr txBox="1"/>
          <p:nvPr/>
        </p:nvSpPr>
        <p:spPr>
          <a:xfrm>
            <a:off x="11353800" y="5638800"/>
            <a:ext cx="12496800" cy="41148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Clr>
                <a:schemeClr val="dk1"/>
              </a:buClr>
              <a:buSzPct val="131818"/>
              <a:buFont typeface="Times New Roman"/>
              <a:buNone/>
            </a:pPr>
            <a:r>
              <a:rPr lang="en-US" sz="1100" dirty="0"/>
              <a:t>		 	 	 </a:t>
            </a:r>
            <a:r>
              <a:rPr lang="en-US" sz="1100" dirty="0" smtClean="0"/>
              <a:t>	</a:t>
            </a:r>
            <a:r>
              <a:rPr lang="en-US" dirty="0" smtClean="0"/>
              <a:t>	</a:t>
            </a:r>
            <a:endParaRPr lang="en-US" dirty="0"/>
          </a:p>
          <a:p>
            <a:pPr marL="0" marR="0" lvl="0" indent="0" algn="l" rtl="0">
              <a:spcBef>
                <a:spcPts val="480"/>
              </a:spcBef>
              <a:spcAft>
                <a:spcPts val="0"/>
              </a:spcAft>
              <a:buClr>
                <a:schemeClr val="dk1"/>
              </a:buClr>
              <a:buSzPct val="103571"/>
              <a:buFont typeface="Times New Roman"/>
              <a:buNone/>
            </a:pPr>
            <a:r>
              <a:rPr lang="en-US" sz="3200" b="1" dirty="0">
                <a:latin typeface="Times New Roman" pitchFamily="18" charset="0"/>
                <a:cs typeface="Times New Roman" pitchFamily="18" charset="0"/>
              </a:rPr>
              <a:t>Aim </a:t>
            </a:r>
            <a:r>
              <a:rPr lang="en-US" sz="3200" b="1" dirty="0" smtClean="0">
                <a:latin typeface="Times New Roman" pitchFamily="18" charset="0"/>
                <a:cs typeface="Times New Roman" pitchFamily="18" charset="0"/>
              </a:rPr>
              <a:t>1.</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Perform large-scale computational searches to identify yeast homologs for candidate human genes that are under recent-selection in the in AADPs, and evaluate the population variation of these genes in yeast. We are especially interested in genes with copy-number variations (CNVs), climate-mediated selection, and exceptional longevity in humans.</a:t>
            </a:r>
          </a:p>
          <a:p>
            <a:pPr marL="0" marR="0" lvl="0" indent="0" algn="l" rtl="0">
              <a:spcBef>
                <a:spcPts val="480"/>
              </a:spcBef>
              <a:spcAft>
                <a:spcPts val="0"/>
              </a:spcAft>
              <a:buClr>
                <a:schemeClr val="dk1"/>
              </a:buClr>
              <a:buSzPct val="103571"/>
              <a:buFont typeface="Times New Roman"/>
              <a:buNone/>
            </a:pPr>
            <a:r>
              <a:rPr lang="en-US" sz="3200" dirty="0">
                <a:latin typeface="Times New Roman" pitchFamily="18" charset="0"/>
                <a:cs typeface="Times New Roman" pitchFamily="18" charset="0"/>
              </a:rPr>
              <a:t>											</a:t>
            </a:r>
          </a:p>
          <a:p>
            <a:pPr marL="0" marR="0" lvl="0" indent="0" algn="l" rtl="0">
              <a:spcBef>
                <a:spcPts val="480"/>
              </a:spcBef>
              <a:spcAft>
                <a:spcPts val="0"/>
              </a:spcAft>
              <a:buClr>
                <a:schemeClr val="dk1"/>
              </a:buClr>
              <a:buSzPct val="103571"/>
              <a:buFont typeface="Times New Roman"/>
              <a:buNone/>
            </a:pPr>
            <a:r>
              <a:rPr lang="en-US" sz="3200" b="1" dirty="0">
                <a:latin typeface="Times New Roman" pitchFamily="18" charset="0"/>
                <a:cs typeface="Times New Roman" pitchFamily="18" charset="0"/>
              </a:rPr>
              <a:t>Aim 2.</a:t>
            </a:r>
            <a:r>
              <a:rPr lang="en-US" sz="3200" dirty="0">
                <a:latin typeface="Times New Roman" pitchFamily="18" charset="0"/>
                <a:cs typeface="Times New Roman" pitchFamily="18" charset="0"/>
              </a:rPr>
              <a:t> Evaluate a list of candidate human genes and examine their allele distributions in </a:t>
            </a:r>
            <a:r>
              <a:rPr lang="en-US" sz="3200" dirty="0" smtClean="0">
                <a:latin typeface="Times New Roman" pitchFamily="18" charset="0"/>
                <a:cs typeface="Times New Roman" pitchFamily="18" charset="0"/>
              </a:rPr>
              <a:t>African Derived </a:t>
            </a:r>
            <a:r>
              <a:rPr lang="en-US" sz="3200" dirty="0" err="1" smtClean="0">
                <a:latin typeface="Times New Roman" pitchFamily="18" charset="0"/>
                <a:cs typeface="Times New Roman" pitchFamily="18" charset="0"/>
              </a:rPr>
              <a:t>Populations.AAPs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0" marR="0" lvl="0" indent="0" algn="l" rtl="0">
              <a:spcBef>
                <a:spcPts val="480"/>
              </a:spcBef>
              <a:spcAft>
                <a:spcPts val="0"/>
              </a:spcAft>
              <a:buClr>
                <a:schemeClr val="dk1"/>
              </a:buClr>
              <a:buSzPct val="103571"/>
              <a:buFont typeface="Times New Roman"/>
              <a:buNone/>
            </a:pPr>
            <a:r>
              <a:rPr lang="en-US" sz="3200" dirty="0">
                <a:latin typeface="Times New Roman" pitchFamily="18" charset="0"/>
                <a:cs typeface="Times New Roman" pitchFamily="18" charset="0"/>
              </a:rPr>
              <a:t>			</a:t>
            </a:r>
          </a:p>
          <a:p>
            <a:pPr marL="0" marR="0" lvl="0" indent="0" algn="l" rtl="0">
              <a:spcBef>
                <a:spcPts val="480"/>
              </a:spcBef>
              <a:spcAft>
                <a:spcPts val="0"/>
              </a:spcAft>
              <a:buClr>
                <a:schemeClr val="dk1"/>
              </a:buClr>
              <a:buSzPct val="103571"/>
              <a:buFont typeface="Times New Roman"/>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9" name="Shape 119"/>
          <p:cNvSpPr txBox="1"/>
          <p:nvPr/>
        </p:nvSpPr>
        <p:spPr>
          <a:xfrm>
            <a:off x="25298400" y="29565600"/>
            <a:ext cx="7829549" cy="762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smtClean="0">
                <a:solidFill>
                  <a:srgbClr val="00009C"/>
                </a:solidFill>
                <a:latin typeface="Times New Roman"/>
                <a:ea typeface="Times New Roman"/>
                <a:cs typeface="Times New Roman"/>
                <a:sym typeface="Times New Roman"/>
              </a:rPr>
              <a:t>Summary</a:t>
            </a:r>
            <a:endParaRPr lang="en-US" sz="4400" b="1" i="1" u="none" strike="noStrike" cap="none" baseline="0" dirty="0">
              <a:solidFill>
                <a:srgbClr val="00009C"/>
              </a:solidFill>
              <a:latin typeface="Times New Roman"/>
              <a:ea typeface="Times New Roman"/>
              <a:cs typeface="Times New Roman"/>
              <a:sym typeface="Times New Roman"/>
            </a:endParaRPr>
          </a:p>
        </p:txBody>
      </p:sp>
      <p:sp>
        <p:nvSpPr>
          <p:cNvPr id="124" name="Shape 124"/>
          <p:cNvSpPr/>
          <p:nvPr/>
        </p:nvSpPr>
        <p:spPr>
          <a:xfrm>
            <a:off x="30708600" y="152400"/>
            <a:ext cx="6838949" cy="2133600"/>
          </a:xfrm>
          <a:prstGeom prst="rect">
            <a:avLst/>
          </a:prstGeom>
          <a:blipFill>
            <a:blip r:embed="rId4"/>
            <a:stretch>
              <a:fillRect/>
            </a:stretch>
          </a:blipFill>
        </p:spPr>
      </p:sp>
      <p:pic>
        <p:nvPicPr>
          <p:cNvPr id="43" name="Picture 42" descr="Screen shot 2013-04-16 at 3.34.36 PM.png"/>
          <p:cNvPicPr>
            <a:picLocks noChangeAspect="1"/>
          </p:cNvPicPr>
          <p:nvPr/>
        </p:nvPicPr>
        <p:blipFill>
          <a:blip r:embed="rId5"/>
          <a:stretch>
            <a:fillRect/>
          </a:stretch>
        </p:blipFill>
        <p:spPr>
          <a:xfrm>
            <a:off x="11108803" y="12145709"/>
            <a:ext cx="11979797" cy="7056691"/>
          </a:xfrm>
          <a:prstGeom prst="rect">
            <a:avLst/>
          </a:prstGeom>
        </p:spPr>
      </p:pic>
      <p:pic>
        <p:nvPicPr>
          <p:cNvPr id="44" name="Picture 43" descr="Screen shot 2013-04-16 at 3.39.17 PM.png"/>
          <p:cNvPicPr>
            <a:picLocks noChangeAspect="1"/>
          </p:cNvPicPr>
          <p:nvPr/>
        </p:nvPicPr>
        <p:blipFill>
          <a:blip r:embed="rId6"/>
          <a:stretch>
            <a:fillRect/>
          </a:stretch>
        </p:blipFill>
        <p:spPr>
          <a:xfrm>
            <a:off x="11430000" y="20294104"/>
            <a:ext cx="10515600" cy="8814296"/>
          </a:xfrm>
          <a:prstGeom prst="rect">
            <a:avLst/>
          </a:prstGeom>
        </p:spPr>
      </p:pic>
      <p:grpSp>
        <p:nvGrpSpPr>
          <p:cNvPr id="37" name="Group 36"/>
          <p:cNvGrpSpPr/>
          <p:nvPr/>
        </p:nvGrpSpPr>
        <p:grpSpPr>
          <a:xfrm>
            <a:off x="24460200" y="6463415"/>
            <a:ext cx="12420600" cy="22416385"/>
            <a:chOff x="25374600" y="4939415"/>
            <a:chExt cx="10558785" cy="20358985"/>
          </a:xfrm>
        </p:grpSpPr>
        <p:pic>
          <p:nvPicPr>
            <p:cNvPr id="45" name="Picture 44" descr="Screen shot 2013-04-16 at 3.42.39 PM.png"/>
            <p:cNvPicPr>
              <a:picLocks noChangeAspect="1"/>
            </p:cNvPicPr>
            <p:nvPr/>
          </p:nvPicPr>
          <p:blipFill>
            <a:blip r:embed="rId7"/>
            <a:stretch>
              <a:fillRect/>
            </a:stretch>
          </p:blipFill>
          <p:spPr>
            <a:xfrm>
              <a:off x="25374600" y="20040600"/>
              <a:ext cx="10558785" cy="5257800"/>
            </a:xfrm>
            <a:prstGeom prst="rect">
              <a:avLst/>
            </a:prstGeom>
          </p:spPr>
        </p:pic>
        <p:pic>
          <p:nvPicPr>
            <p:cNvPr id="46" name="Picture 45" descr="Screen shot 2013-04-16 at 3.42.25 PM.png"/>
            <p:cNvPicPr>
              <a:picLocks noChangeAspect="1"/>
            </p:cNvPicPr>
            <p:nvPr/>
          </p:nvPicPr>
          <p:blipFill>
            <a:blip r:embed="rId8"/>
            <a:stretch>
              <a:fillRect/>
            </a:stretch>
          </p:blipFill>
          <p:spPr>
            <a:xfrm>
              <a:off x="25450800" y="13868400"/>
              <a:ext cx="10318424" cy="6110756"/>
            </a:xfrm>
            <a:prstGeom prst="rect">
              <a:avLst/>
            </a:prstGeom>
          </p:spPr>
        </p:pic>
        <p:pic>
          <p:nvPicPr>
            <p:cNvPr id="47" name="Picture 46" descr="Screen shot 2013-04-16 at 3.41.31 PM.png"/>
            <p:cNvPicPr>
              <a:picLocks noChangeAspect="1"/>
            </p:cNvPicPr>
            <p:nvPr/>
          </p:nvPicPr>
          <p:blipFill>
            <a:blip r:embed="rId9"/>
            <a:stretch>
              <a:fillRect/>
            </a:stretch>
          </p:blipFill>
          <p:spPr>
            <a:xfrm>
              <a:off x="25450800" y="4939415"/>
              <a:ext cx="9688982" cy="8852785"/>
            </a:xfrm>
            <a:prstGeom prst="rect">
              <a:avLst/>
            </a:prstGeom>
          </p:spPr>
        </p:pic>
      </p:grpSp>
      <p:grpSp>
        <p:nvGrpSpPr>
          <p:cNvPr id="38" name="Group 37"/>
          <p:cNvGrpSpPr/>
          <p:nvPr/>
        </p:nvGrpSpPr>
        <p:grpSpPr>
          <a:xfrm>
            <a:off x="11811000" y="30556201"/>
            <a:ext cx="8001000" cy="3810000"/>
            <a:chOff x="1170960" y="1345043"/>
            <a:chExt cx="4203092" cy="1856008"/>
          </a:xfrm>
        </p:grpSpPr>
        <p:pic>
          <p:nvPicPr>
            <p:cNvPr id="39" name="Picture 38"/>
            <p:cNvPicPr>
              <a:picLocks noChangeAspect="1"/>
            </p:cNvPicPr>
            <p:nvPr/>
          </p:nvPicPr>
          <p:blipFill>
            <a:blip r:embed="rId10"/>
            <a:stretch>
              <a:fillRect/>
            </a:stretch>
          </p:blipFill>
          <p:spPr>
            <a:xfrm flipV="1">
              <a:off x="3600612" y="2654861"/>
              <a:ext cx="1773440" cy="498780"/>
            </a:xfrm>
            <a:prstGeom prst="rect">
              <a:avLst/>
            </a:prstGeom>
          </p:spPr>
        </p:pic>
        <p:pic>
          <p:nvPicPr>
            <p:cNvPr id="40" name="Picture 39"/>
            <p:cNvPicPr>
              <a:picLocks noChangeAspect="1"/>
            </p:cNvPicPr>
            <p:nvPr/>
          </p:nvPicPr>
          <p:blipFill>
            <a:blip r:embed="rId11"/>
            <a:stretch>
              <a:fillRect/>
            </a:stretch>
          </p:blipFill>
          <p:spPr>
            <a:xfrm>
              <a:off x="1170960" y="1421037"/>
              <a:ext cx="1840176" cy="588671"/>
            </a:xfrm>
            <a:prstGeom prst="rect">
              <a:avLst/>
            </a:prstGeom>
          </p:spPr>
        </p:pic>
        <p:pic>
          <p:nvPicPr>
            <p:cNvPr id="41" name="Picture 40"/>
            <p:cNvPicPr>
              <a:picLocks noChangeAspect="1"/>
            </p:cNvPicPr>
            <p:nvPr/>
          </p:nvPicPr>
          <p:blipFill>
            <a:blip r:embed="rId12"/>
            <a:stretch>
              <a:fillRect/>
            </a:stretch>
          </p:blipFill>
          <p:spPr>
            <a:xfrm>
              <a:off x="3844374" y="1345043"/>
              <a:ext cx="1285916" cy="930341"/>
            </a:xfrm>
            <a:prstGeom prst="rect">
              <a:avLst/>
            </a:prstGeom>
          </p:spPr>
        </p:pic>
        <p:pic>
          <p:nvPicPr>
            <p:cNvPr id="42" name="Picture 41"/>
            <p:cNvPicPr>
              <a:picLocks noChangeAspect="1"/>
            </p:cNvPicPr>
            <p:nvPr/>
          </p:nvPicPr>
          <p:blipFill>
            <a:blip r:embed="rId13"/>
            <a:srcRect l="16253" r="16253"/>
            <a:stretch>
              <a:fillRect/>
            </a:stretch>
          </p:blipFill>
          <p:spPr>
            <a:xfrm>
              <a:off x="1293635" y="2546228"/>
              <a:ext cx="1717501" cy="654823"/>
            </a:xfrm>
            <a:prstGeom prst="rect">
              <a:avLst/>
            </a:prstGeom>
          </p:spPr>
        </p:pic>
        <p:sp>
          <p:nvSpPr>
            <p:cNvPr id="48" name="Down Arrow 47"/>
            <p:cNvSpPr/>
            <p:nvPr/>
          </p:nvSpPr>
          <p:spPr>
            <a:xfrm rot="16200000">
              <a:off x="3317492" y="1525026"/>
              <a:ext cx="228600" cy="57037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Down Arrow 48"/>
            <p:cNvSpPr/>
            <p:nvPr/>
          </p:nvSpPr>
          <p:spPr>
            <a:xfrm>
              <a:off x="4373032" y="2085645"/>
              <a:ext cx="228600" cy="3794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Down Arrow 49"/>
            <p:cNvSpPr/>
            <p:nvPr/>
          </p:nvSpPr>
          <p:spPr>
            <a:xfrm rot="5400000">
              <a:off x="3201124" y="2702753"/>
              <a:ext cx="228600" cy="57037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1" name="Shape 119"/>
          <p:cNvSpPr txBox="1"/>
          <p:nvPr/>
        </p:nvSpPr>
        <p:spPr>
          <a:xfrm>
            <a:off x="10820400" y="29413201"/>
            <a:ext cx="7829549" cy="762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dirty="0" smtClean="0">
                <a:solidFill>
                  <a:srgbClr val="00009C"/>
                </a:solidFill>
                <a:latin typeface="Times New Roman"/>
                <a:ea typeface="Times New Roman"/>
                <a:cs typeface="Times New Roman"/>
                <a:sym typeface="Times New Roman"/>
              </a:rPr>
              <a:t>Computational Flow Chart</a:t>
            </a:r>
            <a:endParaRPr lang="en-US" sz="4400" b="1" i="1" u="none" strike="noStrike" cap="none" baseline="0" dirty="0">
              <a:solidFill>
                <a:srgbClr val="00009C"/>
              </a:solidFill>
              <a:latin typeface="Times New Roman"/>
              <a:ea typeface="Times New Roman"/>
              <a:cs typeface="Times New Roman"/>
              <a:sym typeface="Times New Roman"/>
            </a:endParaRPr>
          </a:p>
        </p:txBody>
      </p:sp>
      <p:sp>
        <p:nvSpPr>
          <p:cNvPr id="52" name="Shape 119"/>
          <p:cNvSpPr txBox="1"/>
          <p:nvPr/>
        </p:nvSpPr>
        <p:spPr>
          <a:xfrm>
            <a:off x="10363200" y="19431000"/>
            <a:ext cx="4248149" cy="838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dirty="0" err="1" smtClean="0">
                <a:solidFill>
                  <a:srgbClr val="00009C"/>
                </a:solidFill>
                <a:latin typeface="Times New Roman"/>
                <a:ea typeface="Times New Roman"/>
                <a:cs typeface="Times New Roman"/>
                <a:sym typeface="Times New Roman"/>
              </a:rPr>
              <a:t>dbSNP</a:t>
            </a:r>
            <a:endParaRPr lang="en-US" sz="4400" b="1" i="1" dirty="0" smtClean="0">
              <a:solidFill>
                <a:srgbClr val="00009C"/>
              </a:solidFill>
              <a:latin typeface="Times New Roman"/>
              <a:ea typeface="Times New Roman"/>
              <a:cs typeface="Times New Roman"/>
              <a:sym typeface="Times New Roman"/>
            </a:endParaRPr>
          </a:p>
        </p:txBody>
      </p:sp>
      <p:sp>
        <p:nvSpPr>
          <p:cNvPr id="53" name="Shape 119"/>
          <p:cNvSpPr txBox="1"/>
          <p:nvPr/>
        </p:nvSpPr>
        <p:spPr>
          <a:xfrm>
            <a:off x="10439400" y="11277600"/>
            <a:ext cx="4248149" cy="838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dirty="0" err="1" smtClean="0">
                <a:solidFill>
                  <a:srgbClr val="00009C"/>
                </a:solidFill>
                <a:latin typeface="Times New Roman"/>
                <a:ea typeface="Times New Roman"/>
                <a:cs typeface="Times New Roman"/>
                <a:sym typeface="Times New Roman"/>
              </a:rPr>
              <a:t>OncoMine</a:t>
            </a:r>
            <a:endParaRPr lang="en-US" sz="4400" b="1" i="1" dirty="0" smtClean="0">
              <a:solidFill>
                <a:srgbClr val="00009C"/>
              </a:solidFill>
              <a:latin typeface="Times New Roman"/>
              <a:ea typeface="Times New Roman"/>
              <a:cs typeface="Times New Roman"/>
              <a:sym typeface="Times New Roman"/>
            </a:endParaRPr>
          </a:p>
        </p:txBody>
      </p:sp>
      <p:sp>
        <p:nvSpPr>
          <p:cNvPr id="54" name="Shape 119"/>
          <p:cNvSpPr txBox="1"/>
          <p:nvPr/>
        </p:nvSpPr>
        <p:spPr>
          <a:xfrm>
            <a:off x="24231600" y="5257800"/>
            <a:ext cx="7829549" cy="762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dirty="0" smtClean="0">
                <a:solidFill>
                  <a:srgbClr val="00009C"/>
                </a:solidFill>
                <a:latin typeface="Times New Roman"/>
                <a:ea typeface="Times New Roman"/>
                <a:cs typeface="Times New Roman"/>
                <a:sym typeface="Times New Roman"/>
              </a:rPr>
              <a:t>Candidate Gene Examinations</a:t>
            </a:r>
            <a:endParaRPr lang="en-US" sz="4400" b="1" i="1" u="none" strike="noStrike" cap="none" baseline="0" dirty="0">
              <a:solidFill>
                <a:srgbClr val="00009C"/>
              </a:solidFill>
              <a:latin typeface="Times New Roman"/>
              <a:ea typeface="Times New Roman"/>
              <a:cs typeface="Times New Roman"/>
              <a:sym typeface="Times New Roman"/>
            </a:endParaRPr>
          </a:p>
        </p:txBody>
      </p:sp>
      <p:sp>
        <p:nvSpPr>
          <p:cNvPr id="56" name="Shape 98"/>
          <p:cNvSpPr/>
          <p:nvPr/>
        </p:nvSpPr>
        <p:spPr>
          <a:xfrm>
            <a:off x="26136600" y="32994600"/>
            <a:ext cx="6934200" cy="914400"/>
          </a:xfrm>
          <a:prstGeom prst="rect">
            <a:avLst/>
          </a:prstGeom>
          <a:noFill/>
          <a:ln>
            <a:noFill/>
          </a:ln>
        </p:spPr>
        <p:txBody>
          <a:bodyPr lIns="92075" tIns="46025" rIns="92075" bIns="46025" anchor="t" anchorCtr="0">
            <a:noAutofit/>
          </a:bodyPr>
          <a:lstStyle/>
          <a:p>
            <a:pPr lvl="0">
              <a:buFont typeface="Arial" pitchFamily="34" charset="0"/>
              <a:buChar char="•"/>
            </a:pPr>
            <a:r>
              <a:rPr lang="en-US" sz="3200" dirty="0" smtClean="0">
                <a:solidFill>
                  <a:schemeClr val="dk1"/>
                </a:solidFill>
                <a:latin typeface="Times New Roman"/>
                <a:ea typeface="Times New Roman"/>
                <a:cs typeface="Times New Roman"/>
                <a:sym typeface="Times New Roman"/>
              </a:rPr>
              <a:t>Spelman ASPIRE</a:t>
            </a:r>
          </a:p>
          <a:p>
            <a:pPr lvl="0">
              <a:buFont typeface="Arial" pitchFamily="34" charset="0"/>
              <a:buChar char="•"/>
            </a:pPr>
            <a:r>
              <a:rPr lang="en-US" sz="3200" dirty="0" smtClean="0">
                <a:solidFill>
                  <a:schemeClr val="dk1"/>
                </a:solidFill>
                <a:latin typeface="Times New Roman"/>
                <a:ea typeface="Times New Roman"/>
                <a:cs typeface="Times New Roman"/>
                <a:sym typeface="Times New Roman"/>
              </a:rPr>
              <a:t>Spelman CHDRE Pilot Grant</a:t>
            </a:r>
          </a:p>
          <a:p>
            <a:pPr>
              <a:buFont typeface="Arial" pitchFamily="34" charset="0"/>
              <a:buChar char="•"/>
            </a:pPr>
            <a:endParaRPr sz="3200" dirty="0"/>
          </a:p>
        </p:txBody>
      </p:sp>
    </p:spTree>
  </p:cSld>
  <p:clrMapOvr>
    <a:masterClrMapping/>
  </p:clrMapOvr>
  <p:transition spd="slow">
    <p:cut/>
  </p:transition>
</p:sld>
</file>

<file path=ppt/theme/theme1.xml><?xml version="1.0" encoding="utf-8"?>
<a:theme xmlns:a="http://schemas.openxmlformats.org/drawingml/2006/mai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581</Words>
  <Application>Microsoft Macintosh PowerPoint</Application>
  <PresentationFormat>Custom</PresentationFormat>
  <Paragraphs>35</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Mislie</dc:creator>
  <cp:lastModifiedBy>Hong Qin</cp:lastModifiedBy>
  <cp:revision>27</cp:revision>
  <dcterms:created xsi:type="dcterms:W3CDTF">2013-04-16T23:45:39Z</dcterms:created>
  <dcterms:modified xsi:type="dcterms:W3CDTF">2013-04-16T23:45:56Z</dcterms:modified>
</cp:coreProperties>
</file>