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4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1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9939-5AEF-4119-BF32-41700D9A346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0814-FD9F-4EA9-A48D-43C34D2F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2" y="436416"/>
            <a:ext cx="97203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7672" y="436416"/>
            <a:ext cx="971549" cy="175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1207" y="435548"/>
            <a:ext cx="971549" cy="175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31891" y="435549"/>
            <a:ext cx="971549" cy="175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76123" y="436416"/>
            <a:ext cx="971549" cy="175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4574" y="435547"/>
            <a:ext cx="971549" cy="175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8" name="Straight Connector 137"/>
          <p:cNvCxnSpPr>
            <a:stCxn id="1031" idx="3"/>
          </p:cNvCxnSpPr>
          <p:nvPr/>
        </p:nvCxnSpPr>
        <p:spPr>
          <a:xfrm flipV="1">
            <a:off x="3504574" y="1311413"/>
            <a:ext cx="46862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ight Arrow 133"/>
          <p:cNvSpPr/>
          <p:nvPr/>
        </p:nvSpPr>
        <p:spPr>
          <a:xfrm>
            <a:off x="1866272" y="990600"/>
            <a:ext cx="1447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Down Arrow 143"/>
          <p:cNvSpPr/>
          <p:nvPr/>
        </p:nvSpPr>
        <p:spPr>
          <a:xfrm>
            <a:off x="1066800" y="2618167"/>
            <a:ext cx="381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85" y="3804811"/>
            <a:ext cx="97203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16310" y="3766711"/>
            <a:ext cx="971549" cy="175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29845" y="3765843"/>
            <a:ext cx="971549" cy="175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0529" y="3765844"/>
            <a:ext cx="971549" cy="175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4761" y="3766711"/>
            <a:ext cx="971549" cy="175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3212" y="3780566"/>
            <a:ext cx="971549" cy="175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7" name="Straight Connector 156"/>
          <p:cNvCxnSpPr>
            <a:stCxn id="156" idx="3"/>
          </p:cNvCxnSpPr>
          <p:nvPr/>
        </p:nvCxnSpPr>
        <p:spPr>
          <a:xfrm flipV="1">
            <a:off x="3873212" y="4656432"/>
            <a:ext cx="46862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ight Arrow 157"/>
          <p:cNvSpPr/>
          <p:nvPr/>
        </p:nvSpPr>
        <p:spPr>
          <a:xfrm>
            <a:off x="2383221" y="4465499"/>
            <a:ext cx="1447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&quot;No&quot; Symbol 1"/>
          <p:cNvSpPr/>
          <p:nvPr/>
        </p:nvSpPr>
        <p:spPr>
          <a:xfrm>
            <a:off x="1076085" y="3804811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1076085" y="4566811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&quot; Symbol 20"/>
          <p:cNvSpPr/>
          <p:nvPr/>
        </p:nvSpPr>
        <p:spPr>
          <a:xfrm>
            <a:off x="4168486" y="4161566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&quot; Symbol 21"/>
          <p:cNvSpPr/>
          <p:nvPr/>
        </p:nvSpPr>
        <p:spPr>
          <a:xfrm>
            <a:off x="4168486" y="4473295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22"/>
          <p:cNvSpPr/>
          <p:nvPr/>
        </p:nvSpPr>
        <p:spPr>
          <a:xfrm>
            <a:off x="4168486" y="5138311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&quot; Symbol 23"/>
          <p:cNvSpPr/>
          <p:nvPr/>
        </p:nvSpPr>
        <p:spPr>
          <a:xfrm>
            <a:off x="5140035" y="3804811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&quot; Symbol 24"/>
          <p:cNvSpPr/>
          <p:nvPr/>
        </p:nvSpPr>
        <p:spPr>
          <a:xfrm>
            <a:off x="5157353" y="4816195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6072856" y="4158102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&quot; Symbol 26"/>
          <p:cNvSpPr/>
          <p:nvPr/>
        </p:nvSpPr>
        <p:spPr>
          <a:xfrm>
            <a:off x="6111584" y="4480222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&quot; Symbol 27"/>
          <p:cNvSpPr/>
          <p:nvPr/>
        </p:nvSpPr>
        <p:spPr>
          <a:xfrm>
            <a:off x="7025119" y="4861222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&quot;No&quot; Symbol 28"/>
          <p:cNvSpPr/>
          <p:nvPr/>
        </p:nvSpPr>
        <p:spPr>
          <a:xfrm>
            <a:off x="7014728" y="4130395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&quot;No&quot; Symbol 29"/>
          <p:cNvSpPr/>
          <p:nvPr/>
        </p:nvSpPr>
        <p:spPr>
          <a:xfrm>
            <a:off x="7957075" y="4449050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7995803" y="5197195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7957075" y="3780566"/>
            <a:ext cx="381000" cy="3810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187280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From previous study…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543302" y="2189016"/>
            <a:ext cx="4686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Our initial goal is to add to the original code in order to represent multiple systems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588605"/>
            <a:ext cx="365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 further research we want to change the code to correct for failed components…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73212" y="5583400"/>
            <a:ext cx="5161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…And then apply the code to multiple systems with random failed components in each system.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357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Jwill107</dc:creator>
  <cp:lastModifiedBy>Jwill107</cp:lastModifiedBy>
  <cp:revision>7</cp:revision>
  <dcterms:created xsi:type="dcterms:W3CDTF">2012-03-01T02:36:09Z</dcterms:created>
  <dcterms:modified xsi:type="dcterms:W3CDTF">2012-04-12T17:54:54Z</dcterms:modified>
</cp:coreProperties>
</file>