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10FB-0F70-4661-A0E3-74211296E2D2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EAE-7069-4883-8599-DF2CB8DC5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10FB-0F70-4661-A0E3-74211296E2D2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EAE-7069-4883-8599-DF2CB8DC5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10FB-0F70-4661-A0E3-74211296E2D2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EAE-7069-4883-8599-DF2CB8DC5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10FB-0F70-4661-A0E3-74211296E2D2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EAE-7069-4883-8599-DF2CB8DC5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10FB-0F70-4661-A0E3-74211296E2D2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EAE-7069-4883-8599-DF2CB8DC5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10FB-0F70-4661-A0E3-74211296E2D2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EAE-7069-4883-8599-DF2CB8DC5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10FB-0F70-4661-A0E3-74211296E2D2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EAE-7069-4883-8599-DF2CB8DC5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10FB-0F70-4661-A0E3-74211296E2D2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EAE-7069-4883-8599-DF2CB8DC5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10FB-0F70-4661-A0E3-74211296E2D2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EAE-7069-4883-8599-DF2CB8DC5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10FB-0F70-4661-A0E3-74211296E2D2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EAE-7069-4883-8599-DF2CB8DC5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10FB-0F70-4661-A0E3-74211296E2D2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EAE-7069-4883-8599-DF2CB8DC5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10FB-0F70-4661-A0E3-74211296E2D2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5EAE-7069-4883-8599-DF2CB8DC5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Qin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971800"/>
            <a:ext cx="164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Live-dead assay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342900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4038600"/>
            <a:ext cx="212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Membrane potential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4572000"/>
            <a:ext cx="330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Oxidative stress </a:t>
            </a:r>
            <a:r>
              <a:rPr lang="en-US" dirty="0" err="1" smtClean="0"/>
              <a:t>fluoresence</a:t>
            </a:r>
            <a:r>
              <a:rPr lang="en-US" dirty="0" smtClean="0"/>
              <a:t> stain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3581400"/>
            <a:ext cx="220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 </a:t>
            </a:r>
            <a:r>
              <a:rPr lang="en-US" dirty="0" err="1" smtClean="0"/>
              <a:t>carbonylation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Maloney’s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4290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CD77</a:t>
            </a:r>
          </a:p>
          <a:p>
            <a:r>
              <a:rPr lang="en-US" dirty="0" err="1" smtClean="0"/>
              <a:t>glycosphingolipid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3657600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MHCII </a:t>
            </a:r>
            <a:r>
              <a:rPr lang="en-US" dirty="0" smtClean="0"/>
              <a:t>complex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828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CD19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12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Verotoxin</a:t>
            </a:r>
            <a:r>
              <a:rPr lang="en-US" dirty="0" smtClean="0"/>
              <a:t> B</a:t>
            </a:r>
            <a:endParaRPr lang="en-US" dirty="0" smtClean="0"/>
          </a:p>
        </p:txBody>
      </p:sp>
      <p:cxnSp>
        <p:nvCxnSpPr>
          <p:cNvPr id="9" name="Straight Arrow Connector 8"/>
          <p:cNvCxnSpPr>
            <a:stCxn id="7" idx="3"/>
            <a:endCxn id="4" idx="1"/>
          </p:cNvCxnSpPr>
          <p:nvPr/>
        </p:nvCxnSpPr>
        <p:spPr>
          <a:xfrm>
            <a:off x="1795797" y="1937266"/>
            <a:ext cx="1252203" cy="195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400" y="27432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3"/>
            <a:endCxn id="6" idx="1"/>
          </p:cNvCxnSpPr>
          <p:nvPr/>
        </p:nvCxnSpPr>
        <p:spPr>
          <a:xfrm>
            <a:off x="1795797" y="1937266"/>
            <a:ext cx="1404603" cy="76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5000" y="160020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homology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 flipV="1">
            <a:off x="4114800" y="3842266"/>
            <a:ext cx="1524000" cy="4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0" y="34290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6" idx="2"/>
            <a:endCxn id="4" idx="0"/>
          </p:cNvCxnSpPr>
          <p:nvPr/>
        </p:nvCxnSpPr>
        <p:spPr>
          <a:xfrm>
            <a:off x="3542802" y="2198132"/>
            <a:ext cx="38598" cy="12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81400" y="24384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Ibeanusi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Qin project</vt:lpstr>
      <vt:lpstr>Maloney’s project</vt:lpstr>
      <vt:lpstr>Jackson project</vt:lpstr>
      <vt:lpstr>Ibeanusi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hqin</cp:lastModifiedBy>
  <cp:revision>14</cp:revision>
  <dcterms:created xsi:type="dcterms:W3CDTF">2011-11-22T19:40:53Z</dcterms:created>
  <dcterms:modified xsi:type="dcterms:W3CDTF">2012-01-04T21:09:43Z</dcterms:modified>
</cp:coreProperties>
</file>