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354" y="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hqin\Dropbox\MRI.dropbox\sandboxMRI\figures\yeast.morphology\2010 Calvert 3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752600"/>
            <a:ext cx="1461095" cy="1287463"/>
          </a:xfrm>
          <a:prstGeom prst="rect">
            <a:avLst/>
          </a:prstGeom>
          <a:noFill/>
        </p:spPr>
      </p:pic>
      <p:pic>
        <p:nvPicPr>
          <p:cNvPr id="1029" name="Picture 5" descr="C:\Users\hqin\Dropbox\MRI.dropbox\sandboxMRI\figures\yeast.morphology\Cytometry 2008 Calvert 7b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209800"/>
            <a:ext cx="1111153" cy="5969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724400" y="211597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G1</a:t>
            </a:r>
            <a:endParaRPr lang="en-US" sz="1000" b="1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5029200" y="2286000"/>
            <a:ext cx="228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</a:t>
            </a:r>
            <a:endParaRPr 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2496979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G2</a:t>
            </a:r>
            <a:endParaRPr 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228600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</a:t>
            </a:r>
            <a:endParaRPr lang="en-US" sz="10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0" y="2057400"/>
            <a:ext cx="304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876800" y="21336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76800" y="24384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572000" y="24384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hqin</dc:creator>
  <cp:lastModifiedBy>hqin</cp:lastModifiedBy>
  <cp:revision>5</cp:revision>
  <dcterms:created xsi:type="dcterms:W3CDTF">2006-08-16T00:00:00Z</dcterms:created>
  <dcterms:modified xsi:type="dcterms:W3CDTF">2012-01-14T20:27:32Z</dcterms:modified>
</cp:coreProperties>
</file>