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1985" autoAdjust="0"/>
    <p:restoredTop sz="94660"/>
  </p:normalViewPr>
  <p:slideViewPr>
    <p:cSldViewPr>
      <p:cViewPr>
        <p:scale>
          <a:sx n="200" d="100"/>
          <a:sy n="200" d="100"/>
        </p:scale>
        <p:origin x="-8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9C3B-FA41-4921-A7CF-0B13CA934943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33153" y="3048000"/>
            <a:ext cx="1100847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Theoretic</a:t>
            </a:r>
          </a:p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Networks</a:t>
            </a:r>
          </a:p>
        </p:txBody>
      </p:sp>
      <p:sp>
        <p:nvSpPr>
          <p:cNvPr id="44" name="Oval 43"/>
          <p:cNvSpPr/>
          <p:nvPr/>
        </p:nvSpPr>
        <p:spPr>
          <a:xfrm>
            <a:off x="2895600" y="3048000"/>
            <a:ext cx="12954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Yeast Protein Network</a:t>
            </a:r>
          </a:p>
        </p:txBody>
      </p:sp>
      <p:sp>
        <p:nvSpPr>
          <p:cNvPr id="45" name="Rectangle 92"/>
          <p:cNvSpPr>
            <a:spLocks noChangeArrowheads="1"/>
          </p:cNvSpPr>
          <p:nvPr/>
        </p:nvSpPr>
        <p:spPr bwMode="auto">
          <a:xfrm>
            <a:off x="838200" y="2516832"/>
            <a:ext cx="16002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New screens at Kaeberlein, Hartman labs</a:t>
            </a:r>
          </a:p>
        </p:txBody>
      </p:sp>
      <p:sp>
        <p:nvSpPr>
          <p:cNvPr id="46" name="Rectangle 92"/>
          <p:cNvSpPr>
            <a:spLocks noChangeArrowheads="1"/>
          </p:cNvSpPr>
          <p:nvPr/>
        </p:nvSpPr>
        <p:spPr bwMode="auto">
          <a:xfrm>
            <a:off x="838200" y="2212032"/>
            <a:ext cx="11430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Published screens </a:t>
            </a:r>
          </a:p>
        </p:txBody>
      </p:sp>
      <p:sp>
        <p:nvSpPr>
          <p:cNvPr id="48" name="Rectangle 92"/>
          <p:cNvSpPr>
            <a:spLocks noChangeArrowheads="1"/>
          </p:cNvSpPr>
          <p:nvPr/>
        </p:nvSpPr>
        <p:spPr bwMode="auto">
          <a:xfrm>
            <a:off x="838200" y="1905000"/>
            <a:ext cx="16764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Published yeast QTL studies </a:t>
            </a:r>
          </a:p>
        </p:txBody>
      </p:sp>
      <p:sp>
        <p:nvSpPr>
          <p:cNvPr id="49" name="Rectangle 92"/>
          <p:cNvSpPr>
            <a:spLocks noChangeArrowheads="1"/>
          </p:cNvSpPr>
          <p:nvPr/>
        </p:nvSpPr>
        <p:spPr bwMode="auto">
          <a:xfrm>
            <a:off x="838200" y="2985700"/>
            <a:ext cx="8382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Known genes</a:t>
            </a:r>
          </a:p>
        </p:txBody>
      </p:sp>
      <p:sp>
        <p:nvSpPr>
          <p:cNvPr id="50" name="Right Brace 49"/>
          <p:cNvSpPr/>
          <p:nvPr/>
        </p:nvSpPr>
        <p:spPr>
          <a:xfrm>
            <a:off x="2438399" y="1828800"/>
            <a:ext cx="304801" cy="1828800"/>
          </a:xfrm>
          <a:prstGeom prst="rightBrace">
            <a:avLst>
              <a:gd name="adj1" fmla="val 8333"/>
              <a:gd name="adj2" fmla="val 288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b="1">
              <a:latin typeface="Times"/>
              <a:cs typeface="Times"/>
            </a:endParaRPr>
          </a:p>
        </p:txBody>
      </p:sp>
      <p:sp>
        <p:nvSpPr>
          <p:cNvPr id="53" name="Rectangle 92"/>
          <p:cNvSpPr>
            <a:spLocks noChangeArrowheads="1"/>
          </p:cNvSpPr>
          <p:nvPr/>
        </p:nvSpPr>
        <p:spPr bwMode="auto">
          <a:xfrm>
            <a:off x="533400" y="3579168"/>
            <a:ext cx="19050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Preliminary GWAS candidate loci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9600" y="1524000"/>
            <a:ext cx="245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b="1" dirty="0" smtClean="0">
                <a:solidFill>
                  <a:srgbClr val="0000FF"/>
                </a:solidFill>
              </a:rPr>
              <a:t>Simulation with empirical networks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57800" y="1600200"/>
            <a:ext cx="247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b="1" dirty="0" smtClean="0">
                <a:solidFill>
                  <a:srgbClr val="0000FF"/>
                </a:solidFill>
              </a:rPr>
              <a:t>Simulation with  theoretic networks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58" name="Rectangle 92"/>
          <p:cNvSpPr>
            <a:spLocks noChangeArrowheads="1"/>
          </p:cNvSpPr>
          <p:nvPr/>
        </p:nvSpPr>
        <p:spPr bwMode="auto">
          <a:xfrm>
            <a:off x="2971800" y="2145268"/>
            <a:ext cx="22098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FF0000"/>
                </a:solidFill>
                <a:latin typeface="Times"/>
                <a:cs typeface="Times"/>
              </a:rPr>
              <a:t>Simulated alleles with long and short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FF0000"/>
                </a:solidFill>
                <a:latin typeface="Times"/>
                <a:cs typeface="Times"/>
              </a:rPr>
              <a:t>activity half lives</a:t>
            </a:r>
          </a:p>
        </p:txBody>
      </p:sp>
      <p:sp>
        <p:nvSpPr>
          <p:cNvPr id="64" name="Rectangle 92"/>
          <p:cNvSpPr>
            <a:spLocks noChangeArrowheads="1"/>
          </p:cNvSpPr>
          <p:nvPr/>
        </p:nvSpPr>
        <p:spPr bwMode="auto">
          <a:xfrm>
            <a:off x="5638800" y="2819400"/>
            <a:ext cx="12192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Random networks</a:t>
            </a:r>
          </a:p>
        </p:txBody>
      </p:sp>
      <p:sp>
        <p:nvSpPr>
          <p:cNvPr id="65" name="Rectangle 92"/>
          <p:cNvSpPr>
            <a:spLocks noChangeArrowheads="1"/>
          </p:cNvSpPr>
          <p:nvPr/>
        </p:nvSpPr>
        <p:spPr bwMode="auto">
          <a:xfrm>
            <a:off x="5638800" y="3124200"/>
            <a:ext cx="12192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Power-law networks</a:t>
            </a:r>
          </a:p>
        </p:txBody>
      </p:sp>
      <p:sp>
        <p:nvSpPr>
          <p:cNvPr id="67" name="Rectangle 92"/>
          <p:cNvSpPr>
            <a:spLocks noChangeArrowheads="1"/>
          </p:cNvSpPr>
          <p:nvPr/>
        </p:nvSpPr>
        <p:spPr bwMode="auto">
          <a:xfrm>
            <a:off x="5638800" y="2221468"/>
            <a:ext cx="10668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Fixed number of limiting modules</a:t>
            </a:r>
          </a:p>
        </p:txBody>
      </p:sp>
      <p:cxnSp>
        <p:nvCxnSpPr>
          <p:cNvPr id="68" name="Straight Arrow Connector 67"/>
          <p:cNvCxnSpPr>
            <a:stCxn id="64" idx="1"/>
            <a:endCxn id="27" idx="7"/>
          </p:cNvCxnSpPr>
          <p:nvPr/>
        </p:nvCxnSpPr>
        <p:spPr>
          <a:xfrm rot="10800000" flipV="1">
            <a:off x="5172786" y="2934815"/>
            <a:ext cx="466015" cy="15782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1"/>
            <a:endCxn id="27" idx="6"/>
          </p:cNvCxnSpPr>
          <p:nvPr/>
        </p:nvCxnSpPr>
        <p:spPr>
          <a:xfrm rot="10800000">
            <a:off x="5334000" y="3200400"/>
            <a:ext cx="304800" cy="3921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7" idx="1"/>
            <a:endCxn id="58" idx="3"/>
          </p:cNvCxnSpPr>
          <p:nvPr/>
        </p:nvCxnSpPr>
        <p:spPr>
          <a:xfrm rot="10800000">
            <a:off x="5181600" y="2329934"/>
            <a:ext cx="457200" cy="762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92"/>
          <p:cNvSpPr>
            <a:spLocks noChangeArrowheads="1"/>
          </p:cNvSpPr>
          <p:nvPr/>
        </p:nvSpPr>
        <p:spPr bwMode="auto">
          <a:xfrm>
            <a:off x="762000" y="3276600"/>
            <a:ext cx="13716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Student new hypotheses</a:t>
            </a:r>
          </a:p>
        </p:txBody>
      </p:sp>
      <p:cxnSp>
        <p:nvCxnSpPr>
          <p:cNvPr id="97" name="Straight Arrow Connector 96"/>
          <p:cNvCxnSpPr>
            <a:stCxn id="125" idx="2"/>
            <a:endCxn id="27" idx="0"/>
          </p:cNvCxnSpPr>
          <p:nvPr/>
        </p:nvCxnSpPr>
        <p:spPr>
          <a:xfrm rot="16200000" flipH="1">
            <a:off x="4372988" y="2637411"/>
            <a:ext cx="152400" cy="66877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25" idx="2"/>
            <a:endCxn id="44" idx="0"/>
          </p:cNvCxnSpPr>
          <p:nvPr/>
        </p:nvCxnSpPr>
        <p:spPr>
          <a:xfrm rot="5400000">
            <a:off x="3752850" y="2686050"/>
            <a:ext cx="152400" cy="5715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92"/>
          <p:cNvSpPr>
            <a:spLocks noChangeArrowheads="1"/>
          </p:cNvSpPr>
          <p:nvPr/>
        </p:nvSpPr>
        <p:spPr bwMode="auto">
          <a:xfrm>
            <a:off x="3048000" y="2664768"/>
            <a:ext cx="21336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FF0000"/>
                </a:solidFill>
                <a:latin typeface="Times"/>
                <a:cs typeface="Times"/>
              </a:rPr>
              <a:t>Simulated yeast </a:t>
            </a:r>
            <a:r>
              <a:rPr lang="en-US" sz="900" b="1" kern="0" dirty="0" smtClean="0">
                <a:solidFill>
                  <a:srgbClr val="FF0000"/>
                </a:solidFill>
                <a:latin typeface="Times"/>
                <a:cs typeface="Times"/>
              </a:rPr>
              <a:t>strains/populations </a:t>
            </a:r>
            <a:endParaRPr lang="en-US" sz="900" b="1" kern="0" dirty="0" smtClean="0">
              <a:solidFill>
                <a:srgbClr val="FF0000"/>
              </a:solidFill>
              <a:latin typeface="Times"/>
              <a:cs typeface="Times"/>
            </a:endParaRPr>
          </a:p>
        </p:txBody>
      </p:sp>
      <p:cxnSp>
        <p:nvCxnSpPr>
          <p:cNvPr id="127" name="Straight Arrow Connector 126"/>
          <p:cNvCxnSpPr>
            <a:endCxn id="125" idx="0"/>
          </p:cNvCxnSpPr>
          <p:nvPr/>
        </p:nvCxnSpPr>
        <p:spPr>
          <a:xfrm rot="5400000">
            <a:off x="4039716" y="2589684"/>
            <a:ext cx="150168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92"/>
          <p:cNvSpPr>
            <a:spLocks noChangeArrowheads="1"/>
          </p:cNvSpPr>
          <p:nvPr/>
        </p:nvSpPr>
        <p:spPr bwMode="auto">
          <a:xfrm>
            <a:off x="3733800" y="3440668"/>
            <a:ext cx="9144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FF0000"/>
                </a:solidFill>
                <a:latin typeface="Times"/>
                <a:cs typeface="Times"/>
              </a:rPr>
              <a:t>Network aging simulations</a:t>
            </a:r>
          </a:p>
        </p:txBody>
      </p:sp>
      <p:sp>
        <p:nvSpPr>
          <p:cNvPr id="35" name="Rectangle 92"/>
          <p:cNvSpPr>
            <a:spLocks noChangeArrowheads="1"/>
          </p:cNvSpPr>
          <p:nvPr/>
        </p:nvSpPr>
        <p:spPr bwMode="auto">
          <a:xfrm>
            <a:off x="3581400" y="3974068"/>
            <a:ext cx="16002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FF0000"/>
                </a:solidFill>
                <a:latin typeface="Times"/>
                <a:cs typeface="Times"/>
              </a:rPr>
              <a:t>Populations with different survivor curves</a:t>
            </a:r>
          </a:p>
        </p:txBody>
      </p:sp>
      <p:cxnSp>
        <p:nvCxnSpPr>
          <p:cNvPr id="36" name="Straight Arrow Connector 35"/>
          <p:cNvCxnSpPr>
            <a:stCxn id="27" idx="4"/>
          </p:cNvCxnSpPr>
          <p:nvPr/>
        </p:nvCxnSpPr>
        <p:spPr>
          <a:xfrm rot="5400000">
            <a:off x="4411089" y="3589912"/>
            <a:ext cx="609600" cy="13537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4" idx="4"/>
          </p:cNvCxnSpPr>
          <p:nvPr/>
        </p:nvCxnSpPr>
        <p:spPr>
          <a:xfrm rot="16200000" flipH="1">
            <a:off x="3333750" y="3562350"/>
            <a:ext cx="60960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92"/>
          <p:cNvSpPr>
            <a:spLocks noChangeArrowheads="1"/>
          </p:cNvSpPr>
          <p:nvPr/>
        </p:nvSpPr>
        <p:spPr bwMode="auto">
          <a:xfrm>
            <a:off x="609600" y="4038600"/>
            <a:ext cx="18288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Yeast natural lifespan variation</a:t>
            </a:r>
          </a:p>
        </p:txBody>
      </p:sp>
      <p:cxnSp>
        <p:nvCxnSpPr>
          <p:cNvPr id="52" name="Straight Arrow Connector 51"/>
          <p:cNvCxnSpPr>
            <a:stCxn id="51" idx="0"/>
            <a:endCxn id="53" idx="2"/>
          </p:cNvCxnSpPr>
          <p:nvPr/>
        </p:nvCxnSpPr>
        <p:spPr>
          <a:xfrm rot="16200000" flipV="1">
            <a:off x="1390650" y="3905250"/>
            <a:ext cx="228600" cy="381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1" idx="3"/>
            <a:endCxn id="35" idx="1"/>
          </p:cNvCxnSpPr>
          <p:nvPr/>
        </p:nvCxnSpPr>
        <p:spPr>
          <a:xfrm>
            <a:off x="2438400" y="4154016"/>
            <a:ext cx="1143000" cy="471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92"/>
          <p:cNvSpPr>
            <a:spLocks noChangeArrowheads="1"/>
          </p:cNvSpPr>
          <p:nvPr/>
        </p:nvSpPr>
        <p:spPr bwMode="auto">
          <a:xfrm>
            <a:off x="3352800" y="4499371"/>
            <a:ext cx="20574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FF0000"/>
                </a:solidFill>
                <a:latin typeface="Times"/>
                <a:cs typeface="Times"/>
              </a:rPr>
              <a:t>Evaluate/improve GWA approaches</a:t>
            </a:r>
          </a:p>
        </p:txBody>
      </p:sp>
      <p:sp>
        <p:nvSpPr>
          <p:cNvPr id="76" name="Rectangle 92"/>
          <p:cNvSpPr>
            <a:spLocks noChangeArrowheads="1"/>
          </p:cNvSpPr>
          <p:nvPr/>
        </p:nvSpPr>
        <p:spPr bwMode="auto">
          <a:xfrm>
            <a:off x="2514600" y="3883968"/>
            <a:ext cx="9906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FF0000"/>
                </a:solidFill>
                <a:latin typeface="Times"/>
                <a:cs typeface="Times"/>
              </a:rPr>
              <a:t>Q-Q plot or CV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267200" y="4267200"/>
            <a:ext cx="0" cy="23217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81"/>
          <p:cNvCxnSpPr>
            <a:stCxn id="67" idx="3"/>
          </p:cNvCxnSpPr>
          <p:nvPr/>
        </p:nvCxnSpPr>
        <p:spPr>
          <a:xfrm flipH="1">
            <a:off x="6477000" y="2406134"/>
            <a:ext cx="228600" cy="1556266"/>
          </a:xfrm>
          <a:prstGeom prst="curvedConnector4">
            <a:avLst>
              <a:gd name="adj1" fmla="val -100000"/>
              <a:gd name="adj2" fmla="val 68990"/>
            </a:avLst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8" idx="1"/>
          </p:cNvCxnSpPr>
          <p:nvPr/>
        </p:nvCxnSpPr>
        <p:spPr>
          <a:xfrm flipV="1">
            <a:off x="2743200" y="2329934"/>
            <a:ext cx="228600" cy="3226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81"/>
          <p:cNvCxnSpPr/>
          <p:nvPr/>
        </p:nvCxnSpPr>
        <p:spPr>
          <a:xfrm rot="16200000" flipH="1">
            <a:off x="4724400" y="2971800"/>
            <a:ext cx="1447800" cy="533400"/>
          </a:xfrm>
          <a:prstGeom prst="curvedConnector3">
            <a:avLst>
              <a:gd name="adj1" fmla="val 42105"/>
            </a:avLst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 rot="9057690">
            <a:off x="2633367" y="4258912"/>
            <a:ext cx="296016" cy="62538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1676400" y="4417368"/>
            <a:ext cx="14478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0000FF"/>
                </a:solidFill>
                <a:latin typeface="Times"/>
                <a:cs typeface="Times"/>
              </a:rPr>
              <a:t>Estimate numbers of loci</a:t>
            </a:r>
          </a:p>
        </p:txBody>
      </p:sp>
      <p:sp>
        <p:nvSpPr>
          <p:cNvPr id="60" name="Rectangle 92"/>
          <p:cNvSpPr>
            <a:spLocks noChangeArrowheads="1"/>
          </p:cNvSpPr>
          <p:nvPr/>
        </p:nvSpPr>
        <p:spPr bwMode="auto">
          <a:xfrm>
            <a:off x="5638800" y="4497139"/>
            <a:ext cx="10668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FF0000"/>
                </a:solidFill>
                <a:latin typeface="Times"/>
                <a:cs typeface="Times"/>
              </a:rPr>
              <a:t>Pathway analysis</a:t>
            </a:r>
          </a:p>
        </p:txBody>
      </p:sp>
      <p:cxnSp>
        <p:nvCxnSpPr>
          <p:cNvPr id="66" name="Straight Arrow Connector 65"/>
          <p:cNvCxnSpPr>
            <a:stCxn id="73" idx="3"/>
            <a:endCxn id="60" idx="1"/>
          </p:cNvCxnSpPr>
          <p:nvPr/>
        </p:nvCxnSpPr>
        <p:spPr>
          <a:xfrm flipV="1">
            <a:off x="5410200" y="4612555"/>
            <a:ext cx="228600" cy="223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5638800" y="3974068"/>
            <a:ext cx="1066800" cy="230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rgbClr val="FF0000"/>
                </a:solidFill>
                <a:latin typeface="Times"/>
                <a:cs typeface="Times"/>
              </a:rPr>
              <a:t>Type I, II errors</a:t>
            </a:r>
          </a:p>
        </p:txBody>
      </p:sp>
      <p:cxnSp>
        <p:nvCxnSpPr>
          <p:cNvPr id="81" name="Straight Arrow Connector 80"/>
          <p:cNvCxnSpPr>
            <a:stCxn id="60" idx="0"/>
            <a:endCxn id="72" idx="2"/>
          </p:cNvCxnSpPr>
          <p:nvPr/>
        </p:nvCxnSpPr>
        <p:spPr>
          <a:xfrm rot="5400000" flipH="1" flipV="1">
            <a:off x="6026081" y="4351020"/>
            <a:ext cx="292239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257800" y="4191000"/>
            <a:ext cx="762000" cy="3048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92"/>
          <p:cNvSpPr>
            <a:spLocks noChangeArrowheads="1"/>
          </p:cNvSpPr>
          <p:nvPr/>
        </p:nvSpPr>
        <p:spPr bwMode="auto">
          <a:xfrm>
            <a:off x="3352800" y="1599406"/>
            <a:ext cx="1524000" cy="369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latin typeface="Times"/>
                <a:cs typeface="Times"/>
              </a:rPr>
              <a:t>Parameters of </a:t>
            </a:r>
            <a:r>
              <a:rPr lang="en-US" sz="900" b="1" kern="0" dirty="0" smtClean="0">
                <a:latin typeface="Times"/>
                <a:cs typeface="Times"/>
              </a:rPr>
              <a:t>long- &amp; short-lived </a:t>
            </a:r>
            <a:r>
              <a:rPr lang="en-US" sz="900" b="1" kern="0" dirty="0" smtClean="0">
                <a:latin typeface="Times"/>
                <a:cs typeface="Times"/>
              </a:rPr>
              <a:t>mutants</a:t>
            </a:r>
            <a:endParaRPr lang="en-US" sz="900" b="1" kern="0" dirty="0" smtClean="0">
              <a:latin typeface="Times"/>
              <a:cs typeface="Times"/>
            </a:endParaRPr>
          </a:p>
        </p:txBody>
      </p:sp>
      <p:cxnSp>
        <p:nvCxnSpPr>
          <p:cNvPr id="75" name="Straight Arrow Connector 74"/>
          <p:cNvCxnSpPr>
            <a:stCxn id="62" idx="2"/>
          </p:cNvCxnSpPr>
          <p:nvPr/>
        </p:nvCxnSpPr>
        <p:spPr>
          <a:xfrm rot="5400000">
            <a:off x="4038600" y="2044938"/>
            <a:ext cx="152400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PVERSION" val="5"/>
  <p:tag name="TPFULLVERSION" val="5.1.0.2296"/>
  <p:tag name="PPTVERSION" val="12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103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hqin</dc:creator>
  <cp:lastModifiedBy>Hong Qin</cp:lastModifiedBy>
  <cp:revision>119</cp:revision>
  <dcterms:created xsi:type="dcterms:W3CDTF">2013-07-22T01:02:23Z</dcterms:created>
  <dcterms:modified xsi:type="dcterms:W3CDTF">2013-07-22T01:17:16Z</dcterms:modified>
</cp:coreProperties>
</file>