
<file path=[Content_Types].xml><?xml version="1.0" encoding="utf-8"?>
<Types xmlns="http://schemas.openxmlformats.org/package/2006/content-types">
  <Override PartName="/ppt/tags/tag1.xml" ContentType="application/vnd.openxmlformats-officedocument.presentationml.tags+xml"/>
  <Override PartName="/ppt/embeddings/Microsoft_Equation8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embeddings/Microsoft_Equation9.bin" ContentType="application/vnd.openxmlformats-officedocument.oleObjec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viewProps.xml" ContentType="application/vnd.openxmlformats-officedocument.presentationml.viewProps+xml"/>
  <Override PartName="/ppt/embeddings/Microsoft_Equation5.bin" ContentType="application/vnd.openxmlformats-officedocument.oleObject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Default Extension="vml" ContentType="application/vnd.openxmlformats-officedocument.vmlDrawing"/>
  <Override PartName="/ppt/embeddings/Microsoft_Equation3.bin" ContentType="application/vnd.openxmlformats-officedocument.oleObject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985" autoAdjust="0"/>
    <p:restoredTop sz="94660"/>
  </p:normalViewPr>
  <p:slideViewPr>
    <p:cSldViewPr>
      <p:cViewPr varScale="1">
        <p:scale>
          <a:sx n="155" d="100"/>
          <a:sy n="155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9C3B-FA41-4921-A7CF-0B13CA934943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DF6C-5527-45A1-9C6E-54CDF279D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oleObject" Target="../embeddings/Microsoft_Equation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5" Type="http://schemas.openxmlformats.org/officeDocument/2006/relationships/oleObject" Target="../embeddings/Microsoft_Equation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04800" y="304800"/>
            <a:ext cx="449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Reliability aging model of a synthetic lethal pair X and Y</a:t>
            </a:r>
            <a:endParaRPr lang="en-US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90600" y="1611313"/>
          <a:ext cx="1317463" cy="369887"/>
        </p:xfrm>
        <a:graphic>
          <a:graphicData uri="http://schemas.openxmlformats.org/presentationml/2006/ole">
            <p:oleObj spid="_x0000_s11271" name="Equation" r:id="rId3" imgW="888840" imgH="228600" progId="Equation.3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063850" y="1094601"/>
            <a:ext cx="1203350" cy="276999"/>
            <a:chOff x="3063850" y="1399401"/>
            <a:chExt cx="1203350" cy="27699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063850" y="1524000"/>
              <a:ext cx="1203350" cy="161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76600" y="1399401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3784" y="1399401"/>
              <a:ext cx="27443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" y="866001"/>
            <a:ext cx="1904474" cy="734199"/>
            <a:chOff x="533400" y="1143000"/>
            <a:chExt cx="1904474" cy="734199"/>
          </a:xfrm>
        </p:grpSpPr>
        <p:sp>
          <p:nvSpPr>
            <p:cNvPr id="59" name="Rectangle 58"/>
            <p:cNvSpPr/>
            <p:nvPr/>
          </p:nvSpPr>
          <p:spPr>
            <a:xfrm>
              <a:off x="13710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00200" y="1143000"/>
              <a:ext cx="27443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pPr algn="ctr"/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0257" y="1600200"/>
              <a:ext cx="27432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rtlCol="0">
              <a:spAutoFit/>
            </a:bodyPr>
            <a:lstStyle/>
            <a:p>
              <a:pPr algn="ctr"/>
              <a:r>
                <a:rPr lang="en-US" sz="1200" b="1" dirty="0" smtClean="0"/>
                <a:t>Y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21330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3400" y="1524000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744" y="1383268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737417" y="1419999"/>
              <a:ext cx="0" cy="1802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" y="685800"/>
            <a:ext cx="8858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Wildtype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685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Deletion of Y (genotype y∆)</a:t>
            </a:r>
            <a:endParaRPr lang="en-US" sz="14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5426050" y="1094601"/>
            <a:ext cx="1203350" cy="276999"/>
            <a:chOff x="5578450" y="1402378"/>
            <a:chExt cx="1203350" cy="276999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5578450" y="1526977"/>
              <a:ext cx="1203350" cy="161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91200" y="1402378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88384" y="1402378"/>
              <a:ext cx="27443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Y</a:t>
              </a:r>
              <a:endParaRPr lang="en-US" sz="12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29200" y="685800"/>
            <a:ext cx="2286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Deletion of X (genotype x∆)</a:t>
            </a:r>
            <a:endParaRPr lang="en-US" sz="1400" b="1" dirty="0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410200" y="1447800"/>
          <a:ext cx="1371600" cy="406566"/>
        </p:xfrm>
        <a:graphic>
          <a:graphicData uri="http://schemas.openxmlformats.org/presentationml/2006/ole">
            <p:oleObj spid="_x0000_s11274" name="Equation" r:id="rId4" imgW="761760" imgH="228600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048000" y="1447800"/>
          <a:ext cx="1404939" cy="418214"/>
        </p:xfrm>
        <a:graphic>
          <a:graphicData uri="http://schemas.openxmlformats.org/presentationml/2006/ole">
            <p:oleObj spid="_x0000_s11276" name="Equation" r:id="rId5" imgW="799753" imgH="241195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1000" y="1981200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 represents the  rest of the network. 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81000" y="685800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Two independent loci  X  and Y</a:t>
            </a:r>
            <a:endParaRPr lang="en-US" sz="1400" b="1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066800" y="2209800"/>
          <a:ext cx="3592512" cy="641350"/>
        </p:xfrm>
        <a:graphic>
          <a:graphicData uri="http://schemas.openxmlformats.org/presentationml/2006/ole">
            <p:oleObj spid="_x0000_s27650" name="Equation" r:id="rId3" imgW="3174840" imgH="457200" progId="Equation.3">
              <p:embed/>
            </p:oleObj>
          </a:graphicData>
        </a:graphic>
      </p:graphicFrame>
      <p:grpSp>
        <p:nvGrpSpPr>
          <p:cNvPr id="2" name="Group 108"/>
          <p:cNvGrpSpPr/>
          <p:nvPr/>
        </p:nvGrpSpPr>
        <p:grpSpPr>
          <a:xfrm>
            <a:off x="1599674" y="1143000"/>
            <a:ext cx="1066800" cy="734199"/>
            <a:chOff x="1904474" y="1143000"/>
            <a:chExt cx="1066800" cy="734199"/>
          </a:xfrm>
        </p:grpSpPr>
        <p:sp>
          <p:nvSpPr>
            <p:cNvPr id="59" name="Rectangle 58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5717" y="11430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5717" y="16002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X2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762000" y="1524000"/>
            <a:ext cx="822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15344" y="1383268"/>
            <a:ext cx="2648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rtlCol="0">
            <a:spAutoFit/>
          </a:bodyPr>
          <a:lstStyle/>
          <a:p>
            <a:r>
              <a:rPr lang="en-US" sz="1200" b="1" dirty="0" smtClean="0"/>
              <a:t>Z</a:t>
            </a:r>
            <a:endParaRPr lang="en-US" sz="1200" b="1" dirty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09"/>
          <p:cNvGrpSpPr/>
          <p:nvPr/>
        </p:nvGrpSpPr>
        <p:grpSpPr>
          <a:xfrm>
            <a:off x="2667000" y="1143000"/>
            <a:ext cx="1066800" cy="734199"/>
            <a:chOff x="1904474" y="1143000"/>
            <a:chExt cx="1066800" cy="734199"/>
          </a:xfrm>
        </p:grpSpPr>
        <p:sp>
          <p:nvSpPr>
            <p:cNvPr id="111" name="Rectangle 110"/>
            <p:cNvSpPr/>
            <p:nvPr/>
          </p:nvSpPr>
          <p:spPr>
            <a:xfrm>
              <a:off x="1904474" y="1295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25717" y="11430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Y1</a:t>
              </a:r>
              <a:endParaRPr lang="en-US" sz="12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25717" y="1600200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Y2</a:t>
              </a:r>
              <a:endParaRPr lang="en-US" sz="1200" b="1" dirty="0"/>
            </a:p>
          </p:txBody>
        </p:sp>
        <p:cxnSp>
          <p:nvCxnSpPr>
            <p:cNvPr id="114" name="Straight Connector 113"/>
            <p:cNvCxnSpPr>
              <a:stCxn id="111" idx="3"/>
            </p:cNvCxnSpPr>
            <p:nvPr/>
          </p:nvCxnSpPr>
          <p:spPr>
            <a:xfrm>
              <a:off x="2666474" y="15240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6800" y="609600"/>
            <a:ext cx="18033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Two alleles at locus X </a:t>
            </a:r>
            <a:endParaRPr 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810000" y="609600"/>
            <a:ext cx="17892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Same allele at locus X</a:t>
            </a:r>
            <a:endParaRPr lang="en-US" sz="1400" b="1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43000" y="1905000"/>
          <a:ext cx="2184400" cy="641350"/>
        </p:xfrm>
        <a:graphic>
          <a:graphicData uri="http://schemas.openxmlformats.org/presentationml/2006/ole">
            <p:oleObj spid="_x0000_s25602" name="Equation" r:id="rId3" imgW="1930320" imgH="457200" progId="Equation.3">
              <p:embed/>
            </p:oleObj>
          </a:graphicData>
        </a:graphic>
      </p:graphicFrame>
      <p:grpSp>
        <p:nvGrpSpPr>
          <p:cNvPr id="2" name="Group 107"/>
          <p:cNvGrpSpPr/>
          <p:nvPr/>
        </p:nvGrpSpPr>
        <p:grpSpPr>
          <a:xfrm>
            <a:off x="1066800" y="990600"/>
            <a:ext cx="1904474" cy="734199"/>
            <a:chOff x="1615440" y="1664732"/>
            <a:chExt cx="1904474" cy="734199"/>
          </a:xfrm>
        </p:grpSpPr>
        <p:sp>
          <p:nvSpPr>
            <p:cNvPr id="59" name="Rectangle 58"/>
            <p:cNvSpPr/>
            <p:nvPr/>
          </p:nvSpPr>
          <p:spPr>
            <a:xfrm>
              <a:off x="2453114" y="1817132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74357" y="16647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74357" y="21219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X2</a:t>
              </a:r>
              <a:endParaRPr lang="en-US" sz="1200" b="1" dirty="0"/>
            </a:p>
          </p:txBody>
        </p:sp>
        <p:cxnSp>
          <p:nvCxnSpPr>
            <p:cNvPr id="63" name="Straight Connector 62"/>
            <p:cNvCxnSpPr>
              <a:stCxn id="59" idx="3"/>
            </p:cNvCxnSpPr>
            <p:nvPr/>
          </p:nvCxnSpPr>
          <p:spPr>
            <a:xfrm>
              <a:off x="3215114" y="2045732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15440" y="2045732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68784" y="1905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3886200" y="990600"/>
            <a:ext cx="1904474" cy="734199"/>
            <a:chOff x="1615440" y="1664732"/>
            <a:chExt cx="1904474" cy="734199"/>
          </a:xfrm>
        </p:grpSpPr>
        <p:sp>
          <p:nvSpPr>
            <p:cNvPr id="65" name="Rectangle 64"/>
            <p:cNvSpPr/>
            <p:nvPr/>
          </p:nvSpPr>
          <p:spPr>
            <a:xfrm>
              <a:off x="2453114" y="1817132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67000" y="16647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81714" y="2121932"/>
              <a:ext cx="3481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X1</a:t>
              </a:r>
              <a:endParaRPr lang="en-US" sz="1200" b="1" dirty="0"/>
            </a:p>
          </p:txBody>
        </p:sp>
        <p:cxnSp>
          <p:nvCxnSpPr>
            <p:cNvPr id="69" name="Straight Connector 68"/>
            <p:cNvCxnSpPr>
              <a:stCxn id="65" idx="3"/>
            </p:cNvCxnSpPr>
            <p:nvPr/>
          </p:nvCxnSpPr>
          <p:spPr>
            <a:xfrm>
              <a:off x="3215114" y="2045732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15440" y="2045732"/>
              <a:ext cx="822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68784" y="1905000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Z</a:t>
              </a:r>
              <a:endParaRPr lang="en-US" sz="1200" b="1" dirty="0"/>
            </a:p>
          </p:txBody>
        </p:sp>
      </p:grp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914775" y="1955800"/>
          <a:ext cx="2228850" cy="714375"/>
        </p:xfrm>
        <a:graphic>
          <a:graphicData uri="http://schemas.openxmlformats.org/presentationml/2006/ole">
            <p:oleObj spid="_x0000_s25603" name="Equation" r:id="rId4" imgW="1485720" imgH="4824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76400" y="2971800"/>
          <a:ext cx="2228850" cy="714375"/>
        </p:xfrm>
        <a:graphic>
          <a:graphicData uri="http://schemas.openxmlformats.org/presentationml/2006/ole">
            <p:oleObj spid="_x0000_s25604" name="Equation" r:id="rId5" imgW="148572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06"/>
          <p:cNvGrpSpPr/>
          <p:nvPr/>
        </p:nvGrpSpPr>
        <p:grpSpPr>
          <a:xfrm>
            <a:off x="304800" y="316468"/>
            <a:ext cx="8207375" cy="3008531"/>
            <a:chOff x="304800" y="316468"/>
            <a:chExt cx="8207375" cy="3008531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3975617" y="1960602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33400" y="12192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y1, y2, y3,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45" y="1361645"/>
              <a:ext cx="1119534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Y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33400" y="2286000"/>
              <a:ext cx="1329447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x1, x2, x3, …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0"/>
              <a:endCxn id="27" idx="4"/>
            </p:cNvCxnSpPr>
            <p:nvPr/>
          </p:nvCxnSpPr>
          <p:spPr>
            <a:xfrm flipV="1">
              <a:off x="1198124" y="1981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5800" y="2488208"/>
              <a:ext cx="1049563" cy="1025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err="1" smtClean="0"/>
                <a:t>Subnetwork</a:t>
              </a:r>
              <a:r>
                <a:rPr lang="en-US" sz="1200" b="1" dirty="0" smtClean="0"/>
                <a:t> X</a:t>
              </a:r>
              <a:endParaRPr lang="en-US" sz="1200" b="1" dirty="0"/>
            </a:p>
          </p:txBody>
        </p:sp>
        <p:grpSp>
          <p:nvGrpSpPr>
            <p:cNvPr id="3" name="Group 56"/>
            <p:cNvGrpSpPr/>
            <p:nvPr/>
          </p:nvGrpSpPr>
          <p:grpSpPr>
            <a:xfrm>
              <a:off x="3823217" y="741402"/>
              <a:ext cx="1371600" cy="734199"/>
              <a:chOff x="4191000" y="990600"/>
              <a:chExt cx="1371600" cy="73419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54" name="Straight Connector 53"/>
              <p:cNvCxnSpPr>
                <a:stCxn id="52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57"/>
            <p:cNvGrpSpPr/>
            <p:nvPr/>
          </p:nvGrpSpPr>
          <p:grpSpPr>
            <a:xfrm>
              <a:off x="2148314" y="1664732"/>
              <a:ext cx="1371600" cy="734199"/>
              <a:chOff x="4191000" y="990600"/>
              <a:chExt cx="1371600" cy="73419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495800" y="11430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724400" y="9906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24400" y="14478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cxnSp>
            <p:nvCxnSpPr>
              <p:cNvPr id="63" name="Straight Connector 62"/>
              <p:cNvCxnSpPr>
                <a:stCxn id="59" idx="3"/>
              </p:cNvCxnSpPr>
              <p:nvPr/>
            </p:nvCxnSpPr>
            <p:spPr>
              <a:xfrm>
                <a:off x="52578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13716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244201" y="1808202"/>
              <a:ext cx="2648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/>
                <a:t>Y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61417" y="1808202"/>
              <a:ext cx="26962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91440" rtlCol="0">
              <a:spAutoFit/>
            </a:bodyPr>
            <a:lstStyle/>
            <a:p>
              <a:r>
                <a:rPr lang="en-US" sz="1200" b="1" dirty="0" smtClean="0"/>
                <a:t>X</a:t>
              </a:r>
              <a:endParaRPr lang="en-US" sz="1200" b="1" dirty="0"/>
            </a:p>
          </p:txBody>
        </p:sp>
        <p:cxnSp>
          <p:nvCxnSpPr>
            <p:cNvPr id="77" name="Straight Connector 76"/>
            <p:cNvCxnSpPr>
              <a:stCxn id="62" idx="0"/>
              <a:endCxn id="61" idx="2"/>
            </p:cNvCxnSpPr>
            <p:nvPr/>
          </p:nvCxnSpPr>
          <p:spPr>
            <a:xfrm flipH="1" flipV="1">
              <a:off x="2814122" y="1941731"/>
              <a:ext cx="2405" cy="1802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2"/>
            <p:cNvGrpSpPr/>
            <p:nvPr/>
          </p:nvGrpSpPr>
          <p:grpSpPr>
            <a:xfrm>
              <a:off x="3823217" y="2286000"/>
              <a:ext cx="1676400" cy="1038999"/>
              <a:chOff x="4495800" y="2286000"/>
              <a:chExt cx="1676400" cy="10389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800600" y="2486799"/>
                <a:ext cx="1066800" cy="3326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81600" y="2286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00600" y="2819400"/>
                <a:ext cx="1066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4958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867400" y="28194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181600" y="2667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92984" y="3048000"/>
                <a:ext cx="26481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/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10200" y="3048000"/>
                <a:ext cx="26962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rtlCol="0">
                <a:spAutoFit/>
              </a:bodyPr>
              <a:lstStyle/>
              <a:p>
                <a:r>
                  <a:rPr lang="en-US" sz="1200" b="1" dirty="0" smtClean="0"/>
                  <a:t>X</a:t>
                </a:r>
                <a:endParaRPr lang="en-US" sz="12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304800" y="316468"/>
              <a:ext cx="15236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(A) Gene </a:t>
              </a:r>
              <a:r>
                <a:rPr lang="en-US" sz="1400" b="1" dirty="0"/>
                <a:t>N</a:t>
              </a:r>
              <a:r>
                <a:rPr lang="en-US" sz="1400" b="1" dirty="0" smtClean="0"/>
                <a:t>etwork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19714" y="316468"/>
              <a:ext cx="1706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(B) Reliability Model</a:t>
              </a:r>
              <a:endParaRPr lang="en-US" sz="14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57600" y="316468"/>
              <a:ext cx="21907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(C) Equivalent Path Models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53000" y="773668"/>
              <a:ext cx="7382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Parallel</a:t>
              </a:r>
              <a:endParaRPr lang="en-US" sz="14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3000" y="1600200"/>
              <a:ext cx="601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Serial</a:t>
              </a:r>
              <a:endParaRPr lang="en-US" sz="14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57800" y="2286000"/>
              <a:ext cx="778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Mixture</a:t>
              </a:r>
              <a:endParaRPr lang="en-US" sz="1400" b="1" dirty="0"/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5638800" y="2667000"/>
            <a:ext cx="2873375" cy="321347"/>
          </p:xfrm>
          <a:graphic>
            <a:graphicData uri="http://schemas.openxmlformats.org/presentationml/2006/ole">
              <p:oleObj spid="_x0000_s24578" name="Equation" r:id="rId3" imgW="2539800" imgH="228600" progId="Equation.3">
                <p:embed/>
              </p:oleObj>
            </a:graphicData>
          </a:graphic>
        </p:graphicFrame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791200" y="990600"/>
            <a:ext cx="1868488" cy="320675"/>
          </p:xfrm>
          <a:graphic>
            <a:graphicData uri="http://schemas.openxmlformats.org/presentationml/2006/ole">
              <p:oleObj spid="_x0000_s24579" name="Equation" r:id="rId4" imgW="1650960" imgH="228600" progId="Equation.3">
                <p:embed/>
              </p:oleObj>
            </a:graphicData>
          </a:graphic>
        </p:graphicFrame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5791200" y="1676400"/>
            <a:ext cx="819150" cy="320675"/>
          </p:xfrm>
          <a:graphic>
            <a:graphicData uri="http://schemas.openxmlformats.org/presentationml/2006/ole">
              <p:oleObj spid="_x0000_s24580" name="Equation" r:id="rId5" imgW="723600" imgH="2286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117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76</cp:revision>
  <dcterms:created xsi:type="dcterms:W3CDTF">2013-07-17T20:37:21Z</dcterms:created>
  <dcterms:modified xsi:type="dcterms:W3CDTF">2013-07-17T20:39:14Z</dcterms:modified>
</cp:coreProperties>
</file>