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61" r:id="rId3"/>
    <p:sldId id="260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270" d="100"/>
          <a:sy n="270" d="100"/>
        </p:scale>
        <p:origin x="10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0CA0-3FBD-4AF2-A38B-F8970FCD3CA4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BAF5-5904-4D6F-80D0-0E17FE6D5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52600" y="1277035"/>
            <a:ext cx="281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1, Yr1-2):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5000" y="1474113"/>
            <a:ext cx="4267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Power-law configuration.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Reliability and aging of yeast protein interaction network.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2600" y="1828800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Steps in Network Aging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Aim 2, Yr 2-4)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5000" y="2057400"/>
            <a:ext cx="58674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Develop a framework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limiting interaction modules and apply it to yeast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Synthetic lethality.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Renewals/repairs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with focus on mitochondrial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renewals.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2600" y="2617113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model of Lifespan as a Quantitative Trait (Aim 3, Yr 3-5)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2845713"/>
            <a:ext cx="44196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One-locus and two-locus models, missing heritability.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Multi-locus study and natural lifespan variation.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0200" y="990600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 on Network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52600" y="1277035"/>
            <a:ext cx="281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1, Yr1-2):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5000" y="1531948"/>
            <a:ext cx="4267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Power-law configuration.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Reliability and aging of yeast protein interaction network.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2600" y="1981200"/>
            <a:ext cx="3276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 Interaction Modules (Aim 2, Yr 2-4)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5000" y="2236113"/>
            <a:ext cx="48768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 Develop a general framework and apply it to yeast 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Synthetic lethality.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Renewal/repair with focus on mitochondrial renewal.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2895600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model of Lifespan as a Quantitative Trait (Aim 3, Yr 3-5)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50513"/>
            <a:ext cx="44196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One-locus and two-locus models, missing heritability.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Multi-locus study and natural lifespan variation.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0200" y="990600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 on Network Aging</a:t>
            </a:r>
          </a:p>
        </p:txBody>
      </p:sp>
      <p:cxnSp>
        <p:nvCxnSpPr>
          <p:cNvPr id="23" name="Shape 81"/>
          <p:cNvCxnSpPr/>
          <p:nvPr/>
        </p:nvCxnSpPr>
        <p:spPr>
          <a:xfrm rot="16200000" flipV="1">
            <a:off x="1104901" y="2537460"/>
            <a:ext cx="1691640" cy="91440"/>
          </a:xfrm>
          <a:prstGeom prst="curvedConnector4">
            <a:avLst>
              <a:gd name="adj1" fmla="val -490"/>
              <a:gd name="adj2" fmla="val 524218"/>
            </a:avLst>
          </a:prstGeom>
          <a:ln w="127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81"/>
          <p:cNvCxnSpPr/>
          <p:nvPr/>
        </p:nvCxnSpPr>
        <p:spPr>
          <a:xfrm rot="16200000" flipV="1">
            <a:off x="1562100" y="2933701"/>
            <a:ext cx="914400" cy="76200"/>
          </a:xfrm>
          <a:prstGeom prst="curvedConnector4">
            <a:avLst>
              <a:gd name="adj1" fmla="val -490"/>
              <a:gd name="adj2" fmla="val 524218"/>
            </a:avLst>
          </a:prstGeom>
          <a:ln w="127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81"/>
          <p:cNvCxnSpPr/>
          <p:nvPr/>
        </p:nvCxnSpPr>
        <p:spPr>
          <a:xfrm rot="5400000" flipH="1" flipV="1">
            <a:off x="5570220" y="2811780"/>
            <a:ext cx="822960" cy="76200"/>
          </a:xfrm>
          <a:prstGeom prst="curvedConnector4">
            <a:avLst>
              <a:gd name="adj1" fmla="val -490"/>
              <a:gd name="adj2" fmla="val 524218"/>
            </a:avLst>
          </a:prstGeom>
          <a:ln w="127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81"/>
          <p:cNvCxnSpPr/>
          <p:nvPr/>
        </p:nvCxnSpPr>
        <p:spPr>
          <a:xfrm rot="16200000" flipH="1">
            <a:off x="5699760" y="2118360"/>
            <a:ext cx="868680" cy="76200"/>
          </a:xfrm>
          <a:prstGeom prst="curvedConnector4">
            <a:avLst>
              <a:gd name="adj1" fmla="val -490"/>
              <a:gd name="adj2" fmla="val 524218"/>
            </a:avLst>
          </a:prstGeom>
          <a:ln w="127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1828800" y="1572399"/>
            <a:ext cx="152400" cy="304800"/>
          </a:xfrm>
          <a:prstGeom prst="leftBrac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flipH="1">
            <a:off x="5943600" y="1572399"/>
            <a:ext cx="152400" cy="381000"/>
          </a:xfrm>
          <a:prstGeom prst="leftBrac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hape 81"/>
          <p:cNvCxnSpPr/>
          <p:nvPr/>
        </p:nvCxnSpPr>
        <p:spPr>
          <a:xfrm rot="16200000" flipH="1">
            <a:off x="5913120" y="2026920"/>
            <a:ext cx="594360" cy="76200"/>
          </a:xfrm>
          <a:prstGeom prst="curvedConnector4">
            <a:avLst>
              <a:gd name="adj1" fmla="val -490"/>
              <a:gd name="adj2" fmla="val 524218"/>
            </a:avLst>
          </a:prstGeom>
          <a:ln w="127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371600" cy="9906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94784">
            <a:off x="1358114" y="1359441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7800" y="2032337"/>
            <a:ext cx="1295400" cy="8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e,e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s,s</a:t>
            </a:r>
            <a:endParaRPr lang="en-US" sz="11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57200" y="23241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1" name="TextBox 40"/>
          <p:cNvSpPr txBox="1"/>
          <p:nvPr/>
        </p:nvSpPr>
        <p:spPr>
          <a:xfrm rot="19594784">
            <a:off x="2043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594784">
            <a:off x="1662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57200" y="2573179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00" y="8382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NRMCA  in Adjacency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an Undirected Graph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57200" y="20574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1295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Basic Version: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32766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binomial distribution</a:t>
            </a:r>
            <a:endParaRPr lang="en-US" sz="11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115243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1381036"/>
            <a:ext cx="38862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Power-law networks.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     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power-law distribution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Evaluate reliability of observed yeast networks.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000" y="2057400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 Interaction Modules (Aim 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3800" y="2286000"/>
            <a:ext cx="43434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 Develop a general framework and evaluate yeast 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Synthetic lethality (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≠0).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Renewal/repair effect.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29000" y="2971800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Effect on Lifespan as a Quantitative Trait (Aim 3)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3200400"/>
            <a:ext cx="48768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One-locus and two-locus models with implication on heritability.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Multi-locus </a:t>
            </a:r>
            <a:r>
              <a:rPr lang="en-US" sz="1100" smtClean="0">
                <a:latin typeface="Arial" pitchFamily="34" charset="0"/>
                <a:cs typeface="Arial" pitchFamily="34" charset="0"/>
              </a:rPr>
              <a:t>simulation study.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838200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Double Bracket 23"/>
          <p:cNvSpPr/>
          <p:nvPr/>
        </p:nvSpPr>
        <p:spPr>
          <a:xfrm>
            <a:off x="1447800" y="2057400"/>
            <a:ext cx="1371600" cy="990600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94784">
            <a:off x="1358114" y="1359441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7800" y="2032337"/>
            <a:ext cx="1295400" cy="8258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e,n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e,e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s,s</a:t>
            </a:r>
            <a:endParaRPr lang="en-US" sz="11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457200" y="23241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1" name="TextBox 40"/>
          <p:cNvSpPr txBox="1"/>
          <p:nvPr/>
        </p:nvSpPr>
        <p:spPr>
          <a:xfrm rot="19594784">
            <a:off x="2043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594784">
            <a:off x="1662914" y="138312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Essential Genes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57200" y="2573179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Synthetic lethality</a:t>
            </a:r>
            <a:endParaRPr lang="en-US" sz="10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00" y="8382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NRMCA  in Adjacency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an Undirected Graph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57200" y="2057400"/>
            <a:ext cx="1905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Arial" pitchFamily="34" charset="0"/>
                <a:cs typeface="Arial" pitchFamily="34" charset="0"/>
              </a:rPr>
              <a:t>Nonessential Genes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1295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Basic Version: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32766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baseline="-25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binomial distribution</a:t>
            </a:r>
            <a:endParaRPr lang="en-US" sz="11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9000" y="1295400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Network Configuration (Aim 1):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1524000"/>
            <a:ext cx="38862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1.1: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n,n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=0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     Elements in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e,n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follow power-law distribution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1.2: Reliability of observed networks.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000" y="2133600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Limiting Interaction Modules (Aim 2)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3800" y="2362200"/>
            <a:ext cx="4343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2.1: Develop a general framework and evaluate yeast mutants.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Estimate </a:t>
            </a:r>
            <a:r>
              <a:rPr lang="en-US" sz="1100" dirty="0" smtClean="0">
                <a:latin typeface="Arial" pitchFamily="34" charset="0"/>
              </a:rPr>
              <a:t>n</a:t>
            </a:r>
            <a:r>
              <a:rPr lang="en-US" sz="1100" baseline="-25000" dirty="0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</a:t>
            </a:r>
            <a:r>
              <a:rPr lang="en-US" sz="1100" dirty="0" err="1" smtClean="0">
                <a:latin typeface="Arial" pitchFamily="34" charset="0"/>
              </a:rPr>
              <a:t>t</a:t>
            </a:r>
            <a:r>
              <a:rPr lang="en-US" sz="1100" baseline="-25000" dirty="0" err="1" smtClean="0">
                <a:latin typeface="Arial" pitchFamily="34" charset="0"/>
              </a:rPr>
              <a:t>e</a:t>
            </a:r>
            <a:r>
              <a:rPr lang="en-US" sz="1100" dirty="0" smtClean="0">
                <a:latin typeface="Arial" pitchFamily="34" charset="0"/>
              </a:rPr>
              <a:t> , G and R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in yeast deletion mutants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2.2: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100" baseline="-25000" dirty="0" err="1" smtClean="0">
                <a:latin typeface="Arial" pitchFamily="34" charset="0"/>
                <a:cs typeface="Arial" pitchFamily="34" charset="0"/>
              </a:rPr>
              <a:t>s,s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≠0, synthetic lethality.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2.3: Renewal/repair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29000" y="3226713"/>
            <a:ext cx="3048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Allelic Effect on Network Aging (Aim 3)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3455313"/>
            <a:ext cx="4343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3.1: Theoretic studies of one-locus and two-locus models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Aim 3.2: Evaluate loci associated with natural lifespan variations.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9000" y="866001"/>
            <a:ext cx="228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Studies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630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 Qin</cp:lastModifiedBy>
  <cp:revision>97</cp:revision>
  <dcterms:created xsi:type="dcterms:W3CDTF">2013-07-17T14:39:59Z</dcterms:created>
  <dcterms:modified xsi:type="dcterms:W3CDTF">2013-07-17T14:47:56Z</dcterms:modified>
</cp:coreProperties>
</file>