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 snapToGrid="0" snapToObjects="1">
      <p:cViewPr>
        <p:scale>
          <a:sx n="100" d="100"/>
          <a:sy n="100" d="100"/>
        </p:scale>
        <p:origin x="-516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6376-4C9D-1444-8D87-174934ADEB1A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3982-9FA0-4249-903D-8F8982D80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6376-4C9D-1444-8D87-174934ADEB1A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3982-9FA0-4249-903D-8F8982D80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6376-4C9D-1444-8D87-174934ADEB1A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3982-9FA0-4249-903D-8F8982D80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6376-4C9D-1444-8D87-174934ADEB1A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3982-9FA0-4249-903D-8F8982D80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6376-4C9D-1444-8D87-174934ADEB1A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3982-9FA0-4249-903D-8F8982D80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6376-4C9D-1444-8D87-174934ADEB1A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3982-9FA0-4249-903D-8F8982D80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6376-4C9D-1444-8D87-174934ADEB1A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3982-9FA0-4249-903D-8F8982D80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6376-4C9D-1444-8D87-174934ADEB1A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3982-9FA0-4249-903D-8F8982D80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6376-4C9D-1444-8D87-174934ADEB1A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3982-9FA0-4249-903D-8F8982D80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6376-4C9D-1444-8D87-174934ADEB1A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3982-9FA0-4249-903D-8F8982D80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6376-4C9D-1444-8D87-174934ADEB1A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3982-9FA0-4249-903D-8F8982D80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46376-4C9D-1444-8D87-174934ADEB1A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3982-9FA0-4249-903D-8F8982D80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1"/>
          <a:ext cx="3671455" cy="168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395"/>
                <a:gridCol w="389841"/>
                <a:gridCol w="471055"/>
                <a:gridCol w="401089"/>
                <a:gridCol w="474345"/>
                <a:gridCol w="440748"/>
                <a:gridCol w="429491"/>
                <a:gridCol w="429491"/>
              </a:tblGrid>
              <a:tr h="293131">
                <a:tc>
                  <a:txBody>
                    <a:bodyPr/>
                    <a:lstStyle/>
                    <a:p>
                      <a:endParaRPr lang="en-US" sz="11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/>
                        <a:t>1.1</a:t>
                      </a:r>
                      <a:endParaRPr lang="en-US" sz="12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/>
                        <a:t>1.2</a:t>
                      </a:r>
                      <a:endParaRPr lang="en-US" sz="12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/>
                        <a:t>2.1</a:t>
                      </a:r>
                      <a:endParaRPr lang="en-US" sz="12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/>
                        <a:t>2.2</a:t>
                      </a:r>
                      <a:endParaRPr lang="en-US" sz="12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/>
                        <a:t>2.3</a:t>
                      </a:r>
                      <a:endParaRPr lang="en-US" sz="12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/>
                        <a:t>3.1</a:t>
                      </a:r>
                      <a:endParaRPr lang="en-US" sz="12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/>
                        <a:t>3.2</a:t>
                      </a:r>
                      <a:endParaRPr lang="en-US" sz="1200" b="1" i="0" dirty="0"/>
                    </a:p>
                  </a:txBody>
                  <a:tcPr/>
                </a:tc>
              </a:tr>
              <a:tr h="249504">
                <a:tc>
                  <a:txBody>
                    <a:bodyPr/>
                    <a:lstStyle/>
                    <a:p>
                      <a:r>
                        <a:rPr lang="en-US" sz="1100" b="1" i="0" dirty="0" smtClean="0"/>
                        <a:t>BIO386</a:t>
                      </a:r>
                      <a:endParaRPr lang="en-US" sz="11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/>
                        <a:t>X</a:t>
                      </a:r>
                      <a:endParaRPr lang="en-US" sz="12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/>
                        <a:t>X</a:t>
                      </a:r>
                      <a:endParaRPr lang="en-US" sz="12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/>
                        <a:t>X</a:t>
                      </a:r>
                      <a:endParaRPr lang="en-US" sz="12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/>
                        <a:t>X</a:t>
                      </a:r>
                      <a:endParaRPr lang="en-US" sz="12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/>
                        <a:t>X</a:t>
                      </a:r>
                      <a:endParaRPr lang="en-US" sz="12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/>
                        <a:t>X</a:t>
                      </a:r>
                      <a:endParaRPr lang="en-US" sz="12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/>
                        <a:t>X</a:t>
                      </a:r>
                      <a:endParaRPr lang="en-US" sz="1200" b="1" i="0" dirty="0"/>
                    </a:p>
                  </a:txBody>
                  <a:tcPr/>
                </a:tc>
              </a:tr>
              <a:tr h="251568">
                <a:tc>
                  <a:txBody>
                    <a:bodyPr/>
                    <a:lstStyle/>
                    <a:p>
                      <a:r>
                        <a:rPr lang="en-US" sz="1100" b="1" i="0" dirty="0" smtClean="0"/>
                        <a:t>CIS115</a:t>
                      </a:r>
                      <a:endParaRPr lang="en-US" sz="11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/>
                        <a:t>X</a:t>
                      </a:r>
                      <a:endParaRPr lang="en-US" sz="12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/>
                        <a:t>X</a:t>
                      </a:r>
                      <a:endParaRPr lang="en-US" sz="12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/>
                        <a:t>X</a:t>
                      </a:r>
                      <a:endParaRPr lang="en-US" sz="12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/>
                        <a:t>X</a:t>
                      </a:r>
                      <a:endParaRPr lang="en-US" sz="1200" b="1" i="0" dirty="0"/>
                    </a:p>
                  </a:txBody>
                  <a:tcPr/>
                </a:tc>
              </a:tr>
              <a:tr h="249383">
                <a:tc>
                  <a:txBody>
                    <a:bodyPr/>
                    <a:lstStyle/>
                    <a:p>
                      <a:r>
                        <a:rPr lang="en-US" sz="1100" b="1" i="0" dirty="0" smtClean="0"/>
                        <a:t>BIO125</a:t>
                      </a:r>
                      <a:endParaRPr lang="en-US" sz="11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/>
                        <a:t>X</a:t>
                      </a:r>
                      <a:endParaRPr lang="en-US" sz="12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/>
                        <a:t>X</a:t>
                      </a:r>
                      <a:endParaRPr lang="en-US" sz="12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/>
                        <a:t>X</a:t>
                      </a:r>
                      <a:endParaRPr lang="en-US" sz="1200" b="1" i="0" dirty="0"/>
                    </a:p>
                  </a:txBody>
                  <a:tcPr/>
                </a:tc>
              </a:tr>
              <a:tr h="265301">
                <a:tc>
                  <a:txBody>
                    <a:bodyPr/>
                    <a:lstStyle/>
                    <a:p>
                      <a:r>
                        <a:rPr lang="en-US" sz="1100" b="1" i="0" dirty="0" smtClean="0"/>
                        <a:t>BIO233</a:t>
                      </a:r>
                      <a:endParaRPr lang="en-US" sz="11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/>
                        <a:t>X</a:t>
                      </a:r>
                      <a:endParaRPr lang="en-US" sz="12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/>
                        <a:t>X</a:t>
                      </a:r>
                      <a:endParaRPr lang="en-US" sz="12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/>
                        <a:t>X</a:t>
                      </a:r>
                      <a:endParaRPr lang="en-US" sz="1200" b="1" i="0" dirty="0"/>
                    </a:p>
                  </a:txBody>
                  <a:tcPr/>
                </a:tc>
              </a:tr>
              <a:tr h="293131">
                <a:tc>
                  <a:txBody>
                    <a:bodyPr/>
                    <a:lstStyle/>
                    <a:p>
                      <a:r>
                        <a:rPr lang="en-US" sz="1100" b="1" i="0" dirty="0" err="1" smtClean="0"/>
                        <a:t>Sys</a:t>
                      </a:r>
                      <a:r>
                        <a:rPr lang="en-US" sz="1100" b="1" i="0" baseline="0" dirty="0" err="1" smtClean="0"/>
                        <a:t>Bio</a:t>
                      </a:r>
                      <a:endParaRPr lang="en-US" sz="11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/>
                        <a:t>X</a:t>
                      </a:r>
                      <a:endParaRPr lang="en-US" sz="12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/>
                        <a:t>X</a:t>
                      </a:r>
                      <a:endParaRPr lang="en-US" sz="12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/>
                        <a:t>X</a:t>
                      </a:r>
                      <a:endParaRPr lang="en-US" sz="12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/>
                        <a:t>X</a:t>
                      </a:r>
                      <a:endParaRPr lang="en-US" sz="12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/>
                        <a:t>X</a:t>
                      </a:r>
                      <a:endParaRPr lang="en-US" sz="12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19225" y="1151494"/>
            <a:ext cx="684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Courses</a:t>
            </a:r>
            <a:endParaRPr 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01886" y="115149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Aims</a:t>
            </a:r>
            <a:endParaRPr lang="en-US" sz="1200" b="1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1.0.2296"/>
  <p:tag name="PPTVERSION" val="12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36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Hong Qin</dc:creator>
  <cp:lastModifiedBy>hqin</cp:lastModifiedBy>
  <cp:revision>7</cp:revision>
  <dcterms:created xsi:type="dcterms:W3CDTF">2013-07-06T16:18:03Z</dcterms:created>
  <dcterms:modified xsi:type="dcterms:W3CDTF">2013-07-06T16:45:42Z</dcterms:modified>
</cp:coreProperties>
</file>