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4572000" y="2133600"/>
            <a:ext cx="1670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network with two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essential modules</a:t>
            </a:r>
          </a:p>
        </p:txBody>
      </p:sp>
      <p:sp>
        <p:nvSpPr>
          <p:cNvPr id="77" name="Rectangle 93"/>
          <p:cNvSpPr>
            <a:spLocks noChangeArrowheads="1"/>
          </p:cNvSpPr>
          <p:nvPr/>
        </p:nvSpPr>
        <p:spPr bwMode="auto">
          <a:xfrm>
            <a:off x="4572000" y="3276600"/>
            <a:ext cx="16866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reliability </a:t>
            </a:r>
            <a:r>
              <a:rPr lang="en-US" sz="1400" kern="0" noProof="0" dirty="0" smtClean="0">
                <a:solidFill>
                  <a:srgbClr val="000000"/>
                </a:solidFill>
              </a:rPr>
              <a:t>pathway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with two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blocks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8" name="Group 91"/>
          <p:cNvGrpSpPr>
            <a:grpSpLocks/>
          </p:cNvGrpSpPr>
          <p:nvPr/>
        </p:nvGrpSpPr>
        <p:grpSpPr bwMode="auto">
          <a:xfrm>
            <a:off x="1905000" y="1905000"/>
            <a:ext cx="2617788" cy="947738"/>
            <a:chOff x="577880" y="1412738"/>
            <a:chExt cx="3456450" cy="1305770"/>
          </a:xfrm>
        </p:grpSpPr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1181112" y="1412738"/>
              <a:ext cx="218909" cy="2285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1491370" y="2493139"/>
              <a:ext cx="213024" cy="22219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929903" y="2489965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577880" y="1963670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28"/>
            <p:cNvSpPr>
              <a:spLocks noChangeArrowheads="1"/>
            </p:cNvSpPr>
            <p:nvPr/>
          </p:nvSpPr>
          <p:spPr bwMode="auto">
            <a:xfrm>
              <a:off x="1856766" y="1963670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4" name="Straight Connector 37"/>
            <p:cNvCxnSpPr>
              <a:cxnSpLocks noChangeShapeType="1"/>
              <a:stCxn id="79" idx="4"/>
              <a:endCxn id="82" idx="7"/>
            </p:cNvCxnSpPr>
            <p:nvPr/>
          </p:nvCxnSpPr>
          <p:spPr bwMode="auto">
            <a:xfrm rot="5400000">
              <a:off x="849720" y="1556292"/>
              <a:ext cx="355858" cy="5258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5" name="Straight Connector 38"/>
            <p:cNvCxnSpPr>
              <a:cxnSpLocks noChangeShapeType="1"/>
              <a:stCxn id="79" idx="4"/>
              <a:endCxn id="81" idx="0"/>
            </p:cNvCxnSpPr>
            <p:nvPr/>
          </p:nvCxnSpPr>
          <p:spPr bwMode="auto">
            <a:xfrm rot="5400000">
              <a:off x="740621" y="1940019"/>
              <a:ext cx="848684" cy="251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6" name="Straight Connector 41"/>
            <p:cNvCxnSpPr>
              <a:cxnSpLocks noChangeShapeType="1"/>
              <a:stCxn id="79" idx="4"/>
              <a:endCxn id="80" idx="0"/>
            </p:cNvCxnSpPr>
            <p:nvPr/>
          </p:nvCxnSpPr>
          <p:spPr bwMode="auto">
            <a:xfrm rot="16200000" flipH="1">
              <a:off x="1018295" y="1913552"/>
              <a:ext cx="851858" cy="3073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7" name="Straight Connector 44"/>
            <p:cNvCxnSpPr>
              <a:cxnSpLocks noChangeShapeType="1"/>
              <a:stCxn id="79" idx="4"/>
              <a:endCxn id="83" idx="1"/>
            </p:cNvCxnSpPr>
            <p:nvPr/>
          </p:nvCxnSpPr>
          <p:spPr bwMode="auto">
            <a:xfrm rot="16200000" flipH="1">
              <a:off x="1411767" y="1520081"/>
              <a:ext cx="355858" cy="5982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8" name="Straight Connector 63"/>
            <p:cNvCxnSpPr>
              <a:cxnSpLocks noChangeShapeType="1"/>
              <a:stCxn id="80" idx="7"/>
              <a:endCxn id="83" idx="3"/>
            </p:cNvCxnSpPr>
            <p:nvPr/>
          </p:nvCxnSpPr>
          <p:spPr bwMode="auto">
            <a:xfrm rot="5400000" flipH="1" flipV="1">
              <a:off x="1597544" y="2234398"/>
              <a:ext cx="366935" cy="2156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89" name="Straight Connector 67"/>
            <p:cNvCxnSpPr>
              <a:cxnSpLocks noChangeShapeType="1"/>
            </p:cNvCxnSpPr>
            <p:nvPr/>
          </p:nvCxnSpPr>
          <p:spPr bwMode="auto">
            <a:xfrm>
              <a:off x="1148812" y="2604236"/>
              <a:ext cx="3425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0" name="Straight Connector 71"/>
            <p:cNvCxnSpPr>
              <a:cxnSpLocks noChangeShapeType="1"/>
            </p:cNvCxnSpPr>
            <p:nvPr/>
          </p:nvCxnSpPr>
          <p:spPr bwMode="auto">
            <a:xfrm>
              <a:off x="796789" y="2077941"/>
              <a:ext cx="10599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91" name="Straight Connector 75"/>
            <p:cNvCxnSpPr>
              <a:cxnSpLocks noChangeShapeType="1"/>
              <a:stCxn id="82" idx="5"/>
              <a:endCxn id="81" idx="1"/>
            </p:cNvCxnSpPr>
            <p:nvPr/>
          </p:nvCxnSpPr>
          <p:spPr bwMode="auto">
            <a:xfrm rot="16200000" flipH="1">
              <a:off x="681001" y="2242473"/>
              <a:ext cx="364690" cy="197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92" name="Oval 39"/>
            <p:cNvSpPr>
              <a:spLocks noChangeArrowheads="1"/>
            </p:cNvSpPr>
            <p:nvPr/>
          </p:nvSpPr>
          <p:spPr bwMode="auto">
            <a:xfrm>
              <a:off x="3139767" y="1412738"/>
              <a:ext cx="218909" cy="2285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val 40"/>
            <p:cNvSpPr>
              <a:spLocks noChangeArrowheads="1"/>
            </p:cNvSpPr>
            <p:nvPr/>
          </p:nvSpPr>
          <p:spPr bwMode="auto">
            <a:xfrm>
              <a:off x="3450025" y="2493139"/>
              <a:ext cx="213024" cy="22219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2888558" y="2489965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43"/>
            <p:cNvSpPr>
              <a:spLocks noChangeArrowheads="1"/>
            </p:cNvSpPr>
            <p:nvPr/>
          </p:nvSpPr>
          <p:spPr bwMode="auto">
            <a:xfrm>
              <a:off x="2536535" y="1963670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45"/>
            <p:cNvSpPr>
              <a:spLocks noChangeArrowheads="1"/>
            </p:cNvSpPr>
            <p:nvPr/>
          </p:nvSpPr>
          <p:spPr bwMode="auto">
            <a:xfrm>
              <a:off x="3815421" y="1963670"/>
              <a:ext cx="218909" cy="22854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7" name="Straight Connector 46"/>
            <p:cNvCxnSpPr>
              <a:cxnSpLocks noChangeShapeType="1"/>
              <a:stCxn id="92" idx="4"/>
              <a:endCxn id="95" idx="7"/>
            </p:cNvCxnSpPr>
            <p:nvPr/>
          </p:nvCxnSpPr>
          <p:spPr bwMode="auto">
            <a:xfrm rot="5400000">
              <a:off x="2808375" y="1556292"/>
              <a:ext cx="355858" cy="5258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8" name="Straight Connector 47"/>
            <p:cNvCxnSpPr>
              <a:cxnSpLocks noChangeShapeType="1"/>
              <a:stCxn id="92" idx="4"/>
              <a:endCxn id="94" idx="0"/>
            </p:cNvCxnSpPr>
            <p:nvPr/>
          </p:nvCxnSpPr>
          <p:spPr bwMode="auto">
            <a:xfrm rot="5400000">
              <a:off x="2699276" y="1940019"/>
              <a:ext cx="848684" cy="251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9" name="Straight Connector 48"/>
            <p:cNvCxnSpPr>
              <a:cxnSpLocks noChangeShapeType="1"/>
              <a:stCxn id="92" idx="4"/>
              <a:endCxn id="93" idx="0"/>
            </p:cNvCxnSpPr>
            <p:nvPr/>
          </p:nvCxnSpPr>
          <p:spPr bwMode="auto">
            <a:xfrm rot="16200000" flipH="1">
              <a:off x="2976950" y="1913552"/>
              <a:ext cx="851858" cy="3073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0" name="Straight Connector 49"/>
            <p:cNvCxnSpPr>
              <a:cxnSpLocks noChangeShapeType="1"/>
              <a:stCxn id="92" idx="4"/>
              <a:endCxn id="96" idx="1"/>
            </p:cNvCxnSpPr>
            <p:nvPr/>
          </p:nvCxnSpPr>
          <p:spPr bwMode="auto">
            <a:xfrm rot="16200000" flipH="1">
              <a:off x="3370422" y="1520081"/>
              <a:ext cx="355858" cy="5982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1" name="Straight Connector 50"/>
            <p:cNvCxnSpPr>
              <a:cxnSpLocks noChangeShapeType="1"/>
              <a:stCxn id="93" idx="7"/>
              <a:endCxn id="96" idx="3"/>
            </p:cNvCxnSpPr>
            <p:nvPr/>
          </p:nvCxnSpPr>
          <p:spPr bwMode="auto">
            <a:xfrm rot="5400000" flipH="1" flipV="1">
              <a:off x="3556199" y="2234398"/>
              <a:ext cx="366935" cy="2156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02" name="Straight Connector 51"/>
            <p:cNvCxnSpPr>
              <a:cxnSpLocks noChangeShapeType="1"/>
            </p:cNvCxnSpPr>
            <p:nvPr/>
          </p:nvCxnSpPr>
          <p:spPr bwMode="auto">
            <a:xfrm>
              <a:off x="3107467" y="2604236"/>
              <a:ext cx="3425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03" name="Straight Connector 52"/>
            <p:cNvCxnSpPr>
              <a:cxnSpLocks noChangeShapeType="1"/>
            </p:cNvCxnSpPr>
            <p:nvPr/>
          </p:nvCxnSpPr>
          <p:spPr bwMode="auto">
            <a:xfrm>
              <a:off x="2755444" y="2077941"/>
              <a:ext cx="10599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04" name="Straight Connector 53"/>
            <p:cNvCxnSpPr>
              <a:cxnSpLocks noChangeShapeType="1"/>
              <a:stCxn id="95" idx="5"/>
              <a:endCxn id="94" idx="1"/>
            </p:cNvCxnSpPr>
            <p:nvPr/>
          </p:nvCxnSpPr>
          <p:spPr bwMode="auto">
            <a:xfrm rot="16200000" flipH="1">
              <a:off x="2639656" y="2242473"/>
              <a:ext cx="364690" cy="197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05" name="Straight Connector 54"/>
            <p:cNvCxnSpPr>
              <a:cxnSpLocks noChangeShapeType="1"/>
            </p:cNvCxnSpPr>
            <p:nvPr/>
          </p:nvCxnSpPr>
          <p:spPr bwMode="auto">
            <a:xfrm>
              <a:off x="2075675" y="2077941"/>
              <a:ext cx="4608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06" name="Straight Connector 57"/>
            <p:cNvCxnSpPr>
              <a:cxnSpLocks noChangeShapeType="1"/>
            </p:cNvCxnSpPr>
            <p:nvPr/>
          </p:nvCxnSpPr>
          <p:spPr bwMode="auto">
            <a:xfrm>
              <a:off x="1704394" y="2604236"/>
              <a:ext cx="11841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07" name="Group 89"/>
          <p:cNvGrpSpPr>
            <a:grpSpLocks/>
          </p:cNvGrpSpPr>
          <p:nvPr/>
        </p:nvGrpSpPr>
        <p:grpSpPr bwMode="auto">
          <a:xfrm>
            <a:off x="2209800" y="3124200"/>
            <a:ext cx="1900568" cy="989945"/>
            <a:chOff x="808309" y="4273910"/>
            <a:chExt cx="2342706" cy="1228960"/>
          </a:xfrm>
        </p:grpSpPr>
        <p:grpSp>
          <p:nvGrpSpPr>
            <p:cNvPr id="108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127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28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130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42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4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1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40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4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2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38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3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36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134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29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9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110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11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113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5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3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15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21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16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119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2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117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8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12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362200"/>
            <a:ext cx="14491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Gene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676400"/>
            <a:ext cx="1567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Gompertz</a:t>
            </a:r>
            <a:r>
              <a:rPr lang="en-US" dirty="0" smtClean="0"/>
              <a:t> Aging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990600"/>
            <a:ext cx="330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990600"/>
            <a:ext cx="486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dirty="0" smtClean="0"/>
              <a:t>m0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895600"/>
            <a:ext cx="106658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3429000"/>
            <a:ext cx="2442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Phenotypic Heterogeneity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667000"/>
            <a:ext cx="1535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dirty="0" smtClean="0"/>
              <a:t>Hsp82/Hsc80?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3276600"/>
            <a:ext cx="891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sp104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3886200"/>
            <a:ext cx="25002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Gene Expression  Variation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4495800"/>
            <a:ext cx="2245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Morphological Plasticity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1" y="2362200"/>
            <a:ext cx="243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Limiting  Network Modules</a:t>
            </a:r>
          </a:p>
          <a:p>
            <a:r>
              <a:rPr lang="en-US" dirty="0" smtClean="0"/>
              <a:t>On Lifespan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11</cp:revision>
  <dcterms:created xsi:type="dcterms:W3CDTF">2013-04-15T12:51:21Z</dcterms:created>
  <dcterms:modified xsi:type="dcterms:W3CDTF">2013-04-15T13:25:50Z</dcterms:modified>
</cp:coreProperties>
</file>