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0" r:id="rId4"/>
    <p:sldId id="258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AB8F4-6F98-314B-BC4B-E1EE81AF139C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11ADF-55C4-4940-B966-41C8FF975F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8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37E10-F807-B943-A646-04F932B7A71A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37E10-F807-B943-A646-04F932B7A71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37E10-F807-B943-A646-04F932B7A71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B3D1-C920-42AE-B370-4EC6DB154CC7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5ED-D952-4EEA-BAEA-B2585595E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B3D1-C920-42AE-B370-4EC6DB154CC7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5ED-D952-4EEA-BAEA-B2585595E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B3D1-C920-42AE-B370-4EC6DB154CC7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5ED-D952-4EEA-BAEA-B2585595E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B3D1-C920-42AE-B370-4EC6DB154CC7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5ED-D952-4EEA-BAEA-B2585595E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B3D1-C920-42AE-B370-4EC6DB154CC7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5ED-D952-4EEA-BAEA-B2585595E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B3D1-C920-42AE-B370-4EC6DB154CC7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5ED-D952-4EEA-BAEA-B2585595E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B3D1-C920-42AE-B370-4EC6DB154CC7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5ED-D952-4EEA-BAEA-B2585595E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B3D1-C920-42AE-B370-4EC6DB154CC7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5ED-D952-4EEA-BAEA-B2585595E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B3D1-C920-42AE-B370-4EC6DB154CC7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5ED-D952-4EEA-BAEA-B2585595E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B3D1-C920-42AE-B370-4EC6DB154CC7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5ED-D952-4EEA-BAEA-B2585595E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B3D1-C920-42AE-B370-4EC6DB154CC7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5ED-D952-4EEA-BAEA-B2585595E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EB3D1-C920-42AE-B370-4EC6DB154CC7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25ED-D952-4EEA-BAEA-B2585595E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85800" y="4562475"/>
            <a:ext cx="1190781" cy="1228725"/>
            <a:chOff x="7813" y="4359"/>
            <a:chExt cx="2124" cy="914"/>
          </a:xfrm>
        </p:grpSpPr>
        <p:cxnSp>
          <p:nvCxnSpPr>
            <p:cNvPr id="12316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12331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32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1232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30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12327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28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12325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26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2323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2324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12318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1709738" y="4562475"/>
            <a:ext cx="1190781" cy="1228725"/>
            <a:chOff x="7813" y="4359"/>
            <a:chExt cx="2124" cy="914"/>
          </a:xfrm>
        </p:grpSpPr>
        <p:cxnSp>
          <p:nvCxnSpPr>
            <p:cNvPr id="12299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1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12314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15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12312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13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12310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11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12308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09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2306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2307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12301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04" name="Group 103"/>
          <p:cNvGrpSpPr/>
          <p:nvPr/>
        </p:nvGrpSpPr>
        <p:grpSpPr>
          <a:xfrm>
            <a:off x="609600" y="1628192"/>
            <a:ext cx="1353820" cy="1170992"/>
            <a:chOff x="838201" y="2057400"/>
            <a:chExt cx="1353820" cy="1170992"/>
          </a:xfrm>
        </p:grpSpPr>
        <p:sp>
          <p:nvSpPr>
            <p:cNvPr id="74" name="Oval 24"/>
            <p:cNvSpPr>
              <a:spLocks noChangeArrowheads="1"/>
            </p:cNvSpPr>
            <p:nvPr/>
          </p:nvSpPr>
          <p:spPr bwMode="auto">
            <a:xfrm>
              <a:off x="1383448" y="2057400"/>
              <a:ext cx="197866" cy="20495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Oval 25"/>
            <p:cNvSpPr>
              <a:spLocks noChangeArrowheads="1"/>
            </p:cNvSpPr>
            <p:nvPr/>
          </p:nvSpPr>
          <p:spPr bwMode="auto">
            <a:xfrm>
              <a:off x="1663882" y="3026285"/>
              <a:ext cx="192547" cy="19926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Oval 26"/>
            <p:cNvSpPr>
              <a:spLocks noChangeArrowheads="1"/>
            </p:cNvSpPr>
            <p:nvPr/>
          </p:nvSpPr>
          <p:spPr bwMode="auto">
            <a:xfrm>
              <a:off x="1156386" y="3023439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Oval 27"/>
            <p:cNvSpPr>
              <a:spLocks noChangeArrowheads="1"/>
            </p:cNvSpPr>
            <p:nvPr/>
          </p:nvSpPr>
          <p:spPr bwMode="auto">
            <a:xfrm>
              <a:off x="838201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Oval 28"/>
            <p:cNvSpPr>
              <a:spLocks noChangeArrowheads="1"/>
            </p:cNvSpPr>
            <p:nvPr/>
          </p:nvSpPr>
          <p:spPr bwMode="auto">
            <a:xfrm>
              <a:off x="1994155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9" name="Straight Connector 37"/>
            <p:cNvCxnSpPr>
              <a:cxnSpLocks noChangeShapeType="1"/>
              <a:stCxn id="74" idx="4"/>
              <a:endCxn id="77" idx="7"/>
            </p:cNvCxnSpPr>
            <p:nvPr/>
          </p:nvCxnSpPr>
          <p:spPr bwMode="auto">
            <a:xfrm rot="5400000">
              <a:off x="1085172" y="2184272"/>
              <a:ext cx="319127" cy="47529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0" name="Straight Connector 38"/>
            <p:cNvCxnSpPr>
              <a:cxnSpLocks noChangeShapeType="1"/>
              <a:stCxn id="74" idx="4"/>
              <a:endCxn id="76" idx="0"/>
            </p:cNvCxnSpPr>
            <p:nvPr/>
          </p:nvCxnSpPr>
          <p:spPr bwMode="auto">
            <a:xfrm rot="5400000">
              <a:off x="988308" y="2529366"/>
              <a:ext cx="761085" cy="227062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" name="Straight Connector 41"/>
            <p:cNvCxnSpPr>
              <a:cxnSpLocks noChangeShapeType="1"/>
              <a:stCxn id="74" idx="4"/>
              <a:endCxn id="75" idx="0"/>
            </p:cNvCxnSpPr>
            <p:nvPr/>
          </p:nvCxnSpPr>
          <p:spPr bwMode="auto">
            <a:xfrm rot="16200000" flipH="1">
              <a:off x="1239302" y="2505432"/>
              <a:ext cx="763932" cy="277774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2" name="Straight Connector 44"/>
            <p:cNvCxnSpPr>
              <a:cxnSpLocks noChangeShapeType="1"/>
              <a:stCxn id="74" idx="4"/>
              <a:endCxn id="78" idx="1"/>
            </p:cNvCxnSpPr>
            <p:nvPr/>
          </p:nvCxnSpPr>
          <p:spPr bwMode="auto">
            <a:xfrm rot="16200000" flipH="1">
              <a:off x="1593193" y="2151542"/>
              <a:ext cx="319127" cy="54075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3" name="Straight Connector 63"/>
            <p:cNvCxnSpPr>
              <a:cxnSpLocks noChangeShapeType="1"/>
              <a:stCxn id="75" idx="7"/>
              <a:endCxn id="78" idx="3"/>
            </p:cNvCxnSpPr>
            <p:nvPr/>
          </p:nvCxnSpPr>
          <p:spPr bwMode="auto">
            <a:xfrm rot="5400000" flipH="1" flipV="1">
              <a:off x="1761151" y="2793486"/>
              <a:ext cx="329061" cy="19490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84" name="Straight Connector 67"/>
            <p:cNvCxnSpPr>
              <a:cxnSpLocks noChangeShapeType="1"/>
            </p:cNvCxnSpPr>
            <p:nvPr/>
          </p:nvCxnSpPr>
          <p:spPr bwMode="auto">
            <a:xfrm>
              <a:off x="1354252" y="3125915"/>
              <a:ext cx="30963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85" name="Straight Connector 71"/>
            <p:cNvCxnSpPr>
              <a:cxnSpLocks noChangeShapeType="1"/>
            </p:cNvCxnSpPr>
            <p:nvPr/>
          </p:nvCxnSpPr>
          <p:spPr bwMode="auto">
            <a:xfrm>
              <a:off x="1036067" y="2653943"/>
              <a:ext cx="958087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86" name="Straight Connector 75"/>
            <p:cNvCxnSpPr>
              <a:cxnSpLocks noChangeShapeType="1"/>
              <a:stCxn id="77" idx="5"/>
              <a:endCxn id="76" idx="1"/>
            </p:cNvCxnSpPr>
            <p:nvPr/>
          </p:nvCxnSpPr>
          <p:spPr bwMode="auto">
            <a:xfrm rot="16200000" flipH="1">
              <a:off x="932703" y="2800793"/>
              <a:ext cx="327048" cy="17827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103" name="Group 102"/>
          <p:cNvGrpSpPr/>
          <p:nvPr/>
        </p:nvGrpSpPr>
        <p:grpSpPr>
          <a:xfrm>
            <a:off x="2303779" y="1628192"/>
            <a:ext cx="1353820" cy="1170992"/>
            <a:chOff x="2608581" y="2057400"/>
            <a:chExt cx="1353820" cy="1170992"/>
          </a:xfrm>
        </p:grpSpPr>
        <p:sp>
          <p:nvSpPr>
            <p:cNvPr id="87" name="Oval 39"/>
            <p:cNvSpPr>
              <a:spLocks noChangeArrowheads="1"/>
            </p:cNvSpPr>
            <p:nvPr/>
          </p:nvSpPr>
          <p:spPr bwMode="auto">
            <a:xfrm>
              <a:off x="3153828" y="2057400"/>
              <a:ext cx="197866" cy="20495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Oval 40"/>
            <p:cNvSpPr>
              <a:spLocks noChangeArrowheads="1"/>
            </p:cNvSpPr>
            <p:nvPr/>
          </p:nvSpPr>
          <p:spPr bwMode="auto">
            <a:xfrm>
              <a:off x="3434262" y="3026285"/>
              <a:ext cx="192547" cy="19926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Oval 42"/>
            <p:cNvSpPr>
              <a:spLocks noChangeArrowheads="1"/>
            </p:cNvSpPr>
            <p:nvPr/>
          </p:nvSpPr>
          <p:spPr bwMode="auto">
            <a:xfrm>
              <a:off x="2926766" y="3023439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Oval 43"/>
            <p:cNvSpPr>
              <a:spLocks noChangeArrowheads="1"/>
            </p:cNvSpPr>
            <p:nvPr/>
          </p:nvSpPr>
          <p:spPr bwMode="auto">
            <a:xfrm>
              <a:off x="2608581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Oval 45"/>
            <p:cNvSpPr>
              <a:spLocks noChangeArrowheads="1"/>
            </p:cNvSpPr>
            <p:nvPr/>
          </p:nvSpPr>
          <p:spPr bwMode="auto">
            <a:xfrm>
              <a:off x="3764535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2" name="Straight Connector 46"/>
            <p:cNvCxnSpPr>
              <a:cxnSpLocks noChangeShapeType="1"/>
              <a:stCxn id="87" idx="4"/>
              <a:endCxn id="90" idx="7"/>
            </p:cNvCxnSpPr>
            <p:nvPr/>
          </p:nvCxnSpPr>
          <p:spPr bwMode="auto">
            <a:xfrm rot="5400000">
              <a:off x="2855552" y="2184272"/>
              <a:ext cx="319127" cy="47529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3" name="Straight Connector 47"/>
            <p:cNvCxnSpPr>
              <a:cxnSpLocks noChangeShapeType="1"/>
              <a:stCxn id="87" idx="4"/>
              <a:endCxn id="89" idx="0"/>
            </p:cNvCxnSpPr>
            <p:nvPr/>
          </p:nvCxnSpPr>
          <p:spPr bwMode="auto">
            <a:xfrm rot="5400000">
              <a:off x="2758688" y="2529366"/>
              <a:ext cx="761085" cy="227062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4" name="Straight Connector 48"/>
            <p:cNvCxnSpPr>
              <a:cxnSpLocks noChangeShapeType="1"/>
              <a:stCxn id="87" idx="4"/>
              <a:endCxn id="88" idx="0"/>
            </p:cNvCxnSpPr>
            <p:nvPr/>
          </p:nvCxnSpPr>
          <p:spPr bwMode="auto">
            <a:xfrm rot="16200000" flipH="1">
              <a:off x="3009682" y="2505432"/>
              <a:ext cx="763932" cy="277774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" name="Straight Connector 49"/>
            <p:cNvCxnSpPr>
              <a:cxnSpLocks noChangeShapeType="1"/>
              <a:stCxn id="87" idx="4"/>
              <a:endCxn id="91" idx="1"/>
            </p:cNvCxnSpPr>
            <p:nvPr/>
          </p:nvCxnSpPr>
          <p:spPr bwMode="auto">
            <a:xfrm rot="16200000" flipH="1">
              <a:off x="3363573" y="2151542"/>
              <a:ext cx="319127" cy="54075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6" name="Straight Connector 50"/>
            <p:cNvCxnSpPr>
              <a:cxnSpLocks noChangeShapeType="1"/>
              <a:stCxn id="88" idx="7"/>
              <a:endCxn id="91" idx="3"/>
            </p:cNvCxnSpPr>
            <p:nvPr/>
          </p:nvCxnSpPr>
          <p:spPr bwMode="auto">
            <a:xfrm rot="5400000" flipH="1" flipV="1">
              <a:off x="3531531" y="2793486"/>
              <a:ext cx="329061" cy="19490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97" name="Straight Connector 51"/>
            <p:cNvCxnSpPr>
              <a:cxnSpLocks noChangeShapeType="1"/>
            </p:cNvCxnSpPr>
            <p:nvPr/>
          </p:nvCxnSpPr>
          <p:spPr bwMode="auto">
            <a:xfrm>
              <a:off x="3124632" y="3125915"/>
              <a:ext cx="30963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98" name="Straight Connector 52"/>
            <p:cNvCxnSpPr>
              <a:cxnSpLocks noChangeShapeType="1"/>
            </p:cNvCxnSpPr>
            <p:nvPr/>
          </p:nvCxnSpPr>
          <p:spPr bwMode="auto">
            <a:xfrm>
              <a:off x="2806447" y="2653943"/>
              <a:ext cx="958087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99" name="Straight Connector 53"/>
            <p:cNvCxnSpPr>
              <a:cxnSpLocks noChangeShapeType="1"/>
              <a:stCxn id="90" idx="5"/>
              <a:endCxn id="89" idx="1"/>
            </p:cNvCxnSpPr>
            <p:nvPr/>
          </p:nvCxnSpPr>
          <p:spPr bwMode="auto">
            <a:xfrm rot="16200000" flipH="1">
              <a:off x="2703083" y="2800793"/>
              <a:ext cx="327048" cy="17827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cxnSp>
        <p:nvCxnSpPr>
          <p:cNvPr id="100" name="Straight Connector 54"/>
          <p:cNvCxnSpPr>
            <a:cxnSpLocks noChangeShapeType="1"/>
          </p:cNvCxnSpPr>
          <p:nvPr/>
        </p:nvCxnSpPr>
        <p:spPr bwMode="auto">
          <a:xfrm>
            <a:off x="1981200" y="2224735"/>
            <a:ext cx="322579" cy="1588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grpSp>
        <p:nvGrpSpPr>
          <p:cNvPr id="105" name="Group 104"/>
          <p:cNvGrpSpPr/>
          <p:nvPr/>
        </p:nvGrpSpPr>
        <p:grpSpPr>
          <a:xfrm>
            <a:off x="1465579" y="533400"/>
            <a:ext cx="1353820" cy="1170992"/>
            <a:chOff x="2608581" y="2057400"/>
            <a:chExt cx="1353820" cy="1170992"/>
          </a:xfrm>
        </p:grpSpPr>
        <p:sp>
          <p:nvSpPr>
            <p:cNvPr id="106" name="Oval 39"/>
            <p:cNvSpPr>
              <a:spLocks noChangeArrowheads="1"/>
            </p:cNvSpPr>
            <p:nvPr/>
          </p:nvSpPr>
          <p:spPr bwMode="auto">
            <a:xfrm>
              <a:off x="3153828" y="2057400"/>
              <a:ext cx="197866" cy="20495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val 40"/>
            <p:cNvSpPr>
              <a:spLocks noChangeArrowheads="1"/>
            </p:cNvSpPr>
            <p:nvPr/>
          </p:nvSpPr>
          <p:spPr bwMode="auto">
            <a:xfrm>
              <a:off x="3434262" y="3026285"/>
              <a:ext cx="192547" cy="19926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2926766" y="3023439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val 43"/>
            <p:cNvSpPr>
              <a:spLocks noChangeArrowheads="1"/>
            </p:cNvSpPr>
            <p:nvPr/>
          </p:nvSpPr>
          <p:spPr bwMode="auto">
            <a:xfrm>
              <a:off x="2608581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Oval 45"/>
            <p:cNvSpPr>
              <a:spLocks noChangeArrowheads="1"/>
            </p:cNvSpPr>
            <p:nvPr/>
          </p:nvSpPr>
          <p:spPr bwMode="auto">
            <a:xfrm>
              <a:off x="3764535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11" name="Straight Connector 46"/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rot="5400000">
              <a:off x="2855552" y="2184272"/>
              <a:ext cx="319127" cy="47529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2" name="Straight Connector 47"/>
            <p:cNvCxnSpPr>
              <a:cxnSpLocks noChangeShapeType="1"/>
              <a:stCxn id="106" idx="4"/>
              <a:endCxn id="108" idx="0"/>
            </p:cNvCxnSpPr>
            <p:nvPr/>
          </p:nvCxnSpPr>
          <p:spPr bwMode="auto">
            <a:xfrm rot="5400000">
              <a:off x="2758688" y="2529366"/>
              <a:ext cx="761085" cy="227062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3" name="Straight Connector 48"/>
            <p:cNvCxnSpPr>
              <a:cxnSpLocks noChangeShapeType="1"/>
              <a:stCxn id="106" idx="4"/>
              <a:endCxn id="107" idx="0"/>
            </p:cNvCxnSpPr>
            <p:nvPr/>
          </p:nvCxnSpPr>
          <p:spPr bwMode="auto">
            <a:xfrm rot="16200000" flipH="1">
              <a:off x="3009682" y="2505432"/>
              <a:ext cx="763932" cy="277774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4" name="Straight Connector 49"/>
            <p:cNvCxnSpPr>
              <a:cxnSpLocks noChangeShapeType="1"/>
              <a:stCxn id="106" idx="4"/>
              <a:endCxn id="110" idx="1"/>
            </p:cNvCxnSpPr>
            <p:nvPr/>
          </p:nvCxnSpPr>
          <p:spPr bwMode="auto">
            <a:xfrm rot="16200000" flipH="1">
              <a:off x="3363573" y="2151542"/>
              <a:ext cx="319127" cy="54075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5" name="Straight Connector 50"/>
            <p:cNvCxnSpPr>
              <a:cxnSpLocks noChangeShapeType="1"/>
              <a:stCxn id="107" idx="7"/>
              <a:endCxn id="110" idx="3"/>
            </p:cNvCxnSpPr>
            <p:nvPr/>
          </p:nvCxnSpPr>
          <p:spPr bwMode="auto">
            <a:xfrm rot="5400000" flipH="1" flipV="1">
              <a:off x="3531531" y="2793486"/>
              <a:ext cx="329061" cy="19490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16" name="Straight Connector 51"/>
            <p:cNvCxnSpPr>
              <a:cxnSpLocks noChangeShapeType="1"/>
            </p:cNvCxnSpPr>
            <p:nvPr/>
          </p:nvCxnSpPr>
          <p:spPr bwMode="auto">
            <a:xfrm>
              <a:off x="3124632" y="3125915"/>
              <a:ext cx="30963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17" name="Straight Connector 52"/>
            <p:cNvCxnSpPr>
              <a:cxnSpLocks noChangeShapeType="1"/>
            </p:cNvCxnSpPr>
            <p:nvPr/>
          </p:nvCxnSpPr>
          <p:spPr bwMode="auto">
            <a:xfrm>
              <a:off x="2806447" y="2653943"/>
              <a:ext cx="958087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18" name="Straight Connector 53"/>
            <p:cNvCxnSpPr>
              <a:cxnSpLocks noChangeShapeType="1"/>
              <a:stCxn id="109" idx="5"/>
              <a:endCxn id="108" idx="1"/>
            </p:cNvCxnSpPr>
            <p:nvPr/>
          </p:nvCxnSpPr>
          <p:spPr bwMode="auto">
            <a:xfrm rot="16200000" flipH="1">
              <a:off x="2703083" y="2800793"/>
              <a:ext cx="327048" cy="17827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119" name="Group 2"/>
          <p:cNvGrpSpPr>
            <a:grpSpLocks/>
          </p:cNvGrpSpPr>
          <p:nvPr/>
        </p:nvGrpSpPr>
        <p:grpSpPr bwMode="auto">
          <a:xfrm>
            <a:off x="2714781" y="4562475"/>
            <a:ext cx="1190781" cy="1228725"/>
            <a:chOff x="7813" y="4359"/>
            <a:chExt cx="2124" cy="914"/>
          </a:xfrm>
        </p:grpSpPr>
        <p:cxnSp>
          <p:nvCxnSpPr>
            <p:cNvPr id="120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21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123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135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36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4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133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34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5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131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32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6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129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30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27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28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122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cxnSp>
        <p:nvCxnSpPr>
          <p:cNvPr id="137" name="Straight Connector 54"/>
          <p:cNvCxnSpPr>
            <a:cxnSpLocks noChangeShapeType="1"/>
          </p:cNvCxnSpPr>
          <p:nvPr/>
        </p:nvCxnSpPr>
        <p:spPr bwMode="auto">
          <a:xfrm rot="5400000" flipH="1" flipV="1">
            <a:off x="1664659" y="1904220"/>
            <a:ext cx="417866" cy="18210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140" name="Straight Connector 54"/>
          <p:cNvCxnSpPr>
            <a:cxnSpLocks noChangeShapeType="1"/>
          </p:cNvCxnSpPr>
          <p:nvPr/>
        </p:nvCxnSpPr>
        <p:spPr bwMode="auto">
          <a:xfrm rot="16200000" flipV="1">
            <a:off x="2184767" y="1904313"/>
            <a:ext cx="420712" cy="15178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grpSp>
        <p:nvGrpSpPr>
          <p:cNvPr id="144" name="Group 143"/>
          <p:cNvGrpSpPr/>
          <p:nvPr/>
        </p:nvGrpSpPr>
        <p:grpSpPr>
          <a:xfrm>
            <a:off x="1447799" y="2562808"/>
            <a:ext cx="1353820" cy="1170992"/>
            <a:chOff x="2608581" y="2057400"/>
            <a:chExt cx="1353820" cy="1170992"/>
          </a:xfrm>
        </p:grpSpPr>
        <p:sp>
          <p:nvSpPr>
            <p:cNvPr id="145" name="Oval 39"/>
            <p:cNvSpPr>
              <a:spLocks noChangeArrowheads="1"/>
            </p:cNvSpPr>
            <p:nvPr/>
          </p:nvSpPr>
          <p:spPr bwMode="auto">
            <a:xfrm>
              <a:off x="3153828" y="2057400"/>
              <a:ext cx="197866" cy="20495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Oval 40"/>
            <p:cNvSpPr>
              <a:spLocks noChangeArrowheads="1"/>
            </p:cNvSpPr>
            <p:nvPr/>
          </p:nvSpPr>
          <p:spPr bwMode="auto">
            <a:xfrm>
              <a:off x="3434262" y="3026285"/>
              <a:ext cx="192547" cy="19926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2926766" y="3023439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Oval 43"/>
            <p:cNvSpPr>
              <a:spLocks noChangeArrowheads="1"/>
            </p:cNvSpPr>
            <p:nvPr/>
          </p:nvSpPr>
          <p:spPr bwMode="auto">
            <a:xfrm>
              <a:off x="2608581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Oval 45"/>
            <p:cNvSpPr>
              <a:spLocks noChangeArrowheads="1"/>
            </p:cNvSpPr>
            <p:nvPr/>
          </p:nvSpPr>
          <p:spPr bwMode="auto">
            <a:xfrm>
              <a:off x="3764535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50" name="Straight Connector 46"/>
            <p:cNvCxnSpPr>
              <a:cxnSpLocks noChangeShapeType="1"/>
              <a:stCxn id="145" idx="4"/>
              <a:endCxn id="148" idx="7"/>
            </p:cNvCxnSpPr>
            <p:nvPr/>
          </p:nvCxnSpPr>
          <p:spPr bwMode="auto">
            <a:xfrm rot="5400000">
              <a:off x="2855552" y="2184272"/>
              <a:ext cx="319127" cy="47529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1" name="Straight Connector 47"/>
            <p:cNvCxnSpPr>
              <a:cxnSpLocks noChangeShapeType="1"/>
              <a:stCxn id="145" idx="4"/>
              <a:endCxn id="147" idx="0"/>
            </p:cNvCxnSpPr>
            <p:nvPr/>
          </p:nvCxnSpPr>
          <p:spPr bwMode="auto">
            <a:xfrm rot="5400000">
              <a:off x="2758688" y="2529366"/>
              <a:ext cx="761085" cy="227062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2" name="Straight Connector 48"/>
            <p:cNvCxnSpPr>
              <a:cxnSpLocks noChangeShapeType="1"/>
              <a:stCxn id="145" idx="4"/>
              <a:endCxn id="146" idx="0"/>
            </p:cNvCxnSpPr>
            <p:nvPr/>
          </p:nvCxnSpPr>
          <p:spPr bwMode="auto">
            <a:xfrm rot="16200000" flipH="1">
              <a:off x="3009682" y="2505432"/>
              <a:ext cx="763932" cy="277774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3" name="Straight Connector 49"/>
            <p:cNvCxnSpPr>
              <a:cxnSpLocks noChangeShapeType="1"/>
              <a:stCxn id="145" idx="4"/>
              <a:endCxn id="149" idx="1"/>
            </p:cNvCxnSpPr>
            <p:nvPr/>
          </p:nvCxnSpPr>
          <p:spPr bwMode="auto">
            <a:xfrm rot="16200000" flipH="1">
              <a:off x="3363573" y="2151542"/>
              <a:ext cx="319127" cy="54075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4" name="Straight Connector 50"/>
            <p:cNvCxnSpPr>
              <a:cxnSpLocks noChangeShapeType="1"/>
              <a:stCxn id="146" idx="7"/>
              <a:endCxn id="149" idx="3"/>
            </p:cNvCxnSpPr>
            <p:nvPr/>
          </p:nvCxnSpPr>
          <p:spPr bwMode="auto">
            <a:xfrm rot="5400000" flipH="1" flipV="1">
              <a:off x="3531531" y="2793486"/>
              <a:ext cx="329061" cy="19490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55" name="Straight Connector 51"/>
            <p:cNvCxnSpPr>
              <a:cxnSpLocks noChangeShapeType="1"/>
            </p:cNvCxnSpPr>
            <p:nvPr/>
          </p:nvCxnSpPr>
          <p:spPr bwMode="auto">
            <a:xfrm>
              <a:off x="3124632" y="3125915"/>
              <a:ext cx="30963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56" name="Straight Connector 52"/>
            <p:cNvCxnSpPr>
              <a:cxnSpLocks noChangeShapeType="1"/>
            </p:cNvCxnSpPr>
            <p:nvPr/>
          </p:nvCxnSpPr>
          <p:spPr bwMode="auto">
            <a:xfrm>
              <a:off x="2806447" y="2653943"/>
              <a:ext cx="958087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57" name="Straight Connector 53"/>
            <p:cNvCxnSpPr>
              <a:cxnSpLocks noChangeShapeType="1"/>
              <a:stCxn id="148" idx="5"/>
              <a:endCxn id="147" idx="1"/>
            </p:cNvCxnSpPr>
            <p:nvPr/>
          </p:nvCxnSpPr>
          <p:spPr bwMode="auto">
            <a:xfrm rot="16200000" flipH="1">
              <a:off x="2703083" y="2800793"/>
              <a:ext cx="327048" cy="17827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cxnSp>
        <p:nvCxnSpPr>
          <p:cNvPr id="158" name="Straight Connector 54"/>
          <p:cNvCxnSpPr>
            <a:cxnSpLocks noChangeShapeType="1"/>
          </p:cNvCxnSpPr>
          <p:nvPr/>
        </p:nvCxnSpPr>
        <p:spPr bwMode="auto">
          <a:xfrm rot="16200000" flipH="1">
            <a:off x="1408875" y="2919017"/>
            <a:ext cx="260536" cy="15177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162" name="Straight Connector 54"/>
          <p:cNvCxnSpPr>
            <a:cxnSpLocks noChangeShapeType="1"/>
          </p:cNvCxnSpPr>
          <p:nvPr/>
        </p:nvCxnSpPr>
        <p:spPr bwMode="auto">
          <a:xfrm rot="5400000" flipH="1" flipV="1">
            <a:off x="2582946" y="2918924"/>
            <a:ext cx="257690" cy="18211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165" name="Straight Connector 54"/>
          <p:cNvCxnSpPr>
            <a:cxnSpLocks noChangeShapeType="1"/>
          </p:cNvCxnSpPr>
          <p:nvPr/>
        </p:nvCxnSpPr>
        <p:spPr bwMode="auto">
          <a:xfrm rot="16200000" flipH="1">
            <a:off x="1127865" y="2737978"/>
            <a:ext cx="317720" cy="380102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168" name="Straight Connector 54"/>
          <p:cNvCxnSpPr>
            <a:cxnSpLocks noChangeShapeType="1"/>
          </p:cNvCxnSpPr>
          <p:nvPr/>
        </p:nvCxnSpPr>
        <p:spPr bwMode="auto">
          <a:xfrm rot="5400000">
            <a:off x="2805284" y="2734515"/>
            <a:ext cx="319732" cy="385016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grpSp>
        <p:nvGrpSpPr>
          <p:cNvPr id="171" name="Group 2"/>
          <p:cNvGrpSpPr>
            <a:grpSpLocks/>
          </p:cNvGrpSpPr>
          <p:nvPr/>
        </p:nvGrpSpPr>
        <p:grpSpPr bwMode="auto">
          <a:xfrm>
            <a:off x="3686019" y="4562475"/>
            <a:ext cx="1190781" cy="1228725"/>
            <a:chOff x="7813" y="4359"/>
            <a:chExt cx="2124" cy="914"/>
          </a:xfrm>
        </p:grpSpPr>
        <p:cxnSp>
          <p:nvCxnSpPr>
            <p:cNvPr id="172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73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175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187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88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6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185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86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7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183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84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8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181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82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9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80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174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02" name="Group 201"/>
          <p:cNvGrpSpPr/>
          <p:nvPr/>
        </p:nvGrpSpPr>
        <p:grpSpPr>
          <a:xfrm>
            <a:off x="3048000" y="766926"/>
            <a:ext cx="2514599" cy="757074"/>
            <a:chOff x="3352800" y="914400"/>
            <a:chExt cx="4341139" cy="1598267"/>
          </a:xfrm>
        </p:grpSpPr>
        <p:grpSp>
          <p:nvGrpSpPr>
            <p:cNvPr id="203" name="Group 47"/>
            <p:cNvGrpSpPr/>
            <p:nvPr/>
          </p:nvGrpSpPr>
          <p:grpSpPr>
            <a:xfrm>
              <a:off x="3394896" y="914400"/>
              <a:ext cx="2457350" cy="519799"/>
              <a:chOff x="4080696" y="533400"/>
              <a:chExt cx="2457350" cy="519799"/>
            </a:xfrm>
          </p:grpSpPr>
          <p:sp>
            <p:nvSpPr>
              <p:cNvPr id="213" name="Oval 24"/>
              <p:cNvSpPr>
                <a:spLocks noChangeArrowheads="1"/>
              </p:cNvSpPr>
              <p:nvPr/>
            </p:nvSpPr>
            <p:spPr bwMode="auto">
              <a:xfrm>
                <a:off x="4080696" y="580906"/>
                <a:ext cx="221003" cy="2743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419601" y="533400"/>
                <a:ext cx="2118445" cy="519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Essential Gene</a:t>
                </a:r>
                <a:endParaRPr lang="en-US" sz="1000" dirty="0"/>
              </a:p>
            </p:txBody>
          </p:sp>
        </p:grpSp>
        <p:grpSp>
          <p:nvGrpSpPr>
            <p:cNvPr id="204" name="Group 50"/>
            <p:cNvGrpSpPr/>
            <p:nvPr/>
          </p:nvGrpSpPr>
          <p:grpSpPr>
            <a:xfrm>
              <a:off x="3394895" y="1307068"/>
              <a:ext cx="3115098" cy="519799"/>
              <a:chOff x="4080695" y="926068"/>
              <a:chExt cx="3115098" cy="519799"/>
            </a:xfrm>
          </p:grpSpPr>
          <p:sp>
            <p:nvSpPr>
              <p:cNvPr id="211" name="Oval 27"/>
              <p:cNvSpPr>
                <a:spLocks noChangeArrowheads="1"/>
              </p:cNvSpPr>
              <p:nvPr/>
            </p:nvSpPr>
            <p:spPr bwMode="auto">
              <a:xfrm>
                <a:off x="4080695" y="973574"/>
                <a:ext cx="221004" cy="274319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4448534" y="926068"/>
                <a:ext cx="2747259" cy="519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Nonessential Gene</a:t>
                </a:r>
                <a:endParaRPr lang="en-US" sz="1000" dirty="0"/>
              </a:p>
            </p:txBody>
          </p:sp>
        </p:grpSp>
        <p:grpSp>
          <p:nvGrpSpPr>
            <p:cNvPr id="205" name="Group 53"/>
            <p:cNvGrpSpPr/>
            <p:nvPr/>
          </p:nvGrpSpPr>
          <p:grpSpPr>
            <a:xfrm>
              <a:off x="3352800" y="1992868"/>
              <a:ext cx="3946492" cy="519799"/>
              <a:chOff x="4008120" y="1295400"/>
              <a:chExt cx="3946492" cy="519799"/>
            </a:xfrm>
          </p:grpSpPr>
          <p:cxnSp>
            <p:nvCxnSpPr>
              <p:cNvPr id="209" name="Straight Connector 71"/>
              <p:cNvCxnSpPr>
                <a:cxnSpLocks noChangeShapeType="1"/>
              </p:cNvCxnSpPr>
              <p:nvPr/>
            </p:nvCxnSpPr>
            <p:spPr bwMode="auto">
              <a:xfrm>
                <a:off x="4008120" y="1480066"/>
                <a:ext cx="3657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</p:cxnSp>
          <p:sp>
            <p:nvSpPr>
              <p:cNvPr id="210" name="TextBox 209"/>
              <p:cNvSpPr txBox="1"/>
              <p:nvPr/>
            </p:nvSpPr>
            <p:spPr>
              <a:xfrm>
                <a:off x="4495798" y="1295400"/>
                <a:ext cx="3458814" cy="519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Interactions that do no affect aging</a:t>
                </a:r>
                <a:endParaRPr lang="en-US" sz="1000" dirty="0"/>
              </a:p>
            </p:txBody>
          </p:sp>
        </p:grpSp>
        <p:grpSp>
          <p:nvGrpSpPr>
            <p:cNvPr id="206" name="Group 56"/>
            <p:cNvGrpSpPr/>
            <p:nvPr/>
          </p:nvGrpSpPr>
          <p:grpSpPr>
            <a:xfrm>
              <a:off x="3352800" y="1708335"/>
              <a:ext cx="4341139" cy="519801"/>
              <a:chOff x="4008120" y="1620467"/>
              <a:chExt cx="4341139" cy="519801"/>
            </a:xfrm>
          </p:grpSpPr>
          <p:cxnSp>
            <p:nvCxnSpPr>
              <p:cNvPr id="207" name="Straight Connector 37"/>
              <p:cNvCxnSpPr>
                <a:cxnSpLocks noChangeShapeType="1"/>
              </p:cNvCxnSpPr>
              <p:nvPr/>
            </p:nvCxnSpPr>
            <p:spPr bwMode="auto">
              <a:xfrm rot="10800000">
                <a:off x="4008120" y="1784866"/>
                <a:ext cx="3657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08" name="TextBox 207"/>
              <p:cNvSpPr txBox="1"/>
              <p:nvPr/>
            </p:nvSpPr>
            <p:spPr>
              <a:xfrm>
                <a:off x="4495797" y="1620467"/>
                <a:ext cx="3853462" cy="519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Interactions that affect aging</a:t>
                </a:r>
                <a:endParaRPr lang="en-US" sz="1000" dirty="0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3225111" y="3849469"/>
            <a:ext cx="3099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 Equivalent Reliability Model </a:t>
            </a:r>
          </a:p>
          <a:p>
            <a:pPr algn="ctr"/>
            <a:r>
              <a:rPr lang="en-US" dirty="0" smtClean="0"/>
              <a:t>with 4 Serial Blocks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3248555" y="2782669"/>
            <a:ext cx="3076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Network with 4 Independent </a:t>
            </a:r>
          </a:p>
          <a:p>
            <a:pPr algn="ctr"/>
            <a:r>
              <a:rPr lang="en-US" dirty="0" smtClean="0"/>
              <a:t>Essential Modules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4410075"/>
            <a:ext cx="1190781" cy="1228725"/>
            <a:chOff x="7813" y="4359"/>
            <a:chExt cx="2124" cy="914"/>
          </a:xfrm>
        </p:grpSpPr>
        <p:cxnSp>
          <p:nvCxnSpPr>
            <p:cNvPr id="12316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12331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32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1232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30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12327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28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12325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26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2323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2324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12318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1785938" y="4410075"/>
            <a:ext cx="1190781" cy="1228725"/>
            <a:chOff x="7813" y="4359"/>
            <a:chExt cx="2124" cy="914"/>
          </a:xfrm>
        </p:grpSpPr>
        <p:cxnSp>
          <p:nvCxnSpPr>
            <p:cNvPr id="12299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12314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15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12312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13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12310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11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12308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09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2306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2307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12301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4" name="Group 103"/>
          <p:cNvGrpSpPr/>
          <p:nvPr/>
        </p:nvGrpSpPr>
        <p:grpSpPr>
          <a:xfrm>
            <a:off x="1219201" y="1628192"/>
            <a:ext cx="1353820" cy="1170992"/>
            <a:chOff x="838201" y="2057400"/>
            <a:chExt cx="1353820" cy="1170992"/>
          </a:xfrm>
        </p:grpSpPr>
        <p:sp>
          <p:nvSpPr>
            <p:cNvPr id="74" name="Oval 24"/>
            <p:cNvSpPr>
              <a:spLocks noChangeArrowheads="1"/>
            </p:cNvSpPr>
            <p:nvPr/>
          </p:nvSpPr>
          <p:spPr bwMode="auto">
            <a:xfrm>
              <a:off x="1383448" y="2057400"/>
              <a:ext cx="197866" cy="20495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Oval 25"/>
            <p:cNvSpPr>
              <a:spLocks noChangeArrowheads="1"/>
            </p:cNvSpPr>
            <p:nvPr/>
          </p:nvSpPr>
          <p:spPr bwMode="auto">
            <a:xfrm>
              <a:off x="1663882" y="3026285"/>
              <a:ext cx="192547" cy="19926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Oval 26"/>
            <p:cNvSpPr>
              <a:spLocks noChangeArrowheads="1"/>
            </p:cNvSpPr>
            <p:nvPr/>
          </p:nvSpPr>
          <p:spPr bwMode="auto">
            <a:xfrm>
              <a:off x="1156386" y="3023439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Oval 27"/>
            <p:cNvSpPr>
              <a:spLocks noChangeArrowheads="1"/>
            </p:cNvSpPr>
            <p:nvPr/>
          </p:nvSpPr>
          <p:spPr bwMode="auto">
            <a:xfrm>
              <a:off x="838201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Oval 28"/>
            <p:cNvSpPr>
              <a:spLocks noChangeArrowheads="1"/>
            </p:cNvSpPr>
            <p:nvPr/>
          </p:nvSpPr>
          <p:spPr bwMode="auto">
            <a:xfrm>
              <a:off x="1994155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9" name="Straight Connector 37"/>
            <p:cNvCxnSpPr>
              <a:cxnSpLocks noChangeShapeType="1"/>
              <a:stCxn id="74" idx="4"/>
              <a:endCxn id="77" idx="7"/>
            </p:cNvCxnSpPr>
            <p:nvPr/>
          </p:nvCxnSpPr>
          <p:spPr bwMode="auto">
            <a:xfrm rot="5400000">
              <a:off x="1085172" y="2184272"/>
              <a:ext cx="319127" cy="47529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0" name="Straight Connector 38"/>
            <p:cNvCxnSpPr>
              <a:cxnSpLocks noChangeShapeType="1"/>
              <a:stCxn id="74" idx="4"/>
              <a:endCxn id="76" idx="0"/>
            </p:cNvCxnSpPr>
            <p:nvPr/>
          </p:nvCxnSpPr>
          <p:spPr bwMode="auto">
            <a:xfrm rot="5400000">
              <a:off x="988308" y="2529366"/>
              <a:ext cx="761085" cy="227062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" name="Straight Connector 41"/>
            <p:cNvCxnSpPr>
              <a:cxnSpLocks noChangeShapeType="1"/>
              <a:stCxn id="74" idx="4"/>
              <a:endCxn id="75" idx="0"/>
            </p:cNvCxnSpPr>
            <p:nvPr/>
          </p:nvCxnSpPr>
          <p:spPr bwMode="auto">
            <a:xfrm rot="16200000" flipH="1">
              <a:off x="1239302" y="2505432"/>
              <a:ext cx="763932" cy="277774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2" name="Straight Connector 44"/>
            <p:cNvCxnSpPr>
              <a:cxnSpLocks noChangeShapeType="1"/>
              <a:stCxn id="74" idx="4"/>
              <a:endCxn id="78" idx="1"/>
            </p:cNvCxnSpPr>
            <p:nvPr/>
          </p:nvCxnSpPr>
          <p:spPr bwMode="auto">
            <a:xfrm rot="16200000" flipH="1">
              <a:off x="1593193" y="2151542"/>
              <a:ext cx="319127" cy="54075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3" name="Straight Connector 63"/>
            <p:cNvCxnSpPr>
              <a:cxnSpLocks noChangeShapeType="1"/>
              <a:stCxn id="75" idx="7"/>
              <a:endCxn id="78" idx="3"/>
            </p:cNvCxnSpPr>
            <p:nvPr/>
          </p:nvCxnSpPr>
          <p:spPr bwMode="auto">
            <a:xfrm rot="5400000" flipH="1" flipV="1">
              <a:off x="1761151" y="2793486"/>
              <a:ext cx="329061" cy="19490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84" name="Straight Connector 67"/>
            <p:cNvCxnSpPr>
              <a:cxnSpLocks noChangeShapeType="1"/>
            </p:cNvCxnSpPr>
            <p:nvPr/>
          </p:nvCxnSpPr>
          <p:spPr bwMode="auto">
            <a:xfrm>
              <a:off x="1354252" y="3125915"/>
              <a:ext cx="30963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85" name="Straight Connector 71"/>
            <p:cNvCxnSpPr>
              <a:cxnSpLocks noChangeShapeType="1"/>
            </p:cNvCxnSpPr>
            <p:nvPr/>
          </p:nvCxnSpPr>
          <p:spPr bwMode="auto">
            <a:xfrm>
              <a:off x="1036067" y="2653943"/>
              <a:ext cx="958087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86" name="Straight Connector 75"/>
            <p:cNvCxnSpPr>
              <a:cxnSpLocks noChangeShapeType="1"/>
              <a:stCxn id="77" idx="5"/>
              <a:endCxn id="76" idx="1"/>
            </p:cNvCxnSpPr>
            <p:nvPr/>
          </p:nvCxnSpPr>
          <p:spPr bwMode="auto">
            <a:xfrm rot="16200000" flipH="1">
              <a:off x="932703" y="2800793"/>
              <a:ext cx="327048" cy="17827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15" name="Group 102"/>
          <p:cNvGrpSpPr/>
          <p:nvPr/>
        </p:nvGrpSpPr>
        <p:grpSpPr>
          <a:xfrm>
            <a:off x="2913380" y="1628192"/>
            <a:ext cx="1353820" cy="1170992"/>
            <a:chOff x="2608581" y="2057400"/>
            <a:chExt cx="1353820" cy="1170992"/>
          </a:xfrm>
        </p:grpSpPr>
        <p:sp>
          <p:nvSpPr>
            <p:cNvPr id="87" name="Oval 39"/>
            <p:cNvSpPr>
              <a:spLocks noChangeArrowheads="1"/>
            </p:cNvSpPr>
            <p:nvPr/>
          </p:nvSpPr>
          <p:spPr bwMode="auto">
            <a:xfrm>
              <a:off x="3153828" y="2057400"/>
              <a:ext cx="197866" cy="20495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Oval 40"/>
            <p:cNvSpPr>
              <a:spLocks noChangeArrowheads="1"/>
            </p:cNvSpPr>
            <p:nvPr/>
          </p:nvSpPr>
          <p:spPr bwMode="auto">
            <a:xfrm>
              <a:off x="3434262" y="3026285"/>
              <a:ext cx="192547" cy="19926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Oval 42"/>
            <p:cNvSpPr>
              <a:spLocks noChangeArrowheads="1"/>
            </p:cNvSpPr>
            <p:nvPr/>
          </p:nvSpPr>
          <p:spPr bwMode="auto">
            <a:xfrm>
              <a:off x="2926766" y="3023439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Oval 43"/>
            <p:cNvSpPr>
              <a:spLocks noChangeArrowheads="1"/>
            </p:cNvSpPr>
            <p:nvPr/>
          </p:nvSpPr>
          <p:spPr bwMode="auto">
            <a:xfrm>
              <a:off x="2608581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Oval 45"/>
            <p:cNvSpPr>
              <a:spLocks noChangeArrowheads="1"/>
            </p:cNvSpPr>
            <p:nvPr/>
          </p:nvSpPr>
          <p:spPr bwMode="auto">
            <a:xfrm>
              <a:off x="3764535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2" name="Straight Connector 46"/>
            <p:cNvCxnSpPr>
              <a:cxnSpLocks noChangeShapeType="1"/>
              <a:stCxn id="87" idx="4"/>
              <a:endCxn id="90" idx="7"/>
            </p:cNvCxnSpPr>
            <p:nvPr/>
          </p:nvCxnSpPr>
          <p:spPr bwMode="auto">
            <a:xfrm rot="5400000">
              <a:off x="2855552" y="2184272"/>
              <a:ext cx="319127" cy="47529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3" name="Straight Connector 47"/>
            <p:cNvCxnSpPr>
              <a:cxnSpLocks noChangeShapeType="1"/>
              <a:stCxn id="87" idx="4"/>
              <a:endCxn id="89" idx="0"/>
            </p:cNvCxnSpPr>
            <p:nvPr/>
          </p:nvCxnSpPr>
          <p:spPr bwMode="auto">
            <a:xfrm rot="5400000">
              <a:off x="2758688" y="2529366"/>
              <a:ext cx="761085" cy="227062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4" name="Straight Connector 48"/>
            <p:cNvCxnSpPr>
              <a:cxnSpLocks noChangeShapeType="1"/>
              <a:stCxn id="87" idx="4"/>
              <a:endCxn id="88" idx="0"/>
            </p:cNvCxnSpPr>
            <p:nvPr/>
          </p:nvCxnSpPr>
          <p:spPr bwMode="auto">
            <a:xfrm rot="16200000" flipH="1">
              <a:off x="3009682" y="2505432"/>
              <a:ext cx="763932" cy="277774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" name="Straight Connector 49"/>
            <p:cNvCxnSpPr>
              <a:cxnSpLocks noChangeShapeType="1"/>
              <a:stCxn id="87" idx="4"/>
              <a:endCxn id="91" idx="1"/>
            </p:cNvCxnSpPr>
            <p:nvPr/>
          </p:nvCxnSpPr>
          <p:spPr bwMode="auto">
            <a:xfrm rot="16200000" flipH="1">
              <a:off x="3363573" y="2151542"/>
              <a:ext cx="319127" cy="54075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6" name="Straight Connector 50"/>
            <p:cNvCxnSpPr>
              <a:cxnSpLocks noChangeShapeType="1"/>
              <a:stCxn id="88" idx="7"/>
              <a:endCxn id="91" idx="3"/>
            </p:cNvCxnSpPr>
            <p:nvPr/>
          </p:nvCxnSpPr>
          <p:spPr bwMode="auto">
            <a:xfrm rot="5400000" flipH="1" flipV="1">
              <a:off x="3531531" y="2793486"/>
              <a:ext cx="329061" cy="19490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97" name="Straight Connector 51"/>
            <p:cNvCxnSpPr>
              <a:cxnSpLocks noChangeShapeType="1"/>
            </p:cNvCxnSpPr>
            <p:nvPr/>
          </p:nvCxnSpPr>
          <p:spPr bwMode="auto">
            <a:xfrm>
              <a:off x="3124632" y="3125915"/>
              <a:ext cx="30963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98" name="Straight Connector 52"/>
            <p:cNvCxnSpPr>
              <a:cxnSpLocks noChangeShapeType="1"/>
            </p:cNvCxnSpPr>
            <p:nvPr/>
          </p:nvCxnSpPr>
          <p:spPr bwMode="auto">
            <a:xfrm>
              <a:off x="2806447" y="2653943"/>
              <a:ext cx="958087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99" name="Straight Connector 53"/>
            <p:cNvCxnSpPr>
              <a:cxnSpLocks noChangeShapeType="1"/>
              <a:stCxn id="90" idx="5"/>
              <a:endCxn id="89" idx="1"/>
            </p:cNvCxnSpPr>
            <p:nvPr/>
          </p:nvCxnSpPr>
          <p:spPr bwMode="auto">
            <a:xfrm rot="16200000" flipH="1">
              <a:off x="2703083" y="2800793"/>
              <a:ext cx="327048" cy="17827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cxnSp>
        <p:nvCxnSpPr>
          <p:cNvPr id="100" name="Straight Connector 54"/>
          <p:cNvCxnSpPr>
            <a:cxnSpLocks noChangeShapeType="1"/>
          </p:cNvCxnSpPr>
          <p:nvPr/>
        </p:nvCxnSpPr>
        <p:spPr bwMode="auto">
          <a:xfrm>
            <a:off x="2590801" y="2224735"/>
            <a:ext cx="322579" cy="1588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grpSp>
        <p:nvGrpSpPr>
          <p:cNvPr id="16" name="Group 104"/>
          <p:cNvGrpSpPr/>
          <p:nvPr/>
        </p:nvGrpSpPr>
        <p:grpSpPr>
          <a:xfrm>
            <a:off x="2075180" y="533400"/>
            <a:ext cx="1353820" cy="1170992"/>
            <a:chOff x="2608581" y="2057400"/>
            <a:chExt cx="1353820" cy="1170992"/>
          </a:xfrm>
        </p:grpSpPr>
        <p:sp>
          <p:nvSpPr>
            <p:cNvPr id="106" name="Oval 39"/>
            <p:cNvSpPr>
              <a:spLocks noChangeArrowheads="1"/>
            </p:cNvSpPr>
            <p:nvPr/>
          </p:nvSpPr>
          <p:spPr bwMode="auto">
            <a:xfrm>
              <a:off x="3153828" y="2057400"/>
              <a:ext cx="197866" cy="20495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val 40"/>
            <p:cNvSpPr>
              <a:spLocks noChangeArrowheads="1"/>
            </p:cNvSpPr>
            <p:nvPr/>
          </p:nvSpPr>
          <p:spPr bwMode="auto">
            <a:xfrm>
              <a:off x="3434262" y="3026285"/>
              <a:ext cx="192547" cy="19926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2926766" y="3023439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val 43"/>
            <p:cNvSpPr>
              <a:spLocks noChangeArrowheads="1"/>
            </p:cNvSpPr>
            <p:nvPr/>
          </p:nvSpPr>
          <p:spPr bwMode="auto">
            <a:xfrm>
              <a:off x="2608581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Oval 45"/>
            <p:cNvSpPr>
              <a:spLocks noChangeArrowheads="1"/>
            </p:cNvSpPr>
            <p:nvPr/>
          </p:nvSpPr>
          <p:spPr bwMode="auto">
            <a:xfrm>
              <a:off x="3764535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11" name="Straight Connector 46"/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rot="5400000">
              <a:off x="2855552" y="2184272"/>
              <a:ext cx="319127" cy="47529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2" name="Straight Connector 47"/>
            <p:cNvCxnSpPr>
              <a:cxnSpLocks noChangeShapeType="1"/>
              <a:stCxn id="106" idx="4"/>
              <a:endCxn id="108" idx="0"/>
            </p:cNvCxnSpPr>
            <p:nvPr/>
          </p:nvCxnSpPr>
          <p:spPr bwMode="auto">
            <a:xfrm rot="5400000">
              <a:off x="2758688" y="2529366"/>
              <a:ext cx="761085" cy="227062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3" name="Straight Connector 48"/>
            <p:cNvCxnSpPr>
              <a:cxnSpLocks noChangeShapeType="1"/>
              <a:stCxn id="106" idx="4"/>
              <a:endCxn id="107" idx="0"/>
            </p:cNvCxnSpPr>
            <p:nvPr/>
          </p:nvCxnSpPr>
          <p:spPr bwMode="auto">
            <a:xfrm rot="16200000" flipH="1">
              <a:off x="3009682" y="2505432"/>
              <a:ext cx="763932" cy="277774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4" name="Straight Connector 49"/>
            <p:cNvCxnSpPr>
              <a:cxnSpLocks noChangeShapeType="1"/>
              <a:stCxn id="106" idx="4"/>
              <a:endCxn id="110" idx="1"/>
            </p:cNvCxnSpPr>
            <p:nvPr/>
          </p:nvCxnSpPr>
          <p:spPr bwMode="auto">
            <a:xfrm rot="16200000" flipH="1">
              <a:off x="3363573" y="2151542"/>
              <a:ext cx="319127" cy="54075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5" name="Straight Connector 50"/>
            <p:cNvCxnSpPr>
              <a:cxnSpLocks noChangeShapeType="1"/>
              <a:stCxn id="107" idx="7"/>
              <a:endCxn id="110" idx="3"/>
            </p:cNvCxnSpPr>
            <p:nvPr/>
          </p:nvCxnSpPr>
          <p:spPr bwMode="auto">
            <a:xfrm rot="5400000" flipH="1" flipV="1">
              <a:off x="3531531" y="2793486"/>
              <a:ext cx="329061" cy="19490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16" name="Straight Connector 51"/>
            <p:cNvCxnSpPr>
              <a:cxnSpLocks noChangeShapeType="1"/>
            </p:cNvCxnSpPr>
            <p:nvPr/>
          </p:nvCxnSpPr>
          <p:spPr bwMode="auto">
            <a:xfrm>
              <a:off x="3124632" y="3125915"/>
              <a:ext cx="30963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17" name="Straight Connector 52"/>
            <p:cNvCxnSpPr>
              <a:cxnSpLocks noChangeShapeType="1"/>
            </p:cNvCxnSpPr>
            <p:nvPr/>
          </p:nvCxnSpPr>
          <p:spPr bwMode="auto">
            <a:xfrm>
              <a:off x="2806447" y="2653943"/>
              <a:ext cx="958087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18" name="Straight Connector 53"/>
            <p:cNvCxnSpPr>
              <a:cxnSpLocks noChangeShapeType="1"/>
              <a:stCxn id="109" idx="5"/>
              <a:endCxn id="108" idx="1"/>
            </p:cNvCxnSpPr>
            <p:nvPr/>
          </p:nvCxnSpPr>
          <p:spPr bwMode="auto">
            <a:xfrm rot="16200000" flipH="1">
              <a:off x="2703083" y="2800793"/>
              <a:ext cx="327048" cy="17827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2790981" y="4410075"/>
            <a:ext cx="1190781" cy="1228725"/>
            <a:chOff x="7813" y="4359"/>
            <a:chExt cx="2124" cy="914"/>
          </a:xfrm>
        </p:grpSpPr>
        <p:cxnSp>
          <p:nvCxnSpPr>
            <p:cNvPr id="120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8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19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135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36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133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34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131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32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129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30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27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28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122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cxnSp>
        <p:nvCxnSpPr>
          <p:cNvPr id="137" name="Straight Connector 54"/>
          <p:cNvCxnSpPr>
            <a:cxnSpLocks noChangeShapeType="1"/>
          </p:cNvCxnSpPr>
          <p:nvPr/>
        </p:nvCxnSpPr>
        <p:spPr bwMode="auto">
          <a:xfrm rot="5400000" flipH="1" flipV="1">
            <a:off x="2274260" y="1904220"/>
            <a:ext cx="417866" cy="18210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140" name="Straight Connector 54"/>
          <p:cNvCxnSpPr>
            <a:cxnSpLocks noChangeShapeType="1"/>
          </p:cNvCxnSpPr>
          <p:nvPr/>
        </p:nvCxnSpPr>
        <p:spPr bwMode="auto">
          <a:xfrm rot="16200000" flipV="1">
            <a:off x="2794368" y="1904313"/>
            <a:ext cx="420712" cy="15178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grpSp>
        <p:nvGrpSpPr>
          <p:cNvPr id="23" name="Group 143"/>
          <p:cNvGrpSpPr/>
          <p:nvPr/>
        </p:nvGrpSpPr>
        <p:grpSpPr>
          <a:xfrm>
            <a:off x="2057400" y="2562808"/>
            <a:ext cx="1353820" cy="1170992"/>
            <a:chOff x="2608581" y="2057400"/>
            <a:chExt cx="1353820" cy="1170992"/>
          </a:xfrm>
        </p:grpSpPr>
        <p:sp>
          <p:nvSpPr>
            <p:cNvPr id="145" name="Oval 39"/>
            <p:cNvSpPr>
              <a:spLocks noChangeArrowheads="1"/>
            </p:cNvSpPr>
            <p:nvPr/>
          </p:nvSpPr>
          <p:spPr bwMode="auto">
            <a:xfrm>
              <a:off x="3153828" y="2057400"/>
              <a:ext cx="197866" cy="20495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Oval 40"/>
            <p:cNvSpPr>
              <a:spLocks noChangeArrowheads="1"/>
            </p:cNvSpPr>
            <p:nvPr/>
          </p:nvSpPr>
          <p:spPr bwMode="auto">
            <a:xfrm>
              <a:off x="3434262" y="3026285"/>
              <a:ext cx="192547" cy="19926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2926766" y="3023439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Oval 43"/>
            <p:cNvSpPr>
              <a:spLocks noChangeArrowheads="1"/>
            </p:cNvSpPr>
            <p:nvPr/>
          </p:nvSpPr>
          <p:spPr bwMode="auto">
            <a:xfrm>
              <a:off x="2608581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Oval 45"/>
            <p:cNvSpPr>
              <a:spLocks noChangeArrowheads="1"/>
            </p:cNvSpPr>
            <p:nvPr/>
          </p:nvSpPr>
          <p:spPr bwMode="auto">
            <a:xfrm>
              <a:off x="3764535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50" name="Straight Connector 46"/>
            <p:cNvCxnSpPr>
              <a:cxnSpLocks noChangeShapeType="1"/>
              <a:stCxn id="145" idx="4"/>
              <a:endCxn id="148" idx="7"/>
            </p:cNvCxnSpPr>
            <p:nvPr/>
          </p:nvCxnSpPr>
          <p:spPr bwMode="auto">
            <a:xfrm rot="5400000">
              <a:off x="2855552" y="2184272"/>
              <a:ext cx="319127" cy="47529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1" name="Straight Connector 47"/>
            <p:cNvCxnSpPr>
              <a:cxnSpLocks noChangeShapeType="1"/>
              <a:stCxn id="145" idx="4"/>
              <a:endCxn id="147" idx="0"/>
            </p:cNvCxnSpPr>
            <p:nvPr/>
          </p:nvCxnSpPr>
          <p:spPr bwMode="auto">
            <a:xfrm rot="5400000">
              <a:off x="2758688" y="2529366"/>
              <a:ext cx="761085" cy="227062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2" name="Straight Connector 48"/>
            <p:cNvCxnSpPr>
              <a:cxnSpLocks noChangeShapeType="1"/>
              <a:stCxn id="145" idx="4"/>
              <a:endCxn id="146" idx="0"/>
            </p:cNvCxnSpPr>
            <p:nvPr/>
          </p:nvCxnSpPr>
          <p:spPr bwMode="auto">
            <a:xfrm rot="16200000" flipH="1">
              <a:off x="3009682" y="2505432"/>
              <a:ext cx="763932" cy="277774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3" name="Straight Connector 49"/>
            <p:cNvCxnSpPr>
              <a:cxnSpLocks noChangeShapeType="1"/>
              <a:stCxn id="145" idx="4"/>
              <a:endCxn id="149" idx="1"/>
            </p:cNvCxnSpPr>
            <p:nvPr/>
          </p:nvCxnSpPr>
          <p:spPr bwMode="auto">
            <a:xfrm rot="16200000" flipH="1">
              <a:off x="3363573" y="2151542"/>
              <a:ext cx="319127" cy="54075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4" name="Straight Connector 50"/>
            <p:cNvCxnSpPr>
              <a:cxnSpLocks noChangeShapeType="1"/>
              <a:stCxn id="146" idx="7"/>
              <a:endCxn id="149" idx="3"/>
            </p:cNvCxnSpPr>
            <p:nvPr/>
          </p:nvCxnSpPr>
          <p:spPr bwMode="auto">
            <a:xfrm rot="5400000" flipH="1" flipV="1">
              <a:off x="3531531" y="2793486"/>
              <a:ext cx="329061" cy="19490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55" name="Straight Connector 51"/>
            <p:cNvCxnSpPr>
              <a:cxnSpLocks noChangeShapeType="1"/>
            </p:cNvCxnSpPr>
            <p:nvPr/>
          </p:nvCxnSpPr>
          <p:spPr bwMode="auto">
            <a:xfrm>
              <a:off x="3124632" y="3125915"/>
              <a:ext cx="30963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56" name="Straight Connector 52"/>
            <p:cNvCxnSpPr>
              <a:cxnSpLocks noChangeShapeType="1"/>
            </p:cNvCxnSpPr>
            <p:nvPr/>
          </p:nvCxnSpPr>
          <p:spPr bwMode="auto">
            <a:xfrm>
              <a:off x="2806447" y="2653943"/>
              <a:ext cx="958087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57" name="Straight Connector 53"/>
            <p:cNvCxnSpPr>
              <a:cxnSpLocks noChangeShapeType="1"/>
              <a:stCxn id="148" idx="5"/>
              <a:endCxn id="147" idx="1"/>
            </p:cNvCxnSpPr>
            <p:nvPr/>
          </p:nvCxnSpPr>
          <p:spPr bwMode="auto">
            <a:xfrm rot="16200000" flipH="1">
              <a:off x="2703083" y="2800793"/>
              <a:ext cx="327048" cy="17827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cxnSp>
        <p:nvCxnSpPr>
          <p:cNvPr id="158" name="Straight Connector 54"/>
          <p:cNvCxnSpPr>
            <a:cxnSpLocks noChangeShapeType="1"/>
          </p:cNvCxnSpPr>
          <p:nvPr/>
        </p:nvCxnSpPr>
        <p:spPr bwMode="auto">
          <a:xfrm rot="16200000" flipH="1">
            <a:off x="2018476" y="2919017"/>
            <a:ext cx="260536" cy="15177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162" name="Straight Connector 54"/>
          <p:cNvCxnSpPr>
            <a:cxnSpLocks noChangeShapeType="1"/>
          </p:cNvCxnSpPr>
          <p:nvPr/>
        </p:nvCxnSpPr>
        <p:spPr bwMode="auto">
          <a:xfrm rot="5400000" flipH="1" flipV="1">
            <a:off x="3192547" y="2918924"/>
            <a:ext cx="257690" cy="18211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165" name="Straight Connector 54"/>
          <p:cNvCxnSpPr>
            <a:cxnSpLocks noChangeShapeType="1"/>
          </p:cNvCxnSpPr>
          <p:nvPr/>
        </p:nvCxnSpPr>
        <p:spPr bwMode="auto">
          <a:xfrm rot="16200000" flipH="1">
            <a:off x="1737466" y="2737978"/>
            <a:ext cx="317720" cy="380102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168" name="Straight Connector 54"/>
          <p:cNvCxnSpPr>
            <a:cxnSpLocks noChangeShapeType="1"/>
          </p:cNvCxnSpPr>
          <p:nvPr/>
        </p:nvCxnSpPr>
        <p:spPr bwMode="auto">
          <a:xfrm rot="5400000">
            <a:off x="3414885" y="2734515"/>
            <a:ext cx="319732" cy="385016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3762219" y="4410075"/>
            <a:ext cx="1190781" cy="1228725"/>
            <a:chOff x="7813" y="4359"/>
            <a:chExt cx="2124" cy="914"/>
          </a:xfrm>
        </p:grpSpPr>
        <p:cxnSp>
          <p:nvCxnSpPr>
            <p:cNvPr id="172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25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26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187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88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185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86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183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84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181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82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9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80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174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0" name="Group 188"/>
          <p:cNvGrpSpPr/>
          <p:nvPr/>
        </p:nvGrpSpPr>
        <p:grpSpPr>
          <a:xfrm>
            <a:off x="5197508" y="1078468"/>
            <a:ext cx="1936008" cy="369332"/>
            <a:chOff x="4038600" y="533400"/>
            <a:chExt cx="1936008" cy="369332"/>
          </a:xfrm>
        </p:grpSpPr>
        <p:sp>
          <p:nvSpPr>
            <p:cNvPr id="190" name="Oval 24"/>
            <p:cNvSpPr>
              <a:spLocks noChangeArrowheads="1"/>
            </p:cNvSpPr>
            <p:nvPr/>
          </p:nvSpPr>
          <p:spPr bwMode="auto">
            <a:xfrm>
              <a:off x="4038600" y="580906"/>
              <a:ext cx="274320" cy="2743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419600" y="533400"/>
              <a:ext cx="155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Essential Gene</a:t>
              </a:r>
              <a:endParaRPr lang="en-US" dirty="0"/>
            </a:p>
          </p:txBody>
        </p:sp>
      </p:grpSp>
      <p:grpSp>
        <p:nvGrpSpPr>
          <p:cNvPr id="31" name="Group 191"/>
          <p:cNvGrpSpPr/>
          <p:nvPr/>
        </p:nvGrpSpPr>
        <p:grpSpPr>
          <a:xfrm>
            <a:off x="5216727" y="1471136"/>
            <a:ext cx="2339874" cy="369332"/>
            <a:chOff x="4057819" y="926068"/>
            <a:chExt cx="2339874" cy="369332"/>
          </a:xfrm>
        </p:grpSpPr>
        <p:sp>
          <p:nvSpPr>
            <p:cNvPr id="193" name="Oval 27"/>
            <p:cNvSpPr>
              <a:spLocks noChangeArrowheads="1"/>
            </p:cNvSpPr>
            <p:nvPr/>
          </p:nvSpPr>
          <p:spPr bwMode="auto">
            <a:xfrm>
              <a:off x="4057819" y="973574"/>
              <a:ext cx="274320" cy="27432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448534" y="926068"/>
              <a:ext cx="1949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Nonessential Gene</a:t>
              </a:r>
              <a:endParaRPr lang="en-US" dirty="0"/>
            </a:p>
          </p:txBody>
        </p:sp>
      </p:grpSp>
      <p:grpSp>
        <p:nvGrpSpPr>
          <p:cNvPr id="12320" name="Group 194"/>
          <p:cNvGrpSpPr/>
          <p:nvPr/>
        </p:nvGrpSpPr>
        <p:grpSpPr>
          <a:xfrm>
            <a:off x="5197508" y="2156936"/>
            <a:ext cx="3946492" cy="369332"/>
            <a:chOff x="4008120" y="1295400"/>
            <a:chExt cx="3946492" cy="369332"/>
          </a:xfrm>
        </p:grpSpPr>
        <p:cxnSp>
          <p:nvCxnSpPr>
            <p:cNvPr id="196" name="Straight Connector 71"/>
            <p:cNvCxnSpPr>
              <a:cxnSpLocks noChangeShapeType="1"/>
            </p:cNvCxnSpPr>
            <p:nvPr/>
          </p:nvCxnSpPr>
          <p:spPr bwMode="auto">
            <a:xfrm>
              <a:off x="4008120" y="1480066"/>
              <a:ext cx="3657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sp>
          <p:nvSpPr>
            <p:cNvPr id="197" name="TextBox 196"/>
            <p:cNvSpPr txBox="1"/>
            <p:nvPr/>
          </p:nvSpPr>
          <p:spPr>
            <a:xfrm>
              <a:off x="4495800" y="1295400"/>
              <a:ext cx="3458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Interactions that do no affect aging</a:t>
              </a:r>
              <a:endParaRPr lang="en-US" dirty="0"/>
            </a:p>
          </p:txBody>
        </p:sp>
      </p:grpSp>
      <p:grpSp>
        <p:nvGrpSpPr>
          <p:cNvPr id="12321" name="Group 197"/>
          <p:cNvGrpSpPr/>
          <p:nvPr/>
        </p:nvGrpSpPr>
        <p:grpSpPr>
          <a:xfrm>
            <a:off x="5197508" y="1852136"/>
            <a:ext cx="3356111" cy="369332"/>
            <a:chOff x="4008120" y="1600200"/>
            <a:chExt cx="3356111" cy="369332"/>
          </a:xfrm>
        </p:grpSpPr>
        <p:cxnSp>
          <p:nvCxnSpPr>
            <p:cNvPr id="199" name="Straight Connector 37"/>
            <p:cNvCxnSpPr>
              <a:cxnSpLocks noChangeShapeType="1"/>
            </p:cNvCxnSpPr>
            <p:nvPr/>
          </p:nvCxnSpPr>
          <p:spPr bwMode="auto">
            <a:xfrm rot="10800000">
              <a:off x="4008120" y="1784866"/>
              <a:ext cx="3657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0" name="TextBox 199"/>
            <p:cNvSpPr txBox="1"/>
            <p:nvPr/>
          </p:nvSpPr>
          <p:spPr>
            <a:xfrm>
              <a:off x="4495800" y="1600200"/>
              <a:ext cx="2868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Interactions that affect aging</a:t>
              </a:r>
              <a:endParaRPr lang="en-US" dirty="0"/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5197508" y="4202668"/>
            <a:ext cx="236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 block model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6800" y="3886200"/>
            <a:ext cx="1190781" cy="1228725"/>
            <a:chOff x="7813" y="4359"/>
            <a:chExt cx="2124" cy="914"/>
          </a:xfrm>
        </p:grpSpPr>
        <p:cxnSp>
          <p:nvCxnSpPr>
            <p:cNvPr id="12316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12331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32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1232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30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12327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28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12325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26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2323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2324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12318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090738" y="3886200"/>
            <a:ext cx="1190781" cy="1228725"/>
            <a:chOff x="7813" y="4359"/>
            <a:chExt cx="2124" cy="914"/>
          </a:xfrm>
        </p:grpSpPr>
        <p:cxnSp>
          <p:nvCxnSpPr>
            <p:cNvPr id="12299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12314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15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12312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13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12310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11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12308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09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2306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2307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12301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4" name="Group 103"/>
          <p:cNvGrpSpPr/>
          <p:nvPr/>
        </p:nvGrpSpPr>
        <p:grpSpPr>
          <a:xfrm>
            <a:off x="1066801" y="1551992"/>
            <a:ext cx="1353820" cy="1170992"/>
            <a:chOff x="838201" y="2057400"/>
            <a:chExt cx="1353820" cy="1170992"/>
          </a:xfrm>
        </p:grpSpPr>
        <p:sp>
          <p:nvSpPr>
            <p:cNvPr id="74" name="Oval 24"/>
            <p:cNvSpPr>
              <a:spLocks noChangeArrowheads="1"/>
            </p:cNvSpPr>
            <p:nvPr/>
          </p:nvSpPr>
          <p:spPr bwMode="auto">
            <a:xfrm>
              <a:off x="1383448" y="2057400"/>
              <a:ext cx="197866" cy="20495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Oval 25"/>
            <p:cNvSpPr>
              <a:spLocks noChangeArrowheads="1"/>
            </p:cNvSpPr>
            <p:nvPr/>
          </p:nvSpPr>
          <p:spPr bwMode="auto">
            <a:xfrm>
              <a:off x="1663882" y="3026285"/>
              <a:ext cx="192547" cy="19926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Oval 26"/>
            <p:cNvSpPr>
              <a:spLocks noChangeArrowheads="1"/>
            </p:cNvSpPr>
            <p:nvPr/>
          </p:nvSpPr>
          <p:spPr bwMode="auto">
            <a:xfrm>
              <a:off x="1156386" y="3023439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Oval 27"/>
            <p:cNvSpPr>
              <a:spLocks noChangeArrowheads="1"/>
            </p:cNvSpPr>
            <p:nvPr/>
          </p:nvSpPr>
          <p:spPr bwMode="auto">
            <a:xfrm>
              <a:off x="838201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Oval 28"/>
            <p:cNvSpPr>
              <a:spLocks noChangeArrowheads="1"/>
            </p:cNvSpPr>
            <p:nvPr/>
          </p:nvSpPr>
          <p:spPr bwMode="auto">
            <a:xfrm>
              <a:off x="1994155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9" name="Straight Connector 37"/>
            <p:cNvCxnSpPr>
              <a:cxnSpLocks noChangeShapeType="1"/>
              <a:stCxn id="74" idx="4"/>
              <a:endCxn id="77" idx="7"/>
            </p:cNvCxnSpPr>
            <p:nvPr/>
          </p:nvCxnSpPr>
          <p:spPr bwMode="auto">
            <a:xfrm rot="5400000">
              <a:off x="1085172" y="2184272"/>
              <a:ext cx="319127" cy="47529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0" name="Straight Connector 38"/>
            <p:cNvCxnSpPr>
              <a:cxnSpLocks noChangeShapeType="1"/>
              <a:stCxn id="74" idx="4"/>
              <a:endCxn id="76" idx="0"/>
            </p:cNvCxnSpPr>
            <p:nvPr/>
          </p:nvCxnSpPr>
          <p:spPr bwMode="auto">
            <a:xfrm rot="5400000">
              <a:off x="988308" y="2529366"/>
              <a:ext cx="761085" cy="227062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" name="Straight Connector 41"/>
            <p:cNvCxnSpPr>
              <a:cxnSpLocks noChangeShapeType="1"/>
              <a:stCxn id="74" idx="4"/>
              <a:endCxn id="75" idx="0"/>
            </p:cNvCxnSpPr>
            <p:nvPr/>
          </p:nvCxnSpPr>
          <p:spPr bwMode="auto">
            <a:xfrm rot="16200000" flipH="1">
              <a:off x="1239302" y="2505432"/>
              <a:ext cx="763932" cy="277774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2" name="Straight Connector 44"/>
            <p:cNvCxnSpPr>
              <a:cxnSpLocks noChangeShapeType="1"/>
              <a:stCxn id="74" idx="4"/>
              <a:endCxn id="78" idx="1"/>
            </p:cNvCxnSpPr>
            <p:nvPr/>
          </p:nvCxnSpPr>
          <p:spPr bwMode="auto">
            <a:xfrm rot="16200000" flipH="1">
              <a:off x="1593193" y="2151542"/>
              <a:ext cx="319127" cy="54075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3" name="Straight Connector 63"/>
            <p:cNvCxnSpPr>
              <a:cxnSpLocks noChangeShapeType="1"/>
              <a:stCxn id="75" idx="7"/>
              <a:endCxn id="78" idx="3"/>
            </p:cNvCxnSpPr>
            <p:nvPr/>
          </p:nvCxnSpPr>
          <p:spPr bwMode="auto">
            <a:xfrm rot="5400000" flipH="1" flipV="1">
              <a:off x="1761151" y="2793486"/>
              <a:ext cx="329061" cy="19490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84" name="Straight Connector 67"/>
            <p:cNvCxnSpPr>
              <a:cxnSpLocks noChangeShapeType="1"/>
            </p:cNvCxnSpPr>
            <p:nvPr/>
          </p:nvCxnSpPr>
          <p:spPr bwMode="auto">
            <a:xfrm>
              <a:off x="1354252" y="3125915"/>
              <a:ext cx="30963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85" name="Straight Connector 71"/>
            <p:cNvCxnSpPr>
              <a:cxnSpLocks noChangeShapeType="1"/>
            </p:cNvCxnSpPr>
            <p:nvPr/>
          </p:nvCxnSpPr>
          <p:spPr bwMode="auto">
            <a:xfrm>
              <a:off x="1036067" y="2653943"/>
              <a:ext cx="958087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86" name="Straight Connector 75"/>
            <p:cNvCxnSpPr>
              <a:cxnSpLocks noChangeShapeType="1"/>
              <a:stCxn id="77" idx="5"/>
              <a:endCxn id="76" idx="1"/>
            </p:cNvCxnSpPr>
            <p:nvPr/>
          </p:nvCxnSpPr>
          <p:spPr bwMode="auto">
            <a:xfrm rot="16200000" flipH="1">
              <a:off x="932703" y="2800793"/>
              <a:ext cx="327048" cy="17827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15" name="Group 102"/>
          <p:cNvGrpSpPr/>
          <p:nvPr/>
        </p:nvGrpSpPr>
        <p:grpSpPr>
          <a:xfrm>
            <a:off x="2760980" y="1551992"/>
            <a:ext cx="1353820" cy="1170992"/>
            <a:chOff x="2608581" y="2057400"/>
            <a:chExt cx="1353820" cy="1170992"/>
          </a:xfrm>
        </p:grpSpPr>
        <p:sp>
          <p:nvSpPr>
            <p:cNvPr id="87" name="Oval 39"/>
            <p:cNvSpPr>
              <a:spLocks noChangeArrowheads="1"/>
            </p:cNvSpPr>
            <p:nvPr/>
          </p:nvSpPr>
          <p:spPr bwMode="auto">
            <a:xfrm>
              <a:off x="3153828" y="2057400"/>
              <a:ext cx="197866" cy="20495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Oval 40"/>
            <p:cNvSpPr>
              <a:spLocks noChangeArrowheads="1"/>
            </p:cNvSpPr>
            <p:nvPr/>
          </p:nvSpPr>
          <p:spPr bwMode="auto">
            <a:xfrm>
              <a:off x="3434262" y="3026285"/>
              <a:ext cx="192547" cy="19926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Oval 42"/>
            <p:cNvSpPr>
              <a:spLocks noChangeArrowheads="1"/>
            </p:cNvSpPr>
            <p:nvPr/>
          </p:nvSpPr>
          <p:spPr bwMode="auto">
            <a:xfrm>
              <a:off x="2926766" y="3023439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Oval 43"/>
            <p:cNvSpPr>
              <a:spLocks noChangeArrowheads="1"/>
            </p:cNvSpPr>
            <p:nvPr/>
          </p:nvSpPr>
          <p:spPr bwMode="auto">
            <a:xfrm>
              <a:off x="2608581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Oval 45"/>
            <p:cNvSpPr>
              <a:spLocks noChangeArrowheads="1"/>
            </p:cNvSpPr>
            <p:nvPr/>
          </p:nvSpPr>
          <p:spPr bwMode="auto">
            <a:xfrm>
              <a:off x="3764535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2" name="Straight Connector 46"/>
            <p:cNvCxnSpPr>
              <a:cxnSpLocks noChangeShapeType="1"/>
              <a:stCxn id="87" idx="4"/>
              <a:endCxn id="90" idx="7"/>
            </p:cNvCxnSpPr>
            <p:nvPr/>
          </p:nvCxnSpPr>
          <p:spPr bwMode="auto">
            <a:xfrm rot="5400000">
              <a:off x="2855552" y="2184272"/>
              <a:ext cx="319127" cy="47529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3" name="Straight Connector 47"/>
            <p:cNvCxnSpPr>
              <a:cxnSpLocks noChangeShapeType="1"/>
              <a:stCxn id="87" idx="4"/>
              <a:endCxn id="89" idx="0"/>
            </p:cNvCxnSpPr>
            <p:nvPr/>
          </p:nvCxnSpPr>
          <p:spPr bwMode="auto">
            <a:xfrm rot="5400000">
              <a:off x="2758688" y="2529366"/>
              <a:ext cx="761085" cy="227062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4" name="Straight Connector 48"/>
            <p:cNvCxnSpPr>
              <a:cxnSpLocks noChangeShapeType="1"/>
              <a:stCxn id="87" idx="4"/>
              <a:endCxn id="88" idx="0"/>
            </p:cNvCxnSpPr>
            <p:nvPr/>
          </p:nvCxnSpPr>
          <p:spPr bwMode="auto">
            <a:xfrm rot="16200000" flipH="1">
              <a:off x="3009682" y="2505432"/>
              <a:ext cx="763932" cy="277774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" name="Straight Connector 49"/>
            <p:cNvCxnSpPr>
              <a:cxnSpLocks noChangeShapeType="1"/>
              <a:stCxn id="87" idx="4"/>
              <a:endCxn id="91" idx="1"/>
            </p:cNvCxnSpPr>
            <p:nvPr/>
          </p:nvCxnSpPr>
          <p:spPr bwMode="auto">
            <a:xfrm rot="16200000" flipH="1">
              <a:off x="3363573" y="2151542"/>
              <a:ext cx="319127" cy="54075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6" name="Straight Connector 50"/>
            <p:cNvCxnSpPr>
              <a:cxnSpLocks noChangeShapeType="1"/>
              <a:stCxn id="88" idx="7"/>
              <a:endCxn id="91" idx="3"/>
            </p:cNvCxnSpPr>
            <p:nvPr/>
          </p:nvCxnSpPr>
          <p:spPr bwMode="auto">
            <a:xfrm rot="5400000" flipH="1" flipV="1">
              <a:off x="3531531" y="2793486"/>
              <a:ext cx="329061" cy="19490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97" name="Straight Connector 51"/>
            <p:cNvCxnSpPr>
              <a:cxnSpLocks noChangeShapeType="1"/>
            </p:cNvCxnSpPr>
            <p:nvPr/>
          </p:nvCxnSpPr>
          <p:spPr bwMode="auto">
            <a:xfrm>
              <a:off x="3124632" y="3125915"/>
              <a:ext cx="30963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98" name="Straight Connector 52"/>
            <p:cNvCxnSpPr>
              <a:cxnSpLocks noChangeShapeType="1"/>
            </p:cNvCxnSpPr>
            <p:nvPr/>
          </p:nvCxnSpPr>
          <p:spPr bwMode="auto">
            <a:xfrm>
              <a:off x="2806447" y="2653943"/>
              <a:ext cx="958087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99" name="Straight Connector 53"/>
            <p:cNvCxnSpPr>
              <a:cxnSpLocks noChangeShapeType="1"/>
              <a:stCxn id="90" idx="5"/>
              <a:endCxn id="89" idx="1"/>
            </p:cNvCxnSpPr>
            <p:nvPr/>
          </p:nvCxnSpPr>
          <p:spPr bwMode="auto">
            <a:xfrm rot="16200000" flipH="1">
              <a:off x="2703083" y="2800793"/>
              <a:ext cx="327048" cy="17827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cxnSp>
        <p:nvCxnSpPr>
          <p:cNvPr id="100" name="Straight Connector 54"/>
          <p:cNvCxnSpPr>
            <a:cxnSpLocks noChangeShapeType="1"/>
          </p:cNvCxnSpPr>
          <p:nvPr/>
        </p:nvCxnSpPr>
        <p:spPr bwMode="auto">
          <a:xfrm>
            <a:off x="2438401" y="2148535"/>
            <a:ext cx="322579" cy="1588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grpSp>
        <p:nvGrpSpPr>
          <p:cNvPr id="16" name="Group 104"/>
          <p:cNvGrpSpPr/>
          <p:nvPr/>
        </p:nvGrpSpPr>
        <p:grpSpPr>
          <a:xfrm>
            <a:off x="1922780" y="457200"/>
            <a:ext cx="1353820" cy="1170992"/>
            <a:chOff x="2608581" y="2057400"/>
            <a:chExt cx="1353820" cy="1170992"/>
          </a:xfrm>
        </p:grpSpPr>
        <p:sp>
          <p:nvSpPr>
            <p:cNvPr id="106" name="Oval 39"/>
            <p:cNvSpPr>
              <a:spLocks noChangeArrowheads="1"/>
            </p:cNvSpPr>
            <p:nvPr/>
          </p:nvSpPr>
          <p:spPr bwMode="auto">
            <a:xfrm>
              <a:off x="3153828" y="2057400"/>
              <a:ext cx="197866" cy="20495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val 40"/>
            <p:cNvSpPr>
              <a:spLocks noChangeArrowheads="1"/>
            </p:cNvSpPr>
            <p:nvPr/>
          </p:nvSpPr>
          <p:spPr bwMode="auto">
            <a:xfrm>
              <a:off x="3434262" y="3026285"/>
              <a:ext cx="192547" cy="19926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2926766" y="3023439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val 43"/>
            <p:cNvSpPr>
              <a:spLocks noChangeArrowheads="1"/>
            </p:cNvSpPr>
            <p:nvPr/>
          </p:nvSpPr>
          <p:spPr bwMode="auto">
            <a:xfrm>
              <a:off x="2608581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Oval 45"/>
            <p:cNvSpPr>
              <a:spLocks noChangeArrowheads="1"/>
            </p:cNvSpPr>
            <p:nvPr/>
          </p:nvSpPr>
          <p:spPr bwMode="auto">
            <a:xfrm>
              <a:off x="3764535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11" name="Straight Connector 46"/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rot="5400000">
              <a:off x="2855552" y="2184272"/>
              <a:ext cx="319127" cy="47529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2" name="Straight Connector 47"/>
            <p:cNvCxnSpPr>
              <a:cxnSpLocks noChangeShapeType="1"/>
              <a:stCxn id="106" idx="4"/>
              <a:endCxn id="108" idx="0"/>
            </p:cNvCxnSpPr>
            <p:nvPr/>
          </p:nvCxnSpPr>
          <p:spPr bwMode="auto">
            <a:xfrm rot="5400000">
              <a:off x="2758688" y="2529366"/>
              <a:ext cx="761085" cy="227062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3" name="Straight Connector 48"/>
            <p:cNvCxnSpPr>
              <a:cxnSpLocks noChangeShapeType="1"/>
              <a:stCxn id="106" idx="4"/>
              <a:endCxn id="107" idx="0"/>
            </p:cNvCxnSpPr>
            <p:nvPr/>
          </p:nvCxnSpPr>
          <p:spPr bwMode="auto">
            <a:xfrm rot="16200000" flipH="1">
              <a:off x="3009682" y="2505432"/>
              <a:ext cx="763932" cy="277774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4" name="Straight Connector 49"/>
            <p:cNvCxnSpPr>
              <a:cxnSpLocks noChangeShapeType="1"/>
              <a:stCxn id="106" idx="4"/>
              <a:endCxn id="110" idx="1"/>
            </p:cNvCxnSpPr>
            <p:nvPr/>
          </p:nvCxnSpPr>
          <p:spPr bwMode="auto">
            <a:xfrm rot="16200000" flipH="1">
              <a:off x="3363573" y="2151542"/>
              <a:ext cx="319127" cy="54075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5" name="Straight Connector 50"/>
            <p:cNvCxnSpPr>
              <a:cxnSpLocks noChangeShapeType="1"/>
              <a:stCxn id="107" idx="7"/>
              <a:endCxn id="110" idx="3"/>
            </p:cNvCxnSpPr>
            <p:nvPr/>
          </p:nvCxnSpPr>
          <p:spPr bwMode="auto">
            <a:xfrm rot="5400000" flipH="1" flipV="1">
              <a:off x="3531531" y="2793486"/>
              <a:ext cx="329061" cy="19490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16" name="Straight Connector 51"/>
            <p:cNvCxnSpPr>
              <a:cxnSpLocks noChangeShapeType="1"/>
            </p:cNvCxnSpPr>
            <p:nvPr/>
          </p:nvCxnSpPr>
          <p:spPr bwMode="auto">
            <a:xfrm>
              <a:off x="3124632" y="3125915"/>
              <a:ext cx="30963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17" name="Straight Connector 52"/>
            <p:cNvCxnSpPr>
              <a:cxnSpLocks noChangeShapeType="1"/>
            </p:cNvCxnSpPr>
            <p:nvPr/>
          </p:nvCxnSpPr>
          <p:spPr bwMode="auto">
            <a:xfrm>
              <a:off x="2806447" y="2653943"/>
              <a:ext cx="958087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18" name="Straight Connector 53"/>
            <p:cNvCxnSpPr>
              <a:cxnSpLocks noChangeShapeType="1"/>
              <a:stCxn id="109" idx="5"/>
              <a:endCxn id="108" idx="1"/>
            </p:cNvCxnSpPr>
            <p:nvPr/>
          </p:nvCxnSpPr>
          <p:spPr bwMode="auto">
            <a:xfrm rot="16200000" flipH="1">
              <a:off x="2703083" y="2800793"/>
              <a:ext cx="327048" cy="17827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3095781" y="3886200"/>
            <a:ext cx="1190781" cy="1228725"/>
            <a:chOff x="7813" y="4359"/>
            <a:chExt cx="2124" cy="914"/>
          </a:xfrm>
        </p:grpSpPr>
        <p:cxnSp>
          <p:nvCxnSpPr>
            <p:cNvPr id="120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8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19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135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36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133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34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131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32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129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30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27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28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122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cxnSp>
        <p:nvCxnSpPr>
          <p:cNvPr id="137" name="Straight Connector 54"/>
          <p:cNvCxnSpPr>
            <a:cxnSpLocks noChangeShapeType="1"/>
          </p:cNvCxnSpPr>
          <p:nvPr/>
        </p:nvCxnSpPr>
        <p:spPr bwMode="auto">
          <a:xfrm rot="5400000" flipH="1" flipV="1">
            <a:off x="2121860" y="1828020"/>
            <a:ext cx="417866" cy="18210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140" name="Straight Connector 54"/>
          <p:cNvCxnSpPr>
            <a:cxnSpLocks noChangeShapeType="1"/>
          </p:cNvCxnSpPr>
          <p:nvPr/>
        </p:nvCxnSpPr>
        <p:spPr bwMode="auto">
          <a:xfrm rot="16200000" flipV="1">
            <a:off x="2641968" y="1828113"/>
            <a:ext cx="420712" cy="15178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grpSp>
        <p:nvGrpSpPr>
          <p:cNvPr id="23" name="Group 143"/>
          <p:cNvGrpSpPr/>
          <p:nvPr/>
        </p:nvGrpSpPr>
        <p:grpSpPr>
          <a:xfrm>
            <a:off x="4208780" y="2715208"/>
            <a:ext cx="1353820" cy="1170992"/>
            <a:chOff x="2608581" y="2057400"/>
            <a:chExt cx="1353820" cy="1170992"/>
          </a:xfrm>
        </p:grpSpPr>
        <p:sp>
          <p:nvSpPr>
            <p:cNvPr id="145" name="Oval 39"/>
            <p:cNvSpPr>
              <a:spLocks noChangeArrowheads="1"/>
            </p:cNvSpPr>
            <p:nvPr/>
          </p:nvSpPr>
          <p:spPr bwMode="auto">
            <a:xfrm>
              <a:off x="3153828" y="2057400"/>
              <a:ext cx="197866" cy="20495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Oval 40"/>
            <p:cNvSpPr>
              <a:spLocks noChangeArrowheads="1"/>
            </p:cNvSpPr>
            <p:nvPr/>
          </p:nvSpPr>
          <p:spPr bwMode="auto">
            <a:xfrm>
              <a:off x="3434262" y="3026285"/>
              <a:ext cx="192547" cy="19926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2926766" y="3023439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Oval 43"/>
            <p:cNvSpPr>
              <a:spLocks noChangeArrowheads="1"/>
            </p:cNvSpPr>
            <p:nvPr/>
          </p:nvSpPr>
          <p:spPr bwMode="auto">
            <a:xfrm>
              <a:off x="2608581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Oval 45"/>
            <p:cNvSpPr>
              <a:spLocks noChangeArrowheads="1"/>
            </p:cNvSpPr>
            <p:nvPr/>
          </p:nvSpPr>
          <p:spPr bwMode="auto">
            <a:xfrm>
              <a:off x="3764535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50" name="Straight Connector 46"/>
            <p:cNvCxnSpPr>
              <a:cxnSpLocks noChangeShapeType="1"/>
              <a:stCxn id="145" idx="4"/>
              <a:endCxn id="148" idx="7"/>
            </p:cNvCxnSpPr>
            <p:nvPr/>
          </p:nvCxnSpPr>
          <p:spPr bwMode="auto">
            <a:xfrm rot="5400000">
              <a:off x="2855552" y="2184272"/>
              <a:ext cx="319127" cy="47529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1" name="Straight Connector 47"/>
            <p:cNvCxnSpPr>
              <a:cxnSpLocks noChangeShapeType="1"/>
              <a:stCxn id="145" idx="4"/>
              <a:endCxn id="147" idx="0"/>
            </p:cNvCxnSpPr>
            <p:nvPr/>
          </p:nvCxnSpPr>
          <p:spPr bwMode="auto">
            <a:xfrm rot="5400000">
              <a:off x="2758688" y="2529366"/>
              <a:ext cx="761085" cy="227062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2" name="Straight Connector 48"/>
            <p:cNvCxnSpPr>
              <a:cxnSpLocks noChangeShapeType="1"/>
              <a:stCxn id="145" idx="4"/>
              <a:endCxn id="146" idx="0"/>
            </p:cNvCxnSpPr>
            <p:nvPr/>
          </p:nvCxnSpPr>
          <p:spPr bwMode="auto">
            <a:xfrm rot="16200000" flipH="1">
              <a:off x="3009682" y="2505432"/>
              <a:ext cx="763932" cy="277774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3" name="Straight Connector 49"/>
            <p:cNvCxnSpPr>
              <a:cxnSpLocks noChangeShapeType="1"/>
              <a:stCxn id="145" idx="4"/>
              <a:endCxn id="149" idx="1"/>
            </p:cNvCxnSpPr>
            <p:nvPr/>
          </p:nvCxnSpPr>
          <p:spPr bwMode="auto">
            <a:xfrm rot="16200000" flipH="1">
              <a:off x="3363573" y="2151542"/>
              <a:ext cx="319127" cy="54075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4" name="Straight Connector 50"/>
            <p:cNvCxnSpPr>
              <a:cxnSpLocks noChangeShapeType="1"/>
              <a:stCxn id="146" idx="7"/>
              <a:endCxn id="149" idx="3"/>
            </p:cNvCxnSpPr>
            <p:nvPr/>
          </p:nvCxnSpPr>
          <p:spPr bwMode="auto">
            <a:xfrm rot="5400000" flipH="1" flipV="1">
              <a:off x="3531531" y="2793486"/>
              <a:ext cx="329061" cy="19490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55" name="Straight Connector 51"/>
            <p:cNvCxnSpPr>
              <a:cxnSpLocks noChangeShapeType="1"/>
            </p:cNvCxnSpPr>
            <p:nvPr/>
          </p:nvCxnSpPr>
          <p:spPr bwMode="auto">
            <a:xfrm>
              <a:off x="3124632" y="3125915"/>
              <a:ext cx="30963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56" name="Straight Connector 52"/>
            <p:cNvCxnSpPr>
              <a:cxnSpLocks noChangeShapeType="1"/>
            </p:cNvCxnSpPr>
            <p:nvPr/>
          </p:nvCxnSpPr>
          <p:spPr bwMode="auto">
            <a:xfrm>
              <a:off x="2806447" y="2653943"/>
              <a:ext cx="958087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57" name="Straight Connector 53"/>
            <p:cNvCxnSpPr>
              <a:cxnSpLocks noChangeShapeType="1"/>
              <a:stCxn id="148" idx="5"/>
              <a:endCxn id="147" idx="1"/>
            </p:cNvCxnSpPr>
            <p:nvPr/>
          </p:nvCxnSpPr>
          <p:spPr bwMode="auto">
            <a:xfrm rot="16200000" flipH="1">
              <a:off x="2703083" y="2800793"/>
              <a:ext cx="327048" cy="17827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49</Words>
  <Application>Microsoft Macintosh PowerPoint</Application>
  <PresentationFormat>On-screen Show (4:3)</PresentationFormat>
  <Paragraphs>16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Hong Qin</cp:lastModifiedBy>
  <cp:revision>26</cp:revision>
  <dcterms:created xsi:type="dcterms:W3CDTF">2013-05-16T16:28:50Z</dcterms:created>
  <dcterms:modified xsi:type="dcterms:W3CDTF">2013-06-27T04:17:39Z</dcterms:modified>
</cp:coreProperties>
</file>