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6423-DAC1-414C-AB31-D1BBB43E5C4A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470-6508-2F49-98F7-10ADBB590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6423-DAC1-414C-AB31-D1BBB43E5C4A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470-6508-2F49-98F7-10ADBB590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6423-DAC1-414C-AB31-D1BBB43E5C4A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470-6508-2F49-98F7-10ADBB590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6423-DAC1-414C-AB31-D1BBB43E5C4A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470-6508-2F49-98F7-10ADBB590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6423-DAC1-414C-AB31-D1BBB43E5C4A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470-6508-2F49-98F7-10ADBB590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6423-DAC1-414C-AB31-D1BBB43E5C4A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470-6508-2F49-98F7-10ADBB590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6423-DAC1-414C-AB31-D1BBB43E5C4A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470-6508-2F49-98F7-10ADBB590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6423-DAC1-414C-AB31-D1BBB43E5C4A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470-6508-2F49-98F7-10ADBB590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6423-DAC1-414C-AB31-D1BBB43E5C4A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470-6508-2F49-98F7-10ADBB590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6423-DAC1-414C-AB31-D1BBB43E5C4A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470-6508-2F49-98F7-10ADBB590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6423-DAC1-414C-AB31-D1BBB43E5C4A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470-6508-2F49-98F7-10ADBB590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6423-DAC1-414C-AB31-D1BBB43E5C4A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B470-6508-2F49-98F7-10ADBB590B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haechter.asmblog.org/schaechter/2010/02/mothers-love.html" TargetMode="Externa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63067"/>
            <a:ext cx="8229600" cy="106309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http://schaechter.asmblog.org/schaechter/2010/02/mothers-love.html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067" y="389467"/>
            <a:ext cx="5080000" cy="360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Qin</dc:creator>
  <cp:lastModifiedBy>Hong Qin</cp:lastModifiedBy>
  <cp:revision>1</cp:revision>
  <dcterms:created xsi:type="dcterms:W3CDTF">2012-10-23T21:14:18Z</dcterms:created>
  <dcterms:modified xsi:type="dcterms:W3CDTF">2012-10-23T21:21:44Z</dcterms:modified>
</cp:coreProperties>
</file>