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Default Extension="jpeg" ContentType="image/jpeg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41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7075" y="1598613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83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CB6B150-1DC7-4283-9D8F-9A6D09796BE1}" type="slidenum">
              <a:rPr lang="en-US" sz="1400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C:\Users\hqin\Dropbox\yeast-aging-working-draft.dropbox\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108" y="81280"/>
            <a:ext cx="6451372" cy="67334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402" y="444500"/>
            <a:ext cx="4013518" cy="1059180"/>
          </a:xfrm>
        </p:spPr>
        <p:txBody>
          <a:bodyPr/>
          <a:lstStyle/>
          <a:p>
            <a:r>
              <a:rPr lang="en-US" dirty="0" smtClean="0"/>
              <a:t>Measure CLS by </a:t>
            </a:r>
            <a:br>
              <a:rPr lang="en-US" dirty="0" smtClean="0"/>
            </a:br>
            <a:r>
              <a:rPr lang="en-US" dirty="0" smtClean="0"/>
              <a:t>              Flow Cytometry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Measure CLS by                Flow Cytometry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CLS by                Flow Cytometry </dc:title>
  <dc:creator>Hong Qin</dc:creator>
  <cp:lastModifiedBy>Hong Qin</cp:lastModifiedBy>
  <cp:revision>1</cp:revision>
  <dcterms:created xsi:type="dcterms:W3CDTF">2011-12-19T22:32:41Z</dcterms:created>
  <dcterms:modified xsi:type="dcterms:W3CDTF">2011-12-19T22:33:29Z</dcterms:modified>
</cp:coreProperties>
</file>