
<file path=[Content_Types].xml><?xml version="1.0" encoding="utf-8"?>
<Types xmlns="http://schemas.openxmlformats.org/package/2006/content-types">
  <Override PartName="/ppt/tags/tag1.xml" ContentType="application/vnd.openxmlformats-officedocument.presentationml.tags+xml"/>
  <Override PartName="/ppt/embeddings/Microsoft_Equation8.bin" ContentType="application/vnd.openxmlformats-officedocument.oleObject"/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embeddings/Microsoft_Equation4.bin" ContentType="application/vnd.openxmlformats-officedocument.oleObject"/>
  <Override PartName="/ppt/slideLayouts/slideLayout6.xml" ContentType="application/vnd.openxmlformats-officedocument.presentationml.slideLayout+xml"/>
  <Override PartName="/ppt/embeddings/Microsoft_Equation2.bin" ContentType="application/vnd.openxmlformats-officedocument.oleObject"/>
  <Default Extension="wmf" ContentType="image/x-wmf"/>
  <Default Extension="pict" ContentType="image/pi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embeddings/Microsoft_Equation9.bin" ContentType="application/vnd.openxmlformats-officedocument.oleObject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embeddings/Microsoft_Equation7.bin" ContentType="application/vnd.openxmlformats-officedocument.oleObject"/>
  <Override PartName="/ppt/viewProps.xml" ContentType="application/vnd.openxmlformats-officedocument.presentationml.viewProps+xml"/>
  <Override PartName="/ppt/embeddings/Microsoft_Equation5.bin" ContentType="application/vnd.openxmlformats-officedocument.oleObject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Default Extension="vml" ContentType="application/vnd.openxmlformats-officedocument.vmlDrawing"/>
  <Override PartName="/ppt/embeddings/Microsoft_Equation3.bin" ContentType="application/vnd.openxmlformats-officedocument.oleObject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1985" autoAdjust="0"/>
    <p:restoredTop sz="94660"/>
  </p:normalViewPr>
  <p:slideViewPr>
    <p:cSldViewPr>
      <p:cViewPr varScale="1">
        <p:scale>
          <a:sx n="155" d="100"/>
          <a:sy n="155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ict"/><Relationship Id="rId3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9C3B-FA41-4921-A7CF-0B13CA934943}" type="datetimeFigureOut">
              <a:rPr lang="en-US" smtClean="0"/>
              <a:pPr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oleObject" Target="../embeddings/Microsoft_Equation6.bin"/><Relationship Id="rId5" Type="http://schemas.openxmlformats.org/officeDocument/2006/relationships/oleObject" Target="../embeddings/Microsoft_Equation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oleObject" Target="../embeddings/Microsoft_Equation9.bin"/><Relationship Id="rId5" Type="http://schemas.openxmlformats.org/officeDocument/2006/relationships/oleObject" Target="../embeddings/Microsoft_Equation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533400" y="1066800"/>
            <a:ext cx="2514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Two independent loci  X  and Y</a:t>
            </a:r>
            <a:endParaRPr lang="en-US" sz="1400" b="1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09600" y="5715000"/>
          <a:ext cx="3578225" cy="587375"/>
        </p:xfrm>
        <a:graphic>
          <a:graphicData uri="http://schemas.openxmlformats.org/presentationml/2006/ole">
            <p:oleObj spid="_x0000_s11271" name="Equation" r:id="rId3" imgW="3162300" imgH="419100" progId="Equation.3">
              <p:embed/>
            </p:oleObj>
          </a:graphicData>
        </a:graphic>
      </p:graphicFrame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1318401" y="1414896"/>
            <a:ext cx="902677" cy="673281"/>
            <a:chOff x="1904474" y="1143000"/>
            <a:chExt cx="1066800" cy="720796"/>
          </a:xfrm>
        </p:grpSpPr>
        <p:sp>
          <p:nvSpPr>
            <p:cNvPr id="59" name="Rectangle 58"/>
            <p:cNvSpPr/>
            <p:nvPr/>
          </p:nvSpPr>
          <p:spPr>
            <a:xfrm>
              <a:off x="1904474" y="12954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5717" y="1143000"/>
              <a:ext cx="381955" cy="2635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rtlCol="0">
              <a:spAutoFit/>
            </a:bodyPr>
            <a:lstStyle/>
            <a:p>
              <a:r>
                <a:rPr lang="en-US" sz="1000" b="1" dirty="0" smtClean="0"/>
                <a:t>X1</a:t>
              </a:r>
              <a:endParaRPr lang="en-US" sz="10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25717" y="1600199"/>
              <a:ext cx="381955" cy="2635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rtlCol="0">
              <a:spAutoFit/>
            </a:bodyPr>
            <a:lstStyle/>
            <a:p>
              <a:r>
                <a:rPr lang="en-US" sz="1000" b="1" dirty="0" smtClean="0"/>
                <a:t>X2</a:t>
              </a:r>
              <a:endParaRPr lang="en-US" sz="1000" b="1" dirty="0"/>
            </a:p>
          </p:txBody>
        </p:sp>
        <p:cxnSp>
          <p:nvCxnSpPr>
            <p:cNvPr id="63" name="Straight Connector 62"/>
            <p:cNvCxnSpPr>
              <a:stCxn id="59" idx="3"/>
            </p:cNvCxnSpPr>
            <p:nvPr/>
          </p:nvCxnSpPr>
          <p:spPr>
            <a:xfrm>
              <a:off x="2666474" y="15240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609600" y="1770780"/>
            <a:ext cx="696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3968" y="1639324"/>
            <a:ext cx="24283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rtlCol="0">
            <a:spAutoFit/>
          </a:bodyPr>
          <a:lstStyle/>
          <a:p>
            <a:r>
              <a:rPr lang="en-US" sz="1000" b="1" dirty="0" smtClean="0"/>
              <a:t>Z</a:t>
            </a:r>
            <a:endParaRPr lang="en-US" sz="1000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221523" y="1414896"/>
            <a:ext cx="902677" cy="673281"/>
            <a:chOff x="1904474" y="1142999"/>
            <a:chExt cx="1066800" cy="720796"/>
          </a:xfrm>
        </p:grpSpPr>
        <p:sp>
          <p:nvSpPr>
            <p:cNvPr id="111" name="Rectangle 110"/>
            <p:cNvSpPr/>
            <p:nvPr/>
          </p:nvSpPr>
          <p:spPr>
            <a:xfrm>
              <a:off x="1904474" y="12954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70729" y="1142999"/>
              <a:ext cx="395284" cy="2635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rtlCol="0">
              <a:spAutoFit/>
            </a:bodyPr>
            <a:lstStyle/>
            <a:p>
              <a:r>
                <a:rPr lang="en-US" sz="1000" b="1" dirty="0" smtClean="0"/>
                <a:t>Y1</a:t>
              </a:r>
              <a:endParaRPr lang="en-US" sz="10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0729" y="1600198"/>
              <a:ext cx="395284" cy="2635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rtlCol="0">
              <a:spAutoFit/>
            </a:bodyPr>
            <a:lstStyle/>
            <a:p>
              <a:r>
                <a:rPr lang="en-US" sz="1000" b="1" dirty="0" smtClean="0"/>
                <a:t>Y2</a:t>
              </a:r>
              <a:endParaRPr lang="en-US" sz="1000" b="1" dirty="0"/>
            </a:p>
          </p:txBody>
        </p:sp>
        <p:cxnSp>
          <p:nvCxnSpPr>
            <p:cNvPr id="114" name="Straight Connector 113"/>
            <p:cNvCxnSpPr>
              <a:stCxn id="111" idx="3"/>
            </p:cNvCxnSpPr>
            <p:nvPr/>
          </p:nvCxnSpPr>
          <p:spPr>
            <a:xfrm>
              <a:off x="2666474" y="15240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606425" y="2325490"/>
          <a:ext cx="3889375" cy="1001712"/>
        </p:xfrm>
        <a:graphic>
          <a:graphicData uri="http://schemas.openxmlformats.org/presentationml/2006/ole">
            <p:oleObj spid="_x0000_s11274" name="Equation" r:id="rId4" imgW="3352800" imgH="86360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644525" y="3765154"/>
          <a:ext cx="4156075" cy="485775"/>
        </p:xfrm>
        <a:graphic>
          <a:graphicData uri="http://schemas.openxmlformats.org/presentationml/2006/ole">
            <p:oleObj spid="_x0000_s11275" name="Equation" r:id="rId5" imgW="3581400" imgH="41910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33400" y="2057400"/>
            <a:ext cx="2514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NRMCA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3429000"/>
            <a:ext cx="2514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Linear Model</a:t>
            </a:r>
            <a:endParaRPr lang="en-US" sz="1400" b="1" dirty="0"/>
          </a:p>
        </p:txBody>
      </p:sp>
      <p:sp>
        <p:nvSpPr>
          <p:cNvPr id="24" name="Curved Left Arrow 23"/>
          <p:cNvSpPr/>
          <p:nvPr/>
        </p:nvSpPr>
        <p:spPr>
          <a:xfrm rot="21073813">
            <a:off x="3193899" y="3142850"/>
            <a:ext cx="316611" cy="938563"/>
          </a:xfrm>
          <a:prstGeom prst="curvedLef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46557" y="3424535"/>
            <a:ext cx="97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Missing 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Heritability?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81000" y="685800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Two independent loci  X  and Y</a:t>
            </a:r>
            <a:endParaRPr lang="en-US" sz="1400" b="1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844550" y="2084388"/>
          <a:ext cx="3578225" cy="587375"/>
        </p:xfrm>
        <a:graphic>
          <a:graphicData uri="http://schemas.openxmlformats.org/presentationml/2006/ole">
            <p:oleObj spid="_x0000_s27650" name="Equation" r:id="rId3" imgW="3162300" imgH="419100" progId="Equation.3">
              <p:embed/>
            </p:oleObj>
          </a:graphicData>
        </a:graphic>
      </p:graphicFrame>
      <p:grpSp>
        <p:nvGrpSpPr>
          <p:cNvPr id="2" name="Group 108"/>
          <p:cNvGrpSpPr/>
          <p:nvPr/>
        </p:nvGrpSpPr>
        <p:grpSpPr>
          <a:xfrm>
            <a:off x="1599674" y="1143000"/>
            <a:ext cx="1066800" cy="734199"/>
            <a:chOff x="1904474" y="1143000"/>
            <a:chExt cx="1066800" cy="734199"/>
          </a:xfrm>
        </p:grpSpPr>
        <p:sp>
          <p:nvSpPr>
            <p:cNvPr id="59" name="Rectangle 58"/>
            <p:cNvSpPr/>
            <p:nvPr/>
          </p:nvSpPr>
          <p:spPr>
            <a:xfrm>
              <a:off x="1904474" y="12954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5717" y="1143000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X1</a:t>
              </a:r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25717" y="1600200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X2</a:t>
              </a:r>
              <a:endParaRPr lang="en-US" sz="1200" b="1" dirty="0"/>
            </a:p>
          </p:txBody>
        </p:sp>
        <p:cxnSp>
          <p:nvCxnSpPr>
            <p:cNvPr id="63" name="Straight Connector 62"/>
            <p:cNvCxnSpPr>
              <a:stCxn id="59" idx="3"/>
            </p:cNvCxnSpPr>
            <p:nvPr/>
          </p:nvCxnSpPr>
          <p:spPr>
            <a:xfrm>
              <a:off x="2666474" y="15240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762000" y="1524000"/>
            <a:ext cx="8229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15344" y="1383268"/>
            <a:ext cx="26481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r>
              <a:rPr lang="en-US" sz="1200" b="1" dirty="0" smtClean="0"/>
              <a:t>Z</a:t>
            </a:r>
            <a:endParaRPr lang="en-US" sz="1200" b="1" dirty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09"/>
          <p:cNvGrpSpPr/>
          <p:nvPr/>
        </p:nvGrpSpPr>
        <p:grpSpPr>
          <a:xfrm>
            <a:off x="2667000" y="1143000"/>
            <a:ext cx="1066800" cy="734199"/>
            <a:chOff x="1904474" y="1143000"/>
            <a:chExt cx="1066800" cy="734199"/>
          </a:xfrm>
        </p:grpSpPr>
        <p:sp>
          <p:nvSpPr>
            <p:cNvPr id="111" name="Rectangle 110"/>
            <p:cNvSpPr/>
            <p:nvPr/>
          </p:nvSpPr>
          <p:spPr>
            <a:xfrm>
              <a:off x="1904474" y="12954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125717" y="1143000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Y1</a:t>
              </a:r>
              <a:endParaRPr lang="en-US" sz="12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25717" y="1600200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Y2</a:t>
              </a:r>
              <a:endParaRPr lang="en-US" sz="1200" b="1" dirty="0"/>
            </a:p>
          </p:txBody>
        </p:sp>
        <p:cxnSp>
          <p:nvCxnSpPr>
            <p:cNvPr id="114" name="Straight Connector 113"/>
            <p:cNvCxnSpPr>
              <a:stCxn id="111" idx="3"/>
            </p:cNvCxnSpPr>
            <p:nvPr/>
          </p:nvCxnSpPr>
          <p:spPr>
            <a:xfrm>
              <a:off x="2666474" y="15240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66800" y="609600"/>
            <a:ext cx="18033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Two alleles at locus X </a:t>
            </a:r>
            <a:endParaRPr 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810000" y="609600"/>
            <a:ext cx="17892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Same allele at locus X</a:t>
            </a:r>
            <a:endParaRPr lang="en-US" sz="1400" b="1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143000" y="1905000"/>
          <a:ext cx="2184400" cy="641350"/>
        </p:xfrm>
        <a:graphic>
          <a:graphicData uri="http://schemas.openxmlformats.org/presentationml/2006/ole">
            <p:oleObj spid="_x0000_s25602" name="Equation" r:id="rId3" imgW="1930320" imgH="457200" progId="Equation.3">
              <p:embed/>
            </p:oleObj>
          </a:graphicData>
        </a:graphic>
      </p:graphicFrame>
      <p:grpSp>
        <p:nvGrpSpPr>
          <p:cNvPr id="2" name="Group 107"/>
          <p:cNvGrpSpPr/>
          <p:nvPr/>
        </p:nvGrpSpPr>
        <p:grpSpPr>
          <a:xfrm>
            <a:off x="1066800" y="990600"/>
            <a:ext cx="1904474" cy="734199"/>
            <a:chOff x="1615440" y="1664732"/>
            <a:chExt cx="1904474" cy="734199"/>
          </a:xfrm>
        </p:grpSpPr>
        <p:sp>
          <p:nvSpPr>
            <p:cNvPr id="59" name="Rectangle 58"/>
            <p:cNvSpPr/>
            <p:nvPr/>
          </p:nvSpPr>
          <p:spPr>
            <a:xfrm>
              <a:off x="2453114" y="1817132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74357" y="1664732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X1</a:t>
              </a:r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74357" y="2121932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X2</a:t>
              </a:r>
              <a:endParaRPr lang="en-US" sz="1200" b="1" dirty="0"/>
            </a:p>
          </p:txBody>
        </p:sp>
        <p:cxnSp>
          <p:nvCxnSpPr>
            <p:cNvPr id="63" name="Straight Connector 62"/>
            <p:cNvCxnSpPr>
              <a:stCxn id="59" idx="3"/>
            </p:cNvCxnSpPr>
            <p:nvPr/>
          </p:nvCxnSpPr>
          <p:spPr>
            <a:xfrm>
              <a:off x="3215114" y="2045732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15440" y="2045732"/>
              <a:ext cx="822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68784" y="1905000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Z</a:t>
              </a:r>
              <a:endParaRPr lang="en-US" sz="1200" b="1" dirty="0"/>
            </a:p>
          </p:txBody>
        </p:sp>
      </p:grpSp>
      <p:grpSp>
        <p:nvGrpSpPr>
          <p:cNvPr id="3" name="Group 63"/>
          <p:cNvGrpSpPr/>
          <p:nvPr/>
        </p:nvGrpSpPr>
        <p:grpSpPr>
          <a:xfrm>
            <a:off x="3886200" y="990600"/>
            <a:ext cx="1904474" cy="734199"/>
            <a:chOff x="1615440" y="1664732"/>
            <a:chExt cx="1904474" cy="734199"/>
          </a:xfrm>
        </p:grpSpPr>
        <p:sp>
          <p:nvSpPr>
            <p:cNvPr id="65" name="Rectangle 64"/>
            <p:cNvSpPr/>
            <p:nvPr/>
          </p:nvSpPr>
          <p:spPr>
            <a:xfrm>
              <a:off x="2453114" y="1817132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67000" y="1664732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X1</a:t>
              </a:r>
              <a:endParaRPr lang="en-US" sz="12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81714" y="2121932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X1</a:t>
              </a:r>
              <a:endParaRPr lang="en-US" sz="1200" b="1" dirty="0"/>
            </a:p>
          </p:txBody>
        </p:sp>
        <p:cxnSp>
          <p:nvCxnSpPr>
            <p:cNvPr id="69" name="Straight Connector 68"/>
            <p:cNvCxnSpPr>
              <a:stCxn id="65" idx="3"/>
            </p:cNvCxnSpPr>
            <p:nvPr/>
          </p:nvCxnSpPr>
          <p:spPr>
            <a:xfrm>
              <a:off x="3215114" y="2045732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615440" y="2045732"/>
              <a:ext cx="822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68784" y="1905000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Z</a:t>
              </a:r>
              <a:endParaRPr lang="en-US" sz="1200" b="1" dirty="0"/>
            </a:p>
          </p:txBody>
        </p:sp>
      </p:grp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3914775" y="1955800"/>
          <a:ext cx="2228850" cy="714375"/>
        </p:xfrm>
        <a:graphic>
          <a:graphicData uri="http://schemas.openxmlformats.org/presentationml/2006/ole">
            <p:oleObj spid="_x0000_s25603" name="Equation" r:id="rId4" imgW="1485720" imgH="4824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676400" y="2971800"/>
          <a:ext cx="2228850" cy="714375"/>
        </p:xfrm>
        <a:graphic>
          <a:graphicData uri="http://schemas.openxmlformats.org/presentationml/2006/ole">
            <p:oleObj spid="_x0000_s25604" name="Equation" r:id="rId5" imgW="148572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106"/>
          <p:cNvGrpSpPr/>
          <p:nvPr/>
        </p:nvGrpSpPr>
        <p:grpSpPr>
          <a:xfrm>
            <a:off x="304800" y="316468"/>
            <a:ext cx="8207375" cy="3008531"/>
            <a:chOff x="304800" y="316468"/>
            <a:chExt cx="8207375" cy="3008531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3975617" y="1960602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33400" y="1219200"/>
              <a:ext cx="1329447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y1, y2, y3, …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345" y="1361645"/>
              <a:ext cx="1119534" cy="1025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err="1" smtClean="0"/>
                <a:t>Subnetwork</a:t>
              </a:r>
              <a:r>
                <a:rPr lang="en-US" sz="1200" b="1" dirty="0" smtClean="0"/>
                <a:t> Y</a:t>
              </a:r>
              <a:endParaRPr lang="en-US" sz="12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33400" y="2286000"/>
              <a:ext cx="1329447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x1, x2, x3, …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29" idx="0"/>
              <a:endCxn id="27" idx="4"/>
            </p:cNvCxnSpPr>
            <p:nvPr/>
          </p:nvCxnSpPr>
          <p:spPr>
            <a:xfrm flipV="1">
              <a:off x="1198124" y="1981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85800" y="2488208"/>
              <a:ext cx="1049563" cy="1025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err="1" smtClean="0"/>
                <a:t>Subnetwork</a:t>
              </a:r>
              <a:r>
                <a:rPr lang="en-US" sz="1200" b="1" dirty="0" smtClean="0"/>
                <a:t> X</a:t>
              </a:r>
              <a:endParaRPr lang="en-US" sz="1200" b="1" dirty="0"/>
            </a:p>
          </p:txBody>
        </p:sp>
        <p:grpSp>
          <p:nvGrpSpPr>
            <p:cNvPr id="3" name="Group 56"/>
            <p:cNvGrpSpPr/>
            <p:nvPr/>
          </p:nvGrpSpPr>
          <p:grpSpPr>
            <a:xfrm>
              <a:off x="3823217" y="741402"/>
              <a:ext cx="1371600" cy="734199"/>
              <a:chOff x="4191000" y="990600"/>
              <a:chExt cx="1371600" cy="73419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495800" y="1143000"/>
                <a:ext cx="762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24400" y="9906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24400" y="14478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  <p:cxnSp>
            <p:nvCxnSpPr>
              <p:cNvPr id="54" name="Straight Connector 53"/>
              <p:cNvCxnSpPr>
                <a:stCxn id="52" idx="3"/>
              </p:cNvCxnSpPr>
              <p:nvPr/>
            </p:nvCxnSpPr>
            <p:spPr>
              <a:xfrm>
                <a:off x="52578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1910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57"/>
            <p:cNvGrpSpPr/>
            <p:nvPr/>
          </p:nvGrpSpPr>
          <p:grpSpPr>
            <a:xfrm>
              <a:off x="2148314" y="1664732"/>
              <a:ext cx="1371600" cy="734199"/>
              <a:chOff x="4191000" y="990600"/>
              <a:chExt cx="1371600" cy="73419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495800" y="1143000"/>
                <a:ext cx="762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724400" y="9906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24400" y="14478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  <p:cxnSp>
            <p:nvCxnSpPr>
              <p:cNvPr id="63" name="Straight Connector 62"/>
              <p:cNvCxnSpPr>
                <a:stCxn id="59" idx="3"/>
              </p:cNvCxnSpPr>
              <p:nvPr/>
            </p:nvCxnSpPr>
            <p:spPr>
              <a:xfrm>
                <a:off x="52578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1910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4244201" y="1808202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/>
                <a:t>Y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61417" y="1808202"/>
              <a:ext cx="26962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</a:t>
              </a:r>
              <a:endParaRPr lang="en-US" sz="1200" b="1" dirty="0"/>
            </a:p>
          </p:txBody>
        </p:sp>
        <p:cxnSp>
          <p:nvCxnSpPr>
            <p:cNvPr id="77" name="Straight Connector 76"/>
            <p:cNvCxnSpPr>
              <a:stCxn id="62" idx="0"/>
              <a:endCxn id="61" idx="2"/>
            </p:cNvCxnSpPr>
            <p:nvPr/>
          </p:nvCxnSpPr>
          <p:spPr>
            <a:xfrm flipH="1" flipV="1">
              <a:off x="2814122" y="1941731"/>
              <a:ext cx="2405" cy="1802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2"/>
            <p:cNvGrpSpPr/>
            <p:nvPr/>
          </p:nvGrpSpPr>
          <p:grpSpPr>
            <a:xfrm>
              <a:off x="3823217" y="2286000"/>
              <a:ext cx="1676400" cy="1038999"/>
              <a:chOff x="4495800" y="2286000"/>
              <a:chExt cx="1676400" cy="103899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800600" y="2486799"/>
                <a:ext cx="1066800" cy="332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181600" y="22860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800600" y="2819400"/>
                <a:ext cx="1066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495800" y="28194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867400" y="28194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181600" y="26670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92984" y="30480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10200" y="30480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304800" y="316468"/>
              <a:ext cx="15236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(A) Gene </a:t>
              </a:r>
              <a:r>
                <a:rPr lang="en-US" sz="1400" b="1" dirty="0"/>
                <a:t>N</a:t>
              </a:r>
              <a:r>
                <a:rPr lang="en-US" sz="1400" b="1" dirty="0" smtClean="0"/>
                <a:t>etwork</a:t>
              </a:r>
              <a:endParaRPr lang="en-US" sz="14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19714" y="316468"/>
              <a:ext cx="17064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(B) Reliability Model</a:t>
              </a:r>
              <a:endParaRPr lang="en-US" sz="14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57600" y="316468"/>
              <a:ext cx="21907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(C) Equivalent Path Models</a:t>
              </a:r>
              <a:endParaRPr lang="en-US" sz="14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53000" y="773668"/>
              <a:ext cx="7382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Parallel</a:t>
              </a:r>
              <a:endParaRPr lang="en-US" sz="14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3000" y="1600200"/>
              <a:ext cx="6014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Serial</a:t>
              </a:r>
              <a:endParaRPr lang="en-US" sz="14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57800" y="2286000"/>
              <a:ext cx="7789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Mixture</a:t>
              </a:r>
              <a:endParaRPr lang="en-US" sz="1400" b="1" dirty="0"/>
            </a:p>
          </p:txBody>
        </p:sp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5638800" y="2667000"/>
            <a:ext cx="2873375" cy="321347"/>
          </p:xfrm>
          <a:graphic>
            <a:graphicData uri="http://schemas.openxmlformats.org/presentationml/2006/ole">
              <p:oleObj spid="_x0000_s24578" name="Equation" r:id="rId3" imgW="2539800" imgH="228600" progId="Equation.3">
                <p:embed/>
              </p:oleObj>
            </a:graphicData>
          </a:graphic>
        </p:graphicFrame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5791200" y="990600"/>
            <a:ext cx="1868488" cy="320675"/>
          </p:xfrm>
          <a:graphic>
            <a:graphicData uri="http://schemas.openxmlformats.org/presentationml/2006/ole">
              <p:oleObj spid="_x0000_s24579" name="Equation" r:id="rId4" imgW="1650960" imgH="228600" progId="Equation.3">
                <p:embed/>
              </p:oleObj>
            </a:graphicData>
          </a:graphic>
        </p:graphicFrame>
        <p:graphicFrame>
          <p:nvGraphicFramePr>
            <p:cNvPr id="11272" name="Object 8"/>
            <p:cNvGraphicFramePr>
              <a:graphicFrameLocks noChangeAspect="1"/>
            </p:cNvGraphicFramePr>
            <p:nvPr/>
          </p:nvGraphicFramePr>
          <p:xfrm>
            <a:off x="5791200" y="1676400"/>
            <a:ext cx="819150" cy="320675"/>
          </p:xfrm>
          <a:graphic>
            <a:graphicData uri="http://schemas.openxmlformats.org/presentationml/2006/ole">
              <p:oleObj spid="_x0000_s24580" name="Equation" r:id="rId5" imgW="723600" imgH="2286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91</Words>
  <Application>Microsoft Macintosh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77</cp:revision>
  <dcterms:created xsi:type="dcterms:W3CDTF">2013-07-19T18:49:38Z</dcterms:created>
  <dcterms:modified xsi:type="dcterms:W3CDTF">2013-07-19T18:52:17Z</dcterms:modified>
</cp:coreProperties>
</file>