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>
      <p:cViewPr varScale="1">
        <p:scale>
          <a:sx n="73" d="100"/>
          <a:sy n="73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9C3B-FA41-4921-A7CF-0B13CA934943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DF6C-5527-45A1-9C6E-54CDF279D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4800" y="316468"/>
            <a:ext cx="8207375" cy="3008531"/>
            <a:chOff x="304800" y="316468"/>
            <a:chExt cx="8207375" cy="3008531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975617" y="1960602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3400" y="1219200"/>
              <a:ext cx="1329447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y1, y2, y3, …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345" y="1361645"/>
              <a:ext cx="1119534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err="1" smtClean="0"/>
                <a:t>Subnetwork</a:t>
              </a:r>
              <a:r>
                <a:rPr lang="en-US" sz="1200" b="1" dirty="0" smtClean="0"/>
                <a:t> Y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33400" y="2286000"/>
              <a:ext cx="1329447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x1, x2, x3, …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9" idx="0"/>
              <a:endCxn id="27" idx="4"/>
            </p:cNvCxnSpPr>
            <p:nvPr/>
          </p:nvCxnSpPr>
          <p:spPr>
            <a:xfrm flipV="1">
              <a:off x="1198124" y="1981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5800" y="2488208"/>
              <a:ext cx="1049563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err="1" smtClean="0"/>
                <a:t>Subnetwork</a:t>
              </a:r>
              <a:r>
                <a:rPr lang="en-US" sz="1200" b="1" dirty="0" smtClean="0"/>
                <a:t> X</a:t>
              </a:r>
              <a:endParaRPr lang="en-US" sz="1200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823217" y="741402"/>
              <a:ext cx="1371600" cy="734199"/>
              <a:chOff x="4191000" y="990600"/>
              <a:chExt cx="1371600" cy="73419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495800" y="11430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24400" y="9906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  <a:endParaRPr lang="en-US" sz="12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24400" y="14478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cxnSp>
            <p:nvCxnSpPr>
              <p:cNvPr id="54" name="Straight Connector 53"/>
              <p:cNvCxnSpPr>
                <a:stCxn id="52" idx="3"/>
              </p:cNvCxnSpPr>
              <p:nvPr/>
            </p:nvCxnSpPr>
            <p:spPr>
              <a:xfrm>
                <a:off x="52578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2148314" y="1664732"/>
              <a:ext cx="1371600" cy="734199"/>
              <a:chOff x="4191000" y="990600"/>
              <a:chExt cx="1371600" cy="73419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495800" y="11430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724400" y="9906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  <a:endParaRPr lang="en-US" sz="12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24400" y="14478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cxnSp>
            <p:nvCxnSpPr>
              <p:cNvPr id="63" name="Straight Connector 62"/>
              <p:cNvCxnSpPr>
                <a:stCxn id="59" idx="3"/>
              </p:cNvCxnSpPr>
              <p:nvPr/>
            </p:nvCxnSpPr>
            <p:spPr>
              <a:xfrm>
                <a:off x="52578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244201" y="1808202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  <a:endParaRPr 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61417" y="1808202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cxnSp>
          <p:nvCxnSpPr>
            <p:cNvPr id="77" name="Straight Connector 76"/>
            <p:cNvCxnSpPr>
              <a:stCxn id="62" idx="0"/>
              <a:endCxn id="61" idx="2"/>
            </p:cNvCxnSpPr>
            <p:nvPr/>
          </p:nvCxnSpPr>
          <p:spPr>
            <a:xfrm flipH="1" flipV="1">
              <a:off x="2814122" y="1941731"/>
              <a:ext cx="2405" cy="1802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3823217" y="2286000"/>
              <a:ext cx="1676400" cy="1038999"/>
              <a:chOff x="4495800" y="2286000"/>
              <a:chExt cx="1676400" cy="10389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800600" y="2486799"/>
                <a:ext cx="1066800" cy="332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81600" y="22860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  <a:endParaRPr lang="en-US" sz="1200" b="1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800600" y="2819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495800" y="28194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867400" y="28194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181600" y="26670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92984" y="30480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  <a:endParaRPr lang="en-US" sz="12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10200" y="30480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304800" y="316468"/>
              <a:ext cx="15236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(A) Gene </a:t>
              </a:r>
              <a:r>
                <a:rPr lang="en-US" sz="1400" b="1" dirty="0"/>
                <a:t>N</a:t>
              </a:r>
              <a:r>
                <a:rPr lang="en-US" sz="1400" b="1" dirty="0" smtClean="0"/>
                <a:t>etwork</a:t>
              </a:r>
              <a:endParaRPr lang="en-US" sz="1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19714" y="316468"/>
              <a:ext cx="1706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(B) Reliability Model</a:t>
              </a:r>
              <a:endParaRPr lang="en-US" sz="1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57600" y="316468"/>
              <a:ext cx="21907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(C) Equivalent Path Models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53000" y="773668"/>
              <a:ext cx="7382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Parallel</a:t>
              </a:r>
              <a:endParaRPr lang="en-US" sz="14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3000" y="1600200"/>
              <a:ext cx="601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Serial</a:t>
              </a:r>
              <a:endParaRPr lang="en-US" sz="14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57800" y="2286000"/>
              <a:ext cx="778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Mixture</a:t>
              </a:r>
              <a:endParaRPr lang="en-US" sz="1400" b="1" dirty="0"/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5638800" y="2667000"/>
            <a:ext cx="2873375" cy="321347"/>
          </p:xfrm>
          <a:graphic>
            <a:graphicData uri="http://schemas.openxmlformats.org/presentationml/2006/ole">
              <p:oleObj spid="_x0000_s11269" name="Equation" r:id="rId3" imgW="2539800" imgH="228600" progId="Equation.3">
                <p:embed/>
              </p:oleObj>
            </a:graphicData>
          </a:graphic>
        </p:graphicFrame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5791200" y="990600"/>
            <a:ext cx="1868488" cy="320675"/>
          </p:xfrm>
          <a:graphic>
            <a:graphicData uri="http://schemas.openxmlformats.org/presentationml/2006/ole">
              <p:oleObj spid="_x0000_s11271" name="Equation" r:id="rId4" imgW="1650960" imgH="228600" progId="Equation.3">
                <p:embed/>
              </p:oleObj>
            </a:graphicData>
          </a:graphic>
        </p:graphicFrame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5791200" y="1676400"/>
            <a:ext cx="819150" cy="320675"/>
          </p:xfrm>
          <a:graphic>
            <a:graphicData uri="http://schemas.openxmlformats.org/presentationml/2006/ole">
              <p:oleObj spid="_x0000_s11272" name="Equation" r:id="rId5" imgW="723600" imgH="2286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hqin</cp:lastModifiedBy>
  <cp:revision>41</cp:revision>
  <dcterms:created xsi:type="dcterms:W3CDTF">2013-06-24T14:29:40Z</dcterms:created>
  <dcterms:modified xsi:type="dcterms:W3CDTF">2013-06-24T19:40:42Z</dcterms:modified>
</cp:coreProperties>
</file>