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AD805-362E-471A-9845-6419B47CC1F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2F81-0836-40E0-B6F1-488032D09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531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5126-F874-49B2-B676-1AC754029DA9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27D7F-F048-4B97-89F2-AD1EB322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0944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0C4-AF53-4195-8BC1-CA4F631720E0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5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5D77-6409-471D-9704-1C5846B781A6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2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ECBF-9EED-4E7A-900E-8DAE52B365CE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9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1754-BF96-401D-A587-A3F74F490835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5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A7A2-3CB1-47D7-8749-DD3ED0B3D8FD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A21-6D5F-4C1D-8E31-BA5947BA4D73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52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ED4B-725E-4EA2-BD42-5DED359A3A48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7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E1A-569C-43EF-A814-1E79D36B8CD7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2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F68-00D3-4A16-BD58-99FFD474F5D6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81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3767-3866-4745-9F90-66A23D759E79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3518-405A-467B-A8E7-E0F8FAEEC049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5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CAA2-FBA7-4CA3-95B6-919339236ED5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1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/>
              <a:t>2D </a:t>
            </a:r>
            <a:r>
              <a:rPr lang="ko-KR" altLang="en-US" sz="7200" dirty="0" smtClean="0"/>
              <a:t>게임 프로그래밍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072896" y="4452430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2012182039 </a:t>
            </a:r>
            <a:r>
              <a:rPr lang="ko-KR" altLang="en-US" dirty="0" err="1" smtClean="0">
                <a:solidFill>
                  <a:srgbClr val="FF0000"/>
                </a:solidFill>
              </a:rPr>
              <a:t>정홍래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3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5400000" algn="t" rotWithShape="0">
              <a:prstClr val="black">
                <a:alpha val="54000"/>
              </a:prstClr>
            </a:outerShdw>
            <a:reflection endPos="0" dist="50800" dir="5400000" sy="-100000" algn="bl" rotWithShape="0"/>
            <a:softEdge rad="330200"/>
          </a:effectLst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쏘고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부수고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전진하라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506">
            <a:off x="1818701" y="2657844"/>
            <a:ext cx="5181600" cy="362712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0739">
            <a:off x="5759067" y="2863189"/>
            <a:ext cx="4267200" cy="2133600"/>
          </a:xfrm>
        </p:spPr>
      </p:pic>
    </p:spTree>
    <p:extLst>
      <p:ext uri="{BB962C8B-B14F-4D97-AF65-F5344CB8AC3E}">
        <p14:creationId xmlns:p14="http://schemas.microsoft.com/office/powerpoint/2010/main" val="29168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/>
          </a:solidFill>
          <a:ln>
            <a:noFill/>
          </a:ln>
          <a:effectLst>
            <a:softEdge rad="558800"/>
          </a:effectLst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개발 범위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471603"/>
              </p:ext>
            </p:extLst>
          </p:nvPr>
        </p:nvGraphicFramePr>
        <p:xfrm>
          <a:off x="2283245" y="1325563"/>
          <a:ext cx="7786171" cy="532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12">
                  <a:extLst>
                    <a:ext uri="{9D8B030D-6E8A-4147-A177-3AD203B41FA5}">
                      <a16:colId xmlns:a16="http://schemas.microsoft.com/office/drawing/2014/main" val="3742033585"/>
                    </a:ext>
                  </a:extLst>
                </a:gridCol>
                <a:gridCol w="5439559">
                  <a:extLst>
                    <a:ext uri="{9D8B030D-6E8A-4147-A177-3AD203B41FA5}">
                      <a16:colId xmlns:a16="http://schemas.microsoft.com/office/drawing/2014/main" val="1714107921"/>
                    </a:ext>
                  </a:extLst>
                </a:gridCol>
              </a:tblGrid>
              <a:tr h="666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기 능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68139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캐릭터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키보드를 사용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폭탄 등 동작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80854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맵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체크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맵 스크롤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지면 변화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68863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탈것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탈것</a:t>
                      </a:r>
                      <a:r>
                        <a:rPr lang="ko-KR" altLang="en-US" baseline="0" dirty="0" smtClean="0"/>
                        <a:t> 종류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57772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무기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종류가 다른 무기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배치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92426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난이도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장애물의 배치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나타나는 적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보급품 배치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63140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사운드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효과음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14935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기타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나오는 적들의 패턴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보스의 패턴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r>
                        <a:rPr lang="ko-KR" altLang="en-US" dirty="0" smtClean="0"/>
                        <a:t>보너스 요소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4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94825" cy="6924101"/>
          </a:xfrm>
          <a:solidFill>
            <a:schemeClr val="bg1"/>
          </a:solid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/>
          </a:solidFill>
          <a:effectLst>
            <a:softEdge rad="520700"/>
          </a:effectLst>
        </p:spPr>
        <p:txBody>
          <a:bodyPr/>
          <a:lstStyle/>
          <a:p>
            <a:pPr algn="ctr"/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17328"/>
              </p:ext>
            </p:extLst>
          </p:nvPr>
        </p:nvGraphicFramePr>
        <p:xfrm>
          <a:off x="636898" y="1162672"/>
          <a:ext cx="10061581" cy="550551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4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5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5986">
                  <a:extLst>
                    <a:ext uri="{9D8B030D-6E8A-4147-A177-3AD203B41FA5}">
                      <a16:colId xmlns:a16="http://schemas.microsoft.com/office/drawing/2014/main" val="737986936"/>
                    </a:ext>
                  </a:extLst>
                </a:gridCol>
              </a:tblGrid>
              <a:tr h="4136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aseline="0" dirty="0" smtClean="0"/>
                        <a:t>게임 리소스 수집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(60%)Stage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1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리소스 수집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적 리소스 수집</a:t>
                      </a:r>
                      <a:endParaRPr lang="en-US" altLang="ko-KR" sz="1400" baseline="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 리소스 편집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 리소스 편집 도중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캐릭터 구현</a:t>
                      </a:r>
                      <a:r>
                        <a:rPr lang="ko-KR" altLang="en-US" sz="1400" baseline="0" dirty="0" smtClean="0"/>
                        <a:t> 및 모션 입력</a:t>
                      </a:r>
                      <a:endParaRPr lang="en-US" altLang="ko-KR" sz="140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(70%)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 이동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점프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공격 모션 입력 완료</a:t>
                      </a:r>
                      <a:endParaRPr lang="en-US" altLang="ko-KR" sz="140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폭탄 및 근접공격 모션 필요</a:t>
                      </a:r>
                      <a:endParaRPr lang="en-US" altLang="ko-KR" sz="140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맵 제작 및 이동에 따른 스크롤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(50%)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주요 맵 이동 구현 완료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배경 미흡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.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 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오브젝트 구현</a:t>
                      </a:r>
                    </a:p>
                    <a:p>
                      <a:pPr algn="ctr" latinLnBrk="1"/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(30%)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적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오브젝트 리소스 </a:t>
                      </a:r>
                      <a:r>
                        <a:rPr lang="ko-KR" altLang="en-US" sz="1400" baseline="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편집중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캐릭터의 충돌 처리 및 공격 </a:t>
                      </a:r>
                      <a:r>
                        <a:rPr lang="ko-KR" altLang="en-US" sz="1400" dirty="0" err="1" smtClean="0"/>
                        <a:t>충돌처리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사운드 삽입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무기 변경 및 탈것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aseline="0" dirty="0" smtClean="0"/>
                        <a:t>레벨 디자인 및 점검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9~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메뉴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엔딩 구성  및  버그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처리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61" y="104311"/>
            <a:ext cx="9869277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평가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83107"/>
              </p:ext>
            </p:extLst>
          </p:nvPr>
        </p:nvGraphicFramePr>
        <p:xfrm>
          <a:off x="919235" y="2222117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7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261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HY나무B</vt:lpstr>
      <vt:lpstr>맑은 고딕</vt:lpstr>
      <vt:lpstr>Arial</vt:lpstr>
      <vt:lpstr>Office 테마</vt:lpstr>
      <vt:lpstr>2D 게임 프로그래밍</vt:lpstr>
      <vt:lpstr>쏘고! 부수고! 전진하라!</vt:lpstr>
      <vt:lpstr>개발 범위</vt:lpstr>
      <vt:lpstr>개발 일정</vt:lpstr>
      <vt:lpstr>PowerPoint 프레젠테이션</vt:lpstr>
      <vt:lpstr>개인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gmksy</dc:creator>
  <cp:lastModifiedBy>gmksy</cp:lastModifiedBy>
  <cp:revision>10</cp:revision>
  <dcterms:created xsi:type="dcterms:W3CDTF">2016-09-22T13:08:39Z</dcterms:created>
  <dcterms:modified xsi:type="dcterms:W3CDTF">2016-10-20T12:45:29Z</dcterms:modified>
</cp:coreProperties>
</file>