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AD805-362E-471A-9845-6419B47CC1F1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82F81-0836-40E0-B6F1-488032D09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65318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5126-F874-49B2-B676-1AC754029DA9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27D7F-F048-4B97-89F2-AD1EB322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0944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A0C4-AF53-4195-8BC1-CA4F631720E0}" type="datetime1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20B1-8F1C-4224-BD09-09E0D423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50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5D77-6409-471D-9704-1C5846B781A6}" type="datetime1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20B1-8F1C-4224-BD09-09E0D423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122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ECBF-9EED-4E7A-900E-8DAE52B365CE}" type="datetime1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20B1-8F1C-4224-BD09-09E0D423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69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1754-BF96-401D-A587-A3F74F490835}" type="datetime1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20B1-8F1C-4224-BD09-09E0D423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50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A7A2-3CB1-47D7-8749-DD3ED0B3D8FD}" type="datetime1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20B1-8F1C-4224-BD09-09E0D423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159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0A21-6D5F-4C1D-8E31-BA5947BA4D73}" type="datetime1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20B1-8F1C-4224-BD09-09E0D423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52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ED4B-725E-4EA2-BD42-5DED359A3A48}" type="datetime1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20B1-8F1C-4224-BD09-09E0D423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07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5E1A-569C-43EF-A814-1E79D36B8CD7}" type="datetime1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20B1-8F1C-4224-BD09-09E0D423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26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F68-00D3-4A16-BD58-99FFD474F5D6}" type="datetime1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20B1-8F1C-4224-BD09-09E0D423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181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3767-3866-4745-9F90-66A23D759E79}" type="datetime1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20B1-8F1C-4224-BD09-09E0D423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41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3518-405A-467B-A8E7-E0F8FAEEC049}" type="datetime1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20B1-8F1C-4224-BD09-09E0D423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65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9CAA2-FBA7-4CA3-95B6-919339236ED5}" type="datetime1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320B1-8F1C-4224-BD09-09E0D423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1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200" dirty="0" smtClean="0"/>
              <a:t>2D </a:t>
            </a:r>
            <a:r>
              <a:rPr lang="ko-KR" altLang="en-US" sz="7200" dirty="0" smtClean="0"/>
              <a:t>게임 프로그래밍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072896" y="4452430"/>
            <a:ext cx="9144000" cy="165576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2012182039 </a:t>
            </a:r>
            <a:r>
              <a:rPr lang="ko-KR" altLang="en-US" dirty="0" err="1" smtClean="0">
                <a:solidFill>
                  <a:srgbClr val="FF0000"/>
                </a:solidFill>
              </a:rPr>
              <a:t>정홍래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0" y="7842"/>
            <a:ext cx="12085619" cy="685015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4192" y="319405"/>
            <a:ext cx="10515600" cy="10521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381000"/>
          </a:effectLst>
        </p:spPr>
        <p:txBody>
          <a:bodyPr/>
          <a:lstStyle/>
          <a:p>
            <a:pPr algn="ctr"/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  <a:effectLst>
            <a:softEdge rad="0"/>
          </a:effectLst>
        </p:spPr>
        <p:txBody>
          <a:bodyPr wrap="square">
            <a:normAutofit lnSpcReduction="10000"/>
          </a:bodyPr>
          <a:lstStyle/>
          <a:p>
            <a:endParaRPr lang="en-US" altLang="ko-KR" sz="3200" dirty="0" smtClean="0"/>
          </a:p>
          <a:p>
            <a:r>
              <a:rPr lang="ko-KR" altLang="en-US" sz="3200" dirty="0" smtClean="0">
                <a:solidFill>
                  <a:schemeClr val="accent5">
                    <a:lumMod val="75000"/>
                  </a:schemeClr>
                </a:solidFill>
              </a:rPr>
              <a:t>게임 컨셉 소개</a:t>
            </a:r>
            <a:endParaRPr lang="en-US" altLang="ko-KR" sz="32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sz="3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3200" dirty="0" smtClean="0">
                <a:solidFill>
                  <a:schemeClr val="accent5">
                    <a:lumMod val="75000"/>
                  </a:schemeClr>
                </a:solidFill>
              </a:rPr>
              <a:t>게임 플레이</a:t>
            </a:r>
            <a:endParaRPr lang="en-US" altLang="ko-KR" sz="32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sz="3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3200" dirty="0" smtClean="0">
                <a:solidFill>
                  <a:schemeClr val="accent5">
                    <a:lumMod val="75000"/>
                  </a:schemeClr>
                </a:solidFill>
              </a:rPr>
              <a:t>개발 범위 및 일정</a:t>
            </a:r>
            <a:endParaRPr lang="en-US" altLang="ko-KR" sz="32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sz="3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3200" dirty="0" smtClean="0">
                <a:solidFill>
                  <a:schemeClr val="accent5">
                    <a:lumMod val="75000"/>
                  </a:schemeClr>
                </a:solidFill>
              </a:rPr>
              <a:t>평가</a:t>
            </a:r>
            <a:endParaRPr lang="ko-KR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7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333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5400000" algn="t" rotWithShape="0">
              <a:prstClr val="black">
                <a:alpha val="54000"/>
              </a:prstClr>
            </a:outerShdw>
            <a:reflection endPos="0" dist="50800" dir="5400000" sy="-100000" algn="bl" rotWithShape="0"/>
            <a:softEdge rad="330200"/>
          </a:effectLst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쏘고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 부수고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 전진하라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8506">
            <a:off x="1818701" y="2657844"/>
            <a:ext cx="5181600" cy="3627120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0739">
            <a:off x="5759067" y="2863189"/>
            <a:ext cx="4267200" cy="2133600"/>
          </a:xfrm>
        </p:spPr>
      </p:pic>
    </p:spTree>
    <p:extLst>
      <p:ext uri="{BB962C8B-B14F-4D97-AF65-F5344CB8AC3E}">
        <p14:creationId xmlns:p14="http://schemas.microsoft.com/office/powerpoint/2010/main" val="291684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63" y="7258"/>
            <a:ext cx="12192000" cy="6850742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9937" y="0"/>
            <a:ext cx="10515600" cy="132556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495300"/>
          </a:effectLst>
        </p:spPr>
        <p:txBody>
          <a:bodyPr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모든 적을 섬멸하고 다음 </a:t>
            </a:r>
            <a:r>
              <a:rPr lang="en-US" altLang="ko-KR" dirty="0" smtClean="0">
                <a:solidFill>
                  <a:srgbClr val="FF0000"/>
                </a:solidFill>
              </a:rPr>
              <a:t>STAGE</a:t>
            </a:r>
            <a:r>
              <a:rPr lang="ko-KR" altLang="en-US" dirty="0" smtClean="0">
                <a:solidFill>
                  <a:srgbClr val="FF0000"/>
                </a:solidFill>
              </a:rPr>
              <a:t>로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5953">
            <a:off x="65661" y="1754719"/>
            <a:ext cx="5136470" cy="33993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9342">
            <a:off x="7342558" y="1764180"/>
            <a:ext cx="4525613" cy="33804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아래로 구부러진 화살표 8"/>
          <p:cNvSpPr/>
          <p:nvPr/>
        </p:nvSpPr>
        <p:spPr>
          <a:xfrm>
            <a:off x="4450814" y="1325563"/>
            <a:ext cx="3547432" cy="1373570"/>
          </a:xfrm>
          <a:prstGeom prst="curved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아래로 구부러진 화살표 10"/>
          <p:cNvSpPr/>
          <p:nvPr/>
        </p:nvSpPr>
        <p:spPr>
          <a:xfrm rot="10800000">
            <a:off x="4198344" y="3477419"/>
            <a:ext cx="3778785" cy="16304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0337291">
            <a:off x="1558715" y="4662031"/>
            <a:ext cx="285336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일반 스테이지 진행 </a:t>
            </a:r>
            <a:r>
              <a:rPr lang="en-US" altLang="ko-KR" dirty="0" smtClean="0"/>
              <a:t>!</a:t>
            </a:r>
          </a:p>
        </p:txBody>
      </p:sp>
      <p:sp>
        <p:nvSpPr>
          <p:cNvPr id="13" name="TextBox 12"/>
          <p:cNvSpPr txBox="1"/>
          <p:nvPr/>
        </p:nvSpPr>
        <p:spPr>
          <a:xfrm rot="1985113">
            <a:off x="7532783" y="4447489"/>
            <a:ext cx="28093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Boss</a:t>
            </a:r>
            <a:r>
              <a:rPr lang="ko-KR" altLang="en-US" dirty="0" smtClean="0"/>
              <a:t>전</a:t>
            </a:r>
            <a:r>
              <a:rPr lang="en-US" altLang="ko-KR" dirty="0"/>
              <a:t> </a:t>
            </a:r>
            <a:r>
              <a:rPr lang="ko-KR" altLang="en-US" dirty="0" smtClean="0"/>
              <a:t>돌입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61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chemeClr val="accent1"/>
          </a:solidFill>
          <a:ln>
            <a:noFill/>
          </a:ln>
          <a:effectLst>
            <a:softEdge rad="558800"/>
          </a:effectLst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accent4"/>
                </a:solidFill>
              </a:rPr>
              <a:t>개발 범위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2471603"/>
              </p:ext>
            </p:extLst>
          </p:nvPr>
        </p:nvGraphicFramePr>
        <p:xfrm>
          <a:off x="2283245" y="1325563"/>
          <a:ext cx="7786171" cy="532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612">
                  <a:extLst>
                    <a:ext uri="{9D8B030D-6E8A-4147-A177-3AD203B41FA5}">
                      <a16:colId xmlns:a16="http://schemas.microsoft.com/office/drawing/2014/main" val="3742033585"/>
                    </a:ext>
                  </a:extLst>
                </a:gridCol>
                <a:gridCol w="5439559">
                  <a:extLst>
                    <a:ext uri="{9D8B030D-6E8A-4147-A177-3AD203B41FA5}">
                      <a16:colId xmlns:a16="http://schemas.microsoft.com/office/drawing/2014/main" val="1714107921"/>
                    </a:ext>
                  </a:extLst>
                </a:gridCol>
              </a:tblGrid>
              <a:tr h="66607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기 능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668139"/>
                  </a:ext>
                </a:extLst>
              </a:tr>
              <a:tr h="666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캐릭터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키보드를 사용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공격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점프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폭탄 등 동작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80854"/>
                  </a:ext>
                </a:extLst>
              </a:tr>
              <a:tr h="666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맵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충돌 체크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맵 스크롤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지면 변화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68863"/>
                  </a:ext>
                </a:extLst>
              </a:tr>
              <a:tr h="666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탈것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탈것</a:t>
                      </a:r>
                      <a:r>
                        <a:rPr lang="ko-KR" altLang="en-US" baseline="0" dirty="0" smtClean="0"/>
                        <a:t> 종류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무기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057772"/>
                  </a:ext>
                </a:extLst>
              </a:tr>
              <a:tr h="666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무기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종류가 다른 무기 구현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배치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492426"/>
                  </a:ext>
                </a:extLst>
              </a:tr>
              <a:tr h="666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난이도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장애물의 배치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나타나는 적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보급품 배치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563140"/>
                  </a:ext>
                </a:extLst>
              </a:tr>
              <a:tr h="666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사운드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배경음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효과음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14935"/>
                  </a:ext>
                </a:extLst>
              </a:tr>
              <a:tr h="666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기타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나오는 적들의 패턴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보스의 패턴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*</a:t>
                      </a:r>
                      <a:r>
                        <a:rPr lang="ko-KR" altLang="en-US" dirty="0" smtClean="0"/>
                        <a:t>보너스 요소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캐릭터의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242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9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94825" cy="6924101"/>
          </a:xfrm>
          <a:solidFill>
            <a:schemeClr val="bg1"/>
          </a:solidFill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chemeClr val="accent1"/>
          </a:solidFill>
          <a:effectLst>
            <a:softEdge rad="520700"/>
          </a:effectLst>
        </p:spPr>
        <p:txBody>
          <a:bodyPr/>
          <a:lstStyle/>
          <a:p>
            <a:pPr algn="ctr"/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441132"/>
              </p:ext>
            </p:extLst>
          </p:nvPr>
        </p:nvGraphicFramePr>
        <p:xfrm>
          <a:off x="2913755" y="1126096"/>
          <a:ext cx="6296345" cy="5461990"/>
        </p:xfrm>
        <a:graphic>
          <a:graphicData uri="http://schemas.openxmlformats.org/drawingml/2006/table">
            <a:tbl>
              <a:tblPr firstRow="1" bandRow="1"/>
              <a:tblGrid>
                <a:gridCol w="1049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60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7A7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7A7A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게임 리소스 수집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7A7A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7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7A7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캐릭터 구현</a:t>
                      </a:r>
                      <a:r>
                        <a:rPr lang="ko-KR" altLang="en-US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및 모션 입력</a:t>
                      </a:r>
                      <a:endParaRPr lang="en-US" altLang="ko-KR" sz="1400" dirty="0" smtClean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7A7A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7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7A7A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맵 제작 및 이동에 따른 스크롤 구현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7A7A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7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 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7A7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적 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오브젝트 구현</a:t>
                      </a:r>
                    </a:p>
                    <a:p>
                      <a:pPr algn="ctr" latinLnBrk="1"/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7A7A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7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7A7A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캐릭터의 충돌 처리 및 공격 </a:t>
                      </a:r>
                      <a:r>
                        <a:rPr lang="ko-KR" altLang="en-US" sz="1400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충돌처리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7A7A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7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7A7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사운드 삽입 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7A7A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7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7A7A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무기 변경 및 탈것 구현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7A7A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7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7A7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레벨 디자인 및 점검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7A7A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17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9~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7A7A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메뉴 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엔딩 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구성  및  버그</a:t>
                      </a:r>
                      <a:r>
                        <a:rPr lang="en-US" altLang="ko-KR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처리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7A7A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9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 평가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57570"/>
              </p:ext>
            </p:extLst>
          </p:nvPr>
        </p:nvGraphicFramePr>
        <p:xfrm>
          <a:off x="919235" y="2222117"/>
          <a:ext cx="835292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7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228</Words>
  <Application>Microsoft Office PowerPoint</Application>
  <PresentationFormat>와이드스크린</PresentationFormat>
  <Paragraphs>73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HY나무B</vt:lpstr>
      <vt:lpstr>맑은 고딕</vt:lpstr>
      <vt:lpstr>Arial</vt:lpstr>
      <vt:lpstr>Office 테마</vt:lpstr>
      <vt:lpstr>2D 게임 프로그래밍</vt:lpstr>
      <vt:lpstr>목 차</vt:lpstr>
      <vt:lpstr>쏘고! 부수고! 전진하라!</vt:lpstr>
      <vt:lpstr>모든 적을 섬멸하고 다음 STAGE로!</vt:lpstr>
      <vt:lpstr>개발 범위</vt:lpstr>
      <vt:lpstr>개발 일정</vt:lpstr>
      <vt:lpstr>개인 평가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gmksy</dc:creator>
  <cp:lastModifiedBy>gmksy</cp:lastModifiedBy>
  <cp:revision>7</cp:revision>
  <dcterms:created xsi:type="dcterms:W3CDTF">2016-09-22T13:08:39Z</dcterms:created>
  <dcterms:modified xsi:type="dcterms:W3CDTF">2016-09-22T14:08:33Z</dcterms:modified>
</cp:coreProperties>
</file>