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5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8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8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6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4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1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B3BA-B90D-41BF-A17D-908B7561985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0394-7252-4DBE-A33D-EA00B0A09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67" y="-17802"/>
            <a:ext cx="9144000" cy="6875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0688"/>
            <a:ext cx="144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Button1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67544" y="2252869"/>
            <a:ext cx="144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Button2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3885050"/>
            <a:ext cx="144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Button3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61991" y="5517232"/>
            <a:ext cx="144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Button4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483768" y="620688"/>
            <a:ext cx="6120680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779912" y="1340688"/>
            <a:ext cx="360120" cy="360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72800" y="2699859"/>
            <a:ext cx="360120" cy="360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63888" y="3059979"/>
            <a:ext cx="360120" cy="360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5004048" y="980688"/>
            <a:ext cx="567063" cy="540060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오각형 14"/>
          <p:cNvSpPr/>
          <p:nvPr/>
        </p:nvSpPr>
        <p:spPr>
          <a:xfrm rot="18900000">
            <a:off x="4589385" y="3150069"/>
            <a:ext cx="567063" cy="540060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오각형 15"/>
          <p:cNvSpPr/>
          <p:nvPr/>
        </p:nvSpPr>
        <p:spPr>
          <a:xfrm rot="2700000">
            <a:off x="3460416" y="4509120"/>
            <a:ext cx="567063" cy="540060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오각형 16"/>
          <p:cNvSpPr/>
          <p:nvPr/>
        </p:nvSpPr>
        <p:spPr>
          <a:xfrm>
            <a:off x="5260576" y="4817059"/>
            <a:ext cx="567063" cy="540060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500964" y="4149000"/>
            <a:ext cx="360120" cy="36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84168" y="3240039"/>
            <a:ext cx="360120" cy="36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오각형 19"/>
          <p:cNvSpPr/>
          <p:nvPr/>
        </p:nvSpPr>
        <p:spPr>
          <a:xfrm rot="2700000">
            <a:off x="6160756" y="1982839"/>
            <a:ext cx="567063" cy="540060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7236296" y="980688"/>
            <a:ext cx="648112" cy="64811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5043012" y="2023968"/>
            <a:ext cx="648112" cy="64811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195452" y="1996185"/>
            <a:ext cx="648112" cy="648112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>
            <a:off x="6732240" y="4149000"/>
            <a:ext cx="360000" cy="360000"/>
          </a:xfrm>
          <a:prstGeom prst="cho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2700000">
            <a:off x="5166739" y="4148873"/>
            <a:ext cx="360000" cy="36000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5개인 별 25"/>
          <p:cNvSpPr/>
          <p:nvPr/>
        </p:nvSpPr>
        <p:spPr>
          <a:xfrm>
            <a:off x="7092240" y="2780928"/>
            <a:ext cx="684076" cy="684076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포인트가 5개인 별 26"/>
          <p:cNvSpPr/>
          <p:nvPr/>
        </p:nvSpPr>
        <p:spPr>
          <a:xfrm rot="3600000">
            <a:off x="4158926" y="5015081"/>
            <a:ext cx="684076" cy="684076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3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jhr</dc:creator>
  <cp:lastModifiedBy>jhr</cp:lastModifiedBy>
  <cp:revision>1</cp:revision>
  <dcterms:created xsi:type="dcterms:W3CDTF">2021-08-17T14:24:10Z</dcterms:created>
  <dcterms:modified xsi:type="dcterms:W3CDTF">2021-08-17T14:28:36Z</dcterms:modified>
</cp:coreProperties>
</file>