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8" r:id="rId11"/>
    <p:sldId id="269" r:id="rId12"/>
    <p:sldId id="265" r:id="rId13"/>
    <p:sldId id="270" r:id="rId14"/>
    <p:sldId id="275" r:id="rId15"/>
    <p:sldId id="272" r:id="rId16"/>
    <p:sldId id="273" r:id="rId17"/>
    <p:sldId id="274" r:id="rId18"/>
    <p:sldId id="276" r:id="rId19"/>
    <p:sldId id="277" r:id="rId20"/>
    <p:sldId id="280" r:id="rId21"/>
    <p:sldId id="281" r:id="rId22"/>
    <p:sldId id="278" r:id="rId23"/>
    <p:sldId id="279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4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9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5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1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3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9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8BC4-28FA-4345-B8FF-9491C4DEE15D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05C4-3E3C-435B-A275-12C44562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youremail@exampl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多巴实验室</a:t>
            </a:r>
            <a:r>
              <a:rPr lang="en-US" altLang="zh-CN" sz="3600" dirty="0"/>
              <a:t>•</a:t>
            </a:r>
            <a:r>
              <a:rPr lang="zh-CN" altLang="en-US" sz="3600" dirty="0" smtClean="0"/>
              <a:t>洪瑞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80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时光机</a:t>
            </a:r>
            <a:r>
              <a:rPr lang="zh-CN" altLang="en-US" dirty="0" smtClean="0"/>
              <a:t>穿梭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再次提交到暂存区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readme.txt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看当前仓库的状态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On branch master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to be committed: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  (use "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HEAD &lt;file&gt;..." to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unstage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      modified:   readme.txt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42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时光机</a:t>
            </a:r>
            <a:r>
              <a:rPr lang="zh-CN" altLang="en-US" dirty="0" smtClean="0"/>
              <a:t>穿梭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提交到仓库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-m "add distributed"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[master ea34578] add distributed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file changed, 1 insertion(+), 1 deletion(-)</a:t>
            </a:r>
            <a:endParaRPr lang="en-US" altLang="zh-CN" dirty="0"/>
          </a:p>
          <a:p>
            <a:r>
              <a:rPr lang="zh-CN" altLang="en-US" dirty="0" smtClean="0"/>
              <a:t>看仓库的当前状态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On branch master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 to commit (working directory clean)</a:t>
            </a:r>
          </a:p>
        </p:txBody>
      </p:sp>
    </p:spTree>
    <p:extLst>
      <p:ext uri="{BB962C8B-B14F-4D97-AF65-F5344CB8AC3E}">
        <p14:creationId xmlns:p14="http://schemas.microsoft.com/office/powerpoint/2010/main" val="4917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zh-CN" altLang="en-US" dirty="0" smtClean="0"/>
              <a:t>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多修改几次</a:t>
            </a:r>
            <a:r>
              <a:rPr lang="en-US" altLang="zh-CN" dirty="0" smtClean="0"/>
              <a:t>readme.txt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is a distributed version control system.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is free software distributed under the GPL.</a:t>
            </a:r>
            <a:endParaRPr lang="en-US" altLang="zh-CN" dirty="0"/>
          </a:p>
          <a:p>
            <a:r>
              <a:rPr lang="zh-CN" altLang="en-US" dirty="0" smtClean="0"/>
              <a:t>提交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-m "append GPL"</a:t>
            </a:r>
          </a:p>
          <a:p>
            <a:pPr marL="0" indent="0">
              <a:buNone/>
            </a:pPr>
            <a:r>
              <a:rPr lang="en-US" altLang="zh-CN" dirty="0" smtClean="0"/>
              <a:t>[master 3628164] append GPL</a:t>
            </a:r>
          </a:p>
          <a:p>
            <a:pPr marL="0" indent="0">
              <a:buNone/>
            </a:pPr>
            <a:r>
              <a:rPr lang="en-US" altLang="zh-CN" dirty="0" smtClean="0"/>
              <a:t> 1 file changed, 1 insertion(+), 1 deletion(-)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700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zh-CN" altLang="en-US" dirty="0" smtClean="0"/>
              <a:t>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看一下修改了哪些地方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3628164fb26d48395383f8f31179f24e0882e1e0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Michael Liao &lt;askxuefeng@gmail.com&gt;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  Tue Aug 20 15:11:49 2013 +0800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append GPL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ea34578d5496d7dd233c827ed32a8cd576c5ee85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Michael Liao &lt;askxuefeng@gmail.com&gt;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  Tue Aug 20 14:53:12 2013 +0800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wrote a readme file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915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zh-CN" altLang="en-US" dirty="0"/>
              <a:t>版本</a:t>
            </a:r>
            <a:r>
              <a:rPr lang="zh-CN" altLang="en-US" dirty="0" smtClean="0"/>
              <a:t>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17943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回退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中，用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表示当前版本，上一个版本就是</a:t>
            </a:r>
            <a:r>
              <a:rPr lang="en-US" altLang="zh-CN" dirty="0" smtClean="0"/>
              <a:t>HEAD^</a:t>
            </a:r>
            <a:r>
              <a:rPr lang="zh-CN" altLang="en-US" dirty="0" smtClean="0"/>
              <a:t>，上上一个版本就是</a:t>
            </a:r>
            <a:r>
              <a:rPr lang="en-US" altLang="zh-CN" dirty="0" smtClean="0"/>
              <a:t>HEAD^^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--hard HEAD^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is now at ea34578 add distributed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--hard 3628164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is now at 3628164 append GPL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37" y="1825625"/>
            <a:ext cx="3102663" cy="2138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37" y="4349796"/>
            <a:ext cx="3102663" cy="21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95646" cy="4351338"/>
          </a:xfrm>
        </p:spPr>
        <p:txBody>
          <a:bodyPr/>
          <a:lstStyle/>
          <a:p>
            <a:r>
              <a:rPr lang="zh-CN" altLang="en-US" dirty="0" smtClean="0"/>
              <a:t>撤销工作区</a:t>
            </a:r>
            <a:r>
              <a:rPr lang="zh-CN" altLang="en-US" dirty="0"/>
              <a:t>的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checkout -- readme.txt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当前缓冲区的文件覆盖到工作区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撤销暂</a:t>
            </a:r>
            <a:r>
              <a:rPr lang="zh-CN" altLang="en-US" dirty="0"/>
              <a:t>存</a:t>
            </a:r>
            <a:r>
              <a:rPr lang="zh-CN" altLang="en-US" dirty="0" smtClean="0"/>
              <a:t>区的修改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HEAD readme.txt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就是把版本库的文件覆盖到缓冲区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撤销版本库（仓）的修改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参照版本回退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23162" y="2531237"/>
            <a:ext cx="410893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Q2: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版本回退之后日志文件依然可以看到，如何处理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90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添加远程库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83" y="1690688"/>
            <a:ext cx="8287568" cy="327333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888522" y="2213908"/>
            <a:ext cx="2785403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4888522" y="2950310"/>
            <a:ext cx="2785403" cy="3094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14202" y="1690688"/>
            <a:ext cx="333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push origin master 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72000" y="3714848"/>
            <a:ext cx="3643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clone </a:t>
            </a:r>
            <a:r>
              <a:rPr lang="en-US" altLang="zh-CN" sz="2400" dirty="0" err="1" smtClean="0"/>
              <a:t>git@github.com:name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xx.git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415213" y="2554586"/>
            <a:ext cx="147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SSH</a:t>
            </a:r>
            <a:r>
              <a:rPr lang="zh-CN" altLang="en-US" sz="2400" b="1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408351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289" y="1690688"/>
            <a:ext cx="4901419" cy="4351338"/>
          </a:xfrm>
        </p:spPr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账户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SSH Key</a:t>
            </a:r>
          </a:p>
          <a:p>
            <a:pPr marL="0" indent="0">
              <a:buNone/>
            </a:pPr>
            <a:r>
              <a:rPr lang="de-DE" altLang="zh-CN" dirty="0" smtClean="0"/>
              <a:t>$ ssh-keygen -t rsa -C </a:t>
            </a:r>
            <a:r>
              <a:rPr lang="de-DE" altLang="zh-CN" dirty="0" smtClean="0">
                <a:hlinkClick r:id="rId2"/>
              </a:rPr>
              <a:t>youremail@example.com</a:t>
            </a:r>
            <a:endParaRPr lang="en-US" altLang="zh-CN" dirty="0"/>
          </a:p>
          <a:p>
            <a:r>
              <a:rPr lang="zh-CN" altLang="en-US" dirty="0" smtClean="0"/>
              <a:t>登陆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Add SSH Key</a:t>
            </a:r>
          </a:p>
          <a:p>
            <a:endParaRPr lang="zh-CN" altLang="en-US" dirty="0"/>
          </a:p>
        </p:txBody>
      </p:sp>
      <p:pic>
        <p:nvPicPr>
          <p:cNvPr id="12292" name="Picture 4" descr="github-addkey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08" y="1690688"/>
            <a:ext cx="6824003" cy="438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创建与合并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zh-CN" altLang="en-US" dirty="0" smtClean="0"/>
              <a:t>只有一条线，叫主分支，即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分支。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严格来说不是指向提交，而是指向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才是指向提交的，所以，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指向的就是当前分支。</a:t>
            </a:r>
            <a:endParaRPr lang="zh-CN" altLang="en-US" dirty="0"/>
          </a:p>
        </p:txBody>
      </p:sp>
      <p:pic>
        <p:nvPicPr>
          <p:cNvPr id="13314" name="Picture 2" descr="git-br-init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2910"/>
            <a:ext cx="4268746" cy="214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9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创建与合并分支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分支，切换到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checkout -b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Switched to a new branch '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查看当前分支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 marL="0" indent="0">
              <a:buNone/>
            </a:pPr>
            <a:r>
              <a:rPr lang="en-US" altLang="zh-CN" dirty="0" smtClean="0"/>
              <a:t>*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master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 descr="git-br-cre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1864519"/>
            <a:ext cx="4699000" cy="298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pic>
        <p:nvPicPr>
          <p:cNvPr id="1026" name="Picture 2" descr="central-re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84" y="1690688"/>
            <a:ext cx="39147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tributed-rep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52" y="1690688"/>
            <a:ext cx="48006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64885" y="479350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集中式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5084" y="600118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分布式</a:t>
            </a:r>
          </a:p>
        </p:txBody>
      </p:sp>
      <p:sp>
        <p:nvSpPr>
          <p:cNvPr id="6" name="矩形 5"/>
          <p:cNvSpPr/>
          <p:nvPr/>
        </p:nvSpPr>
        <p:spPr>
          <a:xfrm>
            <a:off x="2418773" y="56605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 smtClean="0">
                <a:solidFill>
                  <a:srgbClr val="666666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CVS</a:t>
            </a:r>
            <a:r>
              <a:rPr lang="zh-CN" altLang="en-US" sz="2000" dirty="0" smtClean="0">
                <a:solidFill>
                  <a:srgbClr val="66666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altLang="zh-CN" sz="2000" b="0" i="0" dirty="0" smtClean="0">
                <a:solidFill>
                  <a:srgbClr val="666666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SVN</a:t>
            </a:r>
            <a:endParaRPr lang="zh-CN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0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创建与合并分支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分支，切换到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checkout -b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Switched to a new branch '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查看当前分支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 marL="0" indent="0">
              <a:buNone/>
            </a:pPr>
            <a:r>
              <a:rPr lang="en-US" altLang="zh-CN" dirty="0" smtClean="0"/>
              <a:t>*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master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29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分支，切换到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checkout master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Switched to branch 'master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readme.txt,</a:t>
            </a:r>
            <a:r>
              <a:rPr lang="zh-CN" altLang="en-US" dirty="0" smtClean="0"/>
              <a:t>并提交到版本库中</a:t>
            </a:r>
          </a:p>
        </p:txBody>
      </p:sp>
      <p:pic>
        <p:nvPicPr>
          <p:cNvPr id="14338" name="Picture 2" descr="git-br-on-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351" y="1527053"/>
            <a:ext cx="4669851" cy="24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96000" y="4136231"/>
            <a:ext cx="61194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Q3: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分支是不是就只前面讲到的版本？有什么关系？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16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版本与分支关系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7" y="1417638"/>
            <a:ext cx="6025222" cy="5167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22037"/>
            <a:ext cx="5833403" cy="5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951" cy="4351338"/>
          </a:xfrm>
        </p:spPr>
        <p:txBody>
          <a:bodyPr/>
          <a:lstStyle/>
          <a:p>
            <a:r>
              <a:rPr lang="zh-CN" altLang="en-US" dirty="0" smtClean="0"/>
              <a:t>假如我们在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上的工作完成了，就可以把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merge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d17efd8..fec145a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63" y="2287318"/>
            <a:ext cx="4728509" cy="24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07745" cy="4351338"/>
          </a:xfrm>
        </p:spPr>
        <p:txBody>
          <a:bodyPr/>
          <a:lstStyle/>
          <a:p>
            <a:r>
              <a:rPr lang="zh-CN" altLang="en-US" dirty="0" smtClean="0"/>
              <a:t>删除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branch -d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Deleted branch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(was fec145a).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0" y="182562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鼓励大量使用分支：</a:t>
            </a:r>
          </a:p>
          <a:p>
            <a:r>
              <a:rPr lang="zh-CN" altLang="en-US" sz="2400" dirty="0" smtClean="0"/>
              <a:t>查看分支：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branch</a:t>
            </a:r>
          </a:p>
          <a:p>
            <a:r>
              <a:rPr lang="zh-CN" altLang="en-US" sz="2400" dirty="0" smtClean="0"/>
              <a:t>创建分支：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branch &lt;name&gt;</a:t>
            </a:r>
          </a:p>
          <a:p>
            <a:r>
              <a:rPr lang="zh-CN" altLang="en-US" sz="2400" dirty="0" smtClean="0"/>
              <a:t>切换分支：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checkout &lt;name&gt;</a:t>
            </a:r>
          </a:p>
          <a:p>
            <a:r>
              <a:rPr lang="zh-CN" altLang="en-US" sz="2400" dirty="0" smtClean="0"/>
              <a:t>创建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切换分支：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checkout -b &lt;name&gt;</a:t>
            </a:r>
          </a:p>
          <a:p>
            <a:r>
              <a:rPr lang="zh-CN" altLang="en-US" sz="2400" dirty="0" smtClean="0"/>
              <a:t>合并某分支到当前分支：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merge &lt;name&gt;</a:t>
            </a:r>
          </a:p>
          <a:p>
            <a:r>
              <a:rPr lang="zh-CN" altLang="en-US" sz="2400" dirty="0" smtClean="0"/>
              <a:t>删除分支：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branch -d &lt;name&gt;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4634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068"/>
            <a:ext cx="10515600" cy="53559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修复一个代号</a:t>
            </a:r>
            <a:r>
              <a:rPr lang="en-US" altLang="zh-CN" dirty="0" smtClean="0"/>
              <a:t>101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的任务时，创建一个分支</a:t>
            </a:r>
            <a:r>
              <a:rPr lang="en-US" altLang="zh-CN" dirty="0" smtClean="0"/>
              <a:t>issue-101</a:t>
            </a:r>
            <a:r>
              <a:rPr lang="zh-CN" altLang="en-US" dirty="0" smtClean="0"/>
              <a:t>来修复它，但是当前正在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上进行的工作还没有提交，</a:t>
            </a:r>
            <a:r>
              <a:rPr lang="zh-CN" altLang="en-US" dirty="0"/>
              <a:t>工作只进行到一半，还没法提交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工作现场“储藏”起来，等以后恢复现场后继续工作。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stash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Saved working directory and index state WIP on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6224937 add …..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checkout master</a:t>
            </a:r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修改工作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完成后，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add,commit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merge --no-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-m "merged bug fix 101" issue-101</a:t>
            </a:r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分支继续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checkout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76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9063"/>
            <a:ext cx="10515600" cy="3027899"/>
          </a:xfrm>
        </p:spPr>
        <p:txBody>
          <a:bodyPr/>
          <a:lstStyle/>
          <a:p>
            <a:r>
              <a:rPr lang="zh-CN" altLang="en-US" dirty="0" smtClean="0"/>
              <a:t>看远程库的信息，用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</a:t>
            </a:r>
          </a:p>
          <a:p>
            <a:r>
              <a:rPr lang="zh-CN" altLang="en-US" dirty="0"/>
              <a:t>推</a:t>
            </a:r>
            <a:r>
              <a:rPr lang="zh-CN" altLang="en-US" dirty="0" smtClean="0"/>
              <a:t>送主分支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push origin master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推送其他分支，比如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push origin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674" y="1825625"/>
            <a:ext cx="99376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Q4: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如何推送分支？多人协作与分支又有什么关系？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484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zh-CN" altLang="en-US" dirty="0" smtClean="0"/>
              <a:t>抓取分支</a:t>
            </a:r>
            <a:endParaRPr lang="en-US" altLang="zh-CN" dirty="0" smtClean="0"/>
          </a:p>
          <a:p>
            <a:r>
              <a:rPr lang="zh-CN" altLang="en-US" sz="2400" dirty="0" smtClean="0"/>
              <a:t>多人协作时，大家都会往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dev</a:t>
            </a:r>
            <a:r>
              <a:rPr lang="zh-CN" altLang="en-US" sz="2400" dirty="0" smtClean="0"/>
              <a:t>分支上推送各自的修改。你的小伙伴，可以在另一台电脑（注意要把</a:t>
            </a:r>
            <a:r>
              <a:rPr lang="en-US" altLang="zh-CN" sz="2400" dirty="0" smtClean="0"/>
              <a:t>SSH Key</a:t>
            </a:r>
            <a:r>
              <a:rPr lang="zh-CN" altLang="en-US" sz="2400" dirty="0" smtClean="0"/>
              <a:t>添加到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）或者同一台电脑的另一个目录下克隆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更详细步骤请参考：</a:t>
            </a:r>
            <a:r>
              <a:rPr lang="en-US" altLang="zh-CN" dirty="0"/>
              <a:t>http://www.liaoxuefeng.com/wiki/0013739516305929606dd18361248578c67b8067c8c017b000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7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8196"/>
            <a:ext cx="2524125" cy="3876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62" y="2078196"/>
            <a:ext cx="4333875" cy="31242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9662" y="5081597"/>
            <a:ext cx="7278275" cy="174654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安装完成后，还需要最后一步设置，在命令行输入：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$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config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 --global user.name "Your Name"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$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config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 --global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user.email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 "email@example.com"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创建版本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zh-CN" altLang="en-US" dirty="0"/>
              <a:t>一个</a:t>
            </a:r>
            <a:r>
              <a:rPr lang="zh-CN" altLang="en-US" dirty="0" smtClean="0"/>
              <a:t>空目录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learngit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cd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learngit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/e/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learngit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、目录</a:t>
            </a:r>
            <a:r>
              <a:rPr lang="zh-CN" altLang="en-US" dirty="0"/>
              <a:t>变成</a:t>
            </a:r>
            <a:r>
              <a:rPr lang="en-US" altLang="zh-CN" dirty="0" err="1"/>
              <a:t>Git</a:t>
            </a:r>
            <a:r>
              <a:rPr lang="zh-CN" altLang="en-US" dirty="0"/>
              <a:t>可以管理的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7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添加文件到</a:t>
            </a:r>
            <a:r>
              <a:rPr lang="en-US" altLang="zh-CN" dirty="0" err="1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5682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readme.txt</a:t>
            </a: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vi readme.txt</a:t>
            </a:r>
          </a:p>
          <a:p>
            <a:r>
              <a:rPr lang="en-US" altLang="zh-CN" dirty="0" smtClean="0"/>
              <a:t>vi</a:t>
            </a:r>
            <a:r>
              <a:rPr lang="zh-CN" altLang="en-US" dirty="0" smtClean="0"/>
              <a:t>编辑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按“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”进入插入模式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按“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”退出插入模式，回到命令模式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添加内容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version control system.</a:t>
            </a:r>
          </a:p>
          <a:p>
            <a:pPr marL="0" indent="0">
              <a:buNone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free software.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22" y="1690688"/>
            <a:ext cx="60361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添加文件到</a:t>
            </a:r>
            <a:r>
              <a:rPr lang="en-US" altLang="zh-CN" dirty="0" err="1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、文件添加</a:t>
            </a:r>
            <a:r>
              <a:rPr lang="zh-CN" altLang="en-US" dirty="0"/>
              <a:t>到</a:t>
            </a:r>
            <a:r>
              <a:rPr lang="zh-CN" altLang="en-US" dirty="0" smtClean="0"/>
              <a:t>仓库（</a:t>
            </a:r>
            <a:r>
              <a:rPr lang="zh-CN" altLang="en-US" b="1" dirty="0" smtClean="0"/>
              <a:t>暂存区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readme.txt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dirty="0"/>
              <a:t>文件提交到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-m "wrote a readme file"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[master (root-commit) cb926e7] wrote a readme file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file changed, 2 insertions(+)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mode 100644 readme.txt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19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工作区、版本库中的暂存区和版本库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400"/>
            <a:ext cx="8266748" cy="43209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748" y="4346256"/>
            <a:ext cx="3935658" cy="24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时光机</a:t>
            </a:r>
            <a:r>
              <a:rPr lang="zh-CN" altLang="en-US" dirty="0" smtClean="0"/>
              <a:t>穿梭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distributed version control system.</a:t>
            </a:r>
          </a:p>
          <a:p>
            <a:pPr marL="0" indent="0">
              <a:buNone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free software.</a:t>
            </a:r>
            <a:endParaRPr lang="en-US" altLang="zh-CN" dirty="0" smtClean="0"/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查看结果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On branch master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not staged for commit: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changes added to commit (use "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add" and/or "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-a")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3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时光机</a:t>
            </a:r>
            <a:r>
              <a:rPr lang="zh-CN" altLang="en-US" dirty="0" smtClean="0"/>
              <a:t>穿梭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查看差异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readme.txt 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 --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a/readme.txt b/readme.txt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46d49bf..9247db6 100644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 a/readme.txt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+++ b/readme.txt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@@ -1,2 +1,2 @@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version control system.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distributed version control system.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free software.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849319" y="4001294"/>
            <a:ext cx="5342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：如何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patch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96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1164</Words>
  <Application>Microsoft Office PowerPoint</Application>
  <PresentationFormat>宽屏</PresentationFormat>
  <Paragraphs>190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DFKai-SB</vt:lpstr>
      <vt:lpstr>Helvetica Neue</vt:lpstr>
      <vt:lpstr>宋体</vt:lpstr>
      <vt:lpstr>Arial</vt:lpstr>
      <vt:lpstr>Calibri</vt:lpstr>
      <vt:lpstr>Calibri Light</vt:lpstr>
      <vt:lpstr>Office 主题</vt:lpstr>
      <vt:lpstr>Git</vt:lpstr>
      <vt:lpstr>版本控制</vt:lpstr>
      <vt:lpstr>安装Git</vt:lpstr>
      <vt:lpstr>创建版本库</vt:lpstr>
      <vt:lpstr>添加文件到Git仓库</vt:lpstr>
      <vt:lpstr>添加文件到Git仓库</vt:lpstr>
      <vt:lpstr>工作区、版本库中的暂存区和版本库 </vt:lpstr>
      <vt:lpstr>时光机穿梭</vt:lpstr>
      <vt:lpstr>时光机穿梭</vt:lpstr>
      <vt:lpstr>时光机穿梭</vt:lpstr>
      <vt:lpstr>时光机穿梭</vt:lpstr>
      <vt:lpstr>版本回退</vt:lpstr>
      <vt:lpstr>版本回退</vt:lpstr>
      <vt:lpstr>版本回退</vt:lpstr>
      <vt:lpstr>撤销修改</vt:lpstr>
      <vt:lpstr>添加远程库-GitHub</vt:lpstr>
      <vt:lpstr>远程仓库-GitHub</vt:lpstr>
      <vt:lpstr>创建与合并分支</vt:lpstr>
      <vt:lpstr>创建与合并分支</vt:lpstr>
      <vt:lpstr>创建与合并分支</vt:lpstr>
      <vt:lpstr>创建分支</vt:lpstr>
      <vt:lpstr>版本与分支关系</vt:lpstr>
      <vt:lpstr>合并分支</vt:lpstr>
      <vt:lpstr>删除分支</vt:lpstr>
      <vt:lpstr>Bug分支</vt:lpstr>
      <vt:lpstr>多人协作</vt:lpstr>
      <vt:lpstr>多人协作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hongrui</dc:creator>
  <cp:lastModifiedBy>hongrui</cp:lastModifiedBy>
  <cp:revision>35</cp:revision>
  <dcterms:created xsi:type="dcterms:W3CDTF">2016-04-01T07:11:32Z</dcterms:created>
  <dcterms:modified xsi:type="dcterms:W3CDTF">2016-04-20T14:03:13Z</dcterms:modified>
</cp:coreProperties>
</file>