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93" r:id="rId13"/>
  </p:sldMasterIdLst>
  <p:notesMasterIdLst>
    <p:notesMasterId r:id="rId15"/>
  </p:notesMasterIdLst>
  <p:sldIdLst>
    <p:sldId id="256" r:id="rId17"/>
    <p:sldId id="258" r:id="rId18"/>
    <p:sldId id="260" r:id="rId19"/>
    <p:sldId id="257" r:id="rId20"/>
    <p:sldId id="270" r:id="rId21"/>
    <p:sldId id="263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32" y="210"/>
      </p:cViewPr>
      <p:guideLst>
        <p:guide orient="horz" pos="2154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2510" y="67"/>
      </p:cViewPr>
      <p:guideLst>
        <p:guide orient="horz" pos="2154"/>
        <p:guide pos="3834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5B1B9-01AF-4B93-9929-16C9E9D32D8F}" type="datetimeFigureOut">
              <a:rPr lang="ko-KR" altLang="en-US" smtClean="0"/>
              <a:t>2022-05-07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A598A-01A9-4055-9615-267E72563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53038" y="1233534"/>
            <a:ext cx="3212344" cy="77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i="1" smtClean="0">
                <a:solidFill>
                  <a:srgbClr val="FF0000"/>
                </a:solidFill>
                <a:latin typeface="+mn-ea"/>
              </a:rPr>
              <a:t>who</a:t>
            </a:r>
            <a:r>
              <a:rPr lang="en-US" altLang="ko-KR" sz="3200" b="1" i="1" smtClean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sz="3200" b="1" i="1" smtClean="0">
                <a:solidFill>
                  <a:srgbClr val="00B0F0"/>
                </a:solidFill>
                <a:latin typeface="+mn-ea"/>
              </a:rPr>
              <a:t>who</a:t>
            </a:r>
            <a:r>
              <a:rPr lang="en-US" altLang="ko-KR" sz="3200" i="1" smtClean="0">
                <a:solidFill>
                  <a:schemeClr val="tx1"/>
                </a:solidFill>
                <a:latin typeface="+mn-ea"/>
              </a:rPr>
              <a:t>.com</a:t>
            </a:r>
            <a:endParaRPr lang="en-US" altLang="ko-KR" sz="1600" i="1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ko-KR" altLang="en-US" sz="1200" b="1" smtClean="0">
                <a:latin typeface="+mn-ea"/>
              </a:rPr>
              <a:t>기업지원서비스 중개 플랫폼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388961" y="1828749"/>
            <a:ext cx="28071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WhoNWho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개편 사업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892577" y="2390279"/>
            <a:ext cx="13035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2017-08-09</a:t>
            </a:r>
          </a:p>
          <a:p>
            <a:pPr algn="r"/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v</a:t>
            </a:r>
            <a:r>
              <a:rPr lang="en-US" altLang="ko-KR" sz="1600" b="1" baseline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0.10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0660741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사업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2017.7.15~2017.12.15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기획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2017.08.04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4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9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3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48871" y="2270637"/>
            <a:ext cx="10058400" cy="470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8701546" y="1828749"/>
            <a:ext cx="2494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OOOO   </a:t>
            </a:r>
            <a:r>
              <a:rPr lang="ko-KR" altLang="en-US" sz="1600" b="1" baseline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홈페이지  프로젝트</a:t>
            </a:r>
            <a:endParaRPr lang="ko-KR" altLang="en-US" sz="1600" b="1" baseline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4574273"/>
              </p:ext>
            </p:extLst>
          </p:nvPr>
        </p:nvGraphicFramePr>
        <p:xfrm>
          <a:off x="1048871" y="5147011"/>
          <a:ext cx="10058398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947">
                  <a:extLst>
                    <a:ext uri="{9D8B030D-6E8A-4147-A177-3AD203B41FA5}">
                      <a16:colId xmlns:a16="http://schemas.microsoft.com/office/drawing/2014/main" val="3377658982"/>
                    </a:ext>
                  </a:extLst>
                </a:gridCol>
                <a:gridCol w="2835564">
                  <a:extLst>
                    <a:ext uri="{9D8B030D-6E8A-4147-A177-3AD203B41FA5}">
                      <a16:colId xmlns:a16="http://schemas.microsoft.com/office/drawing/2014/main" val="746137908"/>
                    </a:ext>
                  </a:extLst>
                </a:gridCol>
                <a:gridCol w="1006763">
                  <a:extLst>
                    <a:ext uri="{9D8B030D-6E8A-4147-A177-3AD203B41FA5}">
                      <a16:colId xmlns:a16="http://schemas.microsoft.com/office/drawing/2014/main" val="3664365187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4248499009"/>
                    </a:ext>
                  </a:extLst>
                </a:gridCol>
                <a:gridCol w="369454">
                  <a:extLst>
                    <a:ext uri="{9D8B030D-6E8A-4147-A177-3AD203B41FA5}">
                      <a16:colId xmlns:a16="http://schemas.microsoft.com/office/drawing/2014/main" val="1568438317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3829718654"/>
                    </a:ext>
                  </a:extLst>
                </a:gridCol>
                <a:gridCol w="1639996">
                  <a:extLst>
                    <a:ext uri="{9D8B030D-6E8A-4147-A177-3AD203B41FA5}">
                      <a16:colId xmlns:a16="http://schemas.microsoft.com/office/drawing/2014/main" val="3470385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 업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WhoNWho </a:t>
                      </a:r>
                      <a:r>
                        <a:rPr lang="ko-KR" altLang="en-US" sz="1400" b="1" baseline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홈페이지 개편 프로젝트</a:t>
                      </a:r>
                      <a:endParaRPr lang="ko-KR" altLang="en-US" sz="1400" b="1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 객 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후앤후㈜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결</a:t>
                      </a:r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en-US" altLang="ko-KR" sz="1400" baseline="0" smtClean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고객사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9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사업기간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2017.07.01~2017.12.15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수행단계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설계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6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 서 명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스토리보드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문서빌드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번호출력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0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일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smtClean="0">
                          <a:ea typeface="나눔바른고딕" panose="020B0603020101020101" pitchFamily="50" charset="-127"/>
                        </a:rPr>
                        <a:t>2017.08.07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작 성 자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smtClean="0">
                          <a:ea typeface="나눔바른고딕" panose="020B0603020101020101" pitchFamily="50" charset="-127"/>
                        </a:rPr>
                        <a:t>이 순 용</a:t>
                      </a:r>
                      <a:endParaRPr lang="ko-KR" altLang="en-US" sz="1400" baseline="0"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43465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4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58837" y="6481860"/>
            <a:ext cx="2743200" cy="365125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38991" y="567345"/>
            <a:ext cx="1157649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992982" y="320040"/>
            <a:ext cx="2234045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웹프로그래밍</a:t>
            </a:r>
            <a:r>
              <a:rPr lang="en-US" altLang="ko-KR" sz="14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Report</a:t>
            </a:r>
            <a:endParaRPr lang="ko-KR" alt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10574" y="6280727"/>
            <a:ext cx="2234045" cy="335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363682" y="6409619"/>
            <a:ext cx="1145179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9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64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27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3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D30D-B6D2-4BBF-8945-2230A24E5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6512305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26813091478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121431741.png"></Relationship><Relationship Id="rId2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tags" Target="../tags/tag2.xml"></Relationship><Relationship Id="rId5" Type="http://schemas.openxmlformats.org/officeDocument/2006/relationships/image" Target="../media/fImage36392528467.png"></Relationship><Relationship Id="rId6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97849302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8194303650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245843049169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5580" y="3081020"/>
            <a:ext cx="427101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웹 프로그래밍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프로젝트 기획서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algn="r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-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건강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관리 웹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페이지-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95" y="2748915"/>
            <a:ext cx="12181205" cy="75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_x257637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" y="1781810"/>
            <a:ext cx="3674110" cy="71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1130" y="1969135"/>
            <a:ext cx="270192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>
                <a:solidFill>
                  <a:schemeClr val="bg1">
                    <a:lumMod val="6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웹프로그래밍 중간과제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8865" y="4970780"/>
            <a:ext cx="3308350" cy="147637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지도교수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이 순 용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학과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 행정학전공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학번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2016110838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  <a:p>
            <a:pPr marL="0" indent="0" latinLnBrk="0">
              <a:buFontTx/>
              <a:buNone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이름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: </a:t>
            </a:r>
            <a:r>
              <a:rPr lang="ko-KR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</a:rPr>
              <a:t>홍서이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6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sleep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6.12.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2" descr="C:/Users/HONG SEO I/AppData/Roaming/PolarisOffice/ETemp/1948_17615872/fImage2651230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435" y="1417320"/>
            <a:ext cx="8634095" cy="4747895"/>
          </a:xfrm>
          <a:prstGeom prst="rect"/>
          <a:noFill/>
        </p:spPr>
      </p:pic>
      <p:sp>
        <p:nvSpPr>
          <p:cNvPr id="9" name="텍스트 상자 25"/>
          <p:cNvSpPr txBox="1">
            <a:spLocks/>
          </p:cNvSpPr>
          <p:nvPr/>
        </p:nvSpPr>
        <p:spPr>
          <a:xfrm rot="0">
            <a:off x="2358390" y="5105400"/>
            <a:ext cx="26390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제이쿼리 이용해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CLICK 버튼 클릭시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수면시간 자동 계산 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profile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6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 0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그림 13" descr="C:/Users/HONG SEO I/AppData/Roaming/PolarisOffice/ETemp/1948_17615872/fImage1268130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565" y="1153795"/>
            <a:ext cx="7392035" cy="5273675"/>
          </a:xfrm>
          <a:prstGeom prst="rect"/>
          <a:noFill/>
        </p:spPr>
      </p:pic>
      <p:sp>
        <p:nvSpPr>
          <p:cNvPr id="10" name="텍스트 상자 26"/>
          <p:cNvSpPr txBox="1">
            <a:spLocks/>
          </p:cNvSpPr>
          <p:nvPr/>
        </p:nvSpPr>
        <p:spPr>
          <a:xfrm rot="0">
            <a:off x="2115185" y="3208020"/>
            <a:ext cx="35426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Function 이용해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입력값 별로 다른 결과 출력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412115"/>
            <a:ext cx="2233930" cy="249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History</a:t>
            </a:r>
            <a:endParaRPr lang="ko-KR" altLang="en-US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aphicFrame>
        <p:nvGraphicFramePr>
          <p:cNvPr id="3" name="표 6"/>
          <p:cNvGraphicFramePr>
            <a:graphicFrameLocks noGrp="1"/>
          </p:cNvGraphicFramePr>
          <p:nvPr/>
        </p:nvGraphicFramePr>
        <p:xfrm>
          <a:off x="628015" y="834390"/>
          <a:ext cx="10935970" cy="5587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970"/>
                <a:gridCol w="831215"/>
                <a:gridCol w="6375400"/>
                <a:gridCol w="760730"/>
                <a:gridCol w="932180"/>
                <a:gridCol w="752475"/>
              </a:tblGrid>
              <a:tr h="52641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Date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Version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Page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총 </a:t>
                      </a:r>
                      <a:r>
                        <a:rPr lang="en-US" altLang="ko-KR" sz="1400" kern="1200">
                          <a:solidFill>
                            <a:srgbClr val="000000"/>
                          </a:solidFill>
                        </a:rPr>
                        <a:t>page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400" kern="120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lang="ko-KR" altLang="en-US" sz="14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2022.05.0</a:t>
                      </a: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8.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0.1.1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사이트 구조 및 목적 브레인스토밍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0.1.2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SITEMAP, UI Layout 작성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3~5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2022.05.12.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0.1.3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Main UI page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2022.05.13.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0.1.4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메인 메뉴, 운동 페이지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7,8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2022.05.14.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식단, 수면 페이지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9,10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2022.05.15.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Profile 페이지, footer 설계 추가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11,12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2022.06.10.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0.1.7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각 페이지 기본구조 설계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2022.06.11.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 내 input박스 설계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2022.06.12.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0.1.9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 기능 구현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홍서이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24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>
            <a:spLocks noChangeArrowheads="1"/>
          </p:cNvSpPr>
          <p:nvPr/>
        </p:nvSpPr>
        <p:spPr bwMode="auto">
          <a:xfrm>
            <a:off x="347345" y="357505"/>
            <a:ext cx="7639050" cy="215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SITEMAP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4309110" y="1275080"/>
            <a:ext cx="4175760" cy="38925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건강관리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홈페이지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4023360" y="2198370"/>
            <a:ext cx="1189355" cy="361315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식단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446395" y="2198370"/>
            <a:ext cx="1189355" cy="361315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운동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6869430" y="2187575"/>
            <a:ext cx="1384300" cy="361315"/>
          </a:xfrm>
          <a:prstGeom prst="rect"/>
          <a:solidFill>
            <a:srgbClr val="F5F5F5"/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수면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8402955" y="2196465"/>
            <a:ext cx="1189355" cy="361315"/>
          </a:xfrm>
          <a:prstGeom prst="rect"/>
          <a:solidFill>
            <a:srgbClr val="F5F5F5"/>
          </a:solidFill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Profile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" name="직사각형 11"/>
          <p:cNvSpPr>
            <a:spLocks/>
          </p:cNvSpPr>
          <p:nvPr/>
        </p:nvSpPr>
        <p:spPr>
          <a:xfrm rot="0">
            <a:off x="4023360" y="2662555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목표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섭취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칼로리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4023360" y="3123565"/>
            <a:ext cx="1189355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일일</a:t>
            </a: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영양소</a:t>
            </a: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섭취량</a:t>
            </a: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 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4023360" y="3576955"/>
            <a:ext cx="1189355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에너지 섭취 캘린더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0">
            <a:off x="5446395" y="2662555"/>
            <a:ext cx="1189355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운동 선택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 rot="0">
            <a:off x="5446395" y="3123565"/>
            <a:ext cx="1189355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소비 칼로리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6877685" y="2652395"/>
            <a:ext cx="1384300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목표 수면 시간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 rot="0">
            <a:off x="6877685" y="3113405"/>
            <a:ext cx="1384300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취침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 rot="0">
            <a:off x="8402955" y="2661285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나의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건강관리 상태 점수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7" name="직사각형 46"/>
          <p:cNvSpPr>
            <a:spLocks/>
          </p:cNvSpPr>
          <p:nvPr/>
        </p:nvSpPr>
        <p:spPr>
          <a:xfrm rot="0">
            <a:off x="8419465" y="3132455"/>
            <a:ext cx="1189990" cy="361950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charset="0"/>
                <a:ea typeface="나눔바른고딕" charset="0"/>
              </a:rPr>
              <a:t>전체 건강관리 현황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 rot="0">
            <a:off x="6877685" y="3584575"/>
            <a:ext cx="1384300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기상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 rot="0">
            <a:off x="6869430" y="4055745"/>
            <a:ext cx="1384300" cy="361315"/>
          </a:xfrm>
          <a:prstGeom prst="rect"/>
          <a:noFill/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ctr" latinLnBrk="0">
              <a:buFontTx/>
              <a:buNone/>
            </a:pPr>
            <a:r>
              <a:rPr lang="ko-KR" altLang="en-US" sz="1100">
                <a:solidFill>
                  <a:srgbClr val="000000"/>
                </a:solidFill>
                <a:latin typeface="나눔바른고딕" charset="0"/>
                <a:ea typeface="나눔바른고딕" charset="0"/>
              </a:rPr>
              <a:t>전체 수면 시간</a:t>
            </a:r>
            <a:endParaRPr lang="ko-KR" altLang="en-US" sz="1100">
              <a:solidFill>
                <a:srgbClr val="000000"/>
              </a:solidFill>
              <a:latin typeface="나눔바른고딕" charset="0"/>
              <a:ea typeface="나눔바른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0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8760" y="747395"/>
            <a:ext cx="637984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558290" y="1230630"/>
            <a:ext cx="9587230" cy="463423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Group 114"/>
          <p:cNvGrpSpPr>
            <a:grpSpLocks/>
          </p:cNvGrpSpPr>
          <p:nvPr/>
        </p:nvGrpSpPr>
        <p:grpSpPr bwMode="auto">
          <a:xfrm>
            <a:off x="1689100" y="2061845"/>
            <a:ext cx="9246870" cy="3630295"/>
            <a:chOff x="1689100" y="2061845"/>
            <a:chExt cx="9246870" cy="3630295"/>
          </a:xfrm>
        </p:grpSpPr>
        <p:sp>
          <p:nvSpPr>
            <p:cNvPr id="22" name="Rectangle 115"/>
            <p:cNvSpPr>
              <a:spLocks noChangeArrowheads="1"/>
            </p:cNvSpPr>
            <p:nvPr/>
          </p:nvSpPr>
          <p:spPr bwMode="auto">
            <a:xfrm>
              <a:off x="1729740" y="2062480"/>
              <a:ext cx="9206230" cy="362966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Line 116"/>
            <p:cNvSpPr>
              <a:spLocks noChangeShapeType="1"/>
            </p:cNvSpPr>
            <p:nvPr/>
          </p:nvSpPr>
          <p:spPr bwMode="auto">
            <a:xfrm flipH="1">
              <a:off x="1689100" y="2061845"/>
              <a:ext cx="9246870" cy="1588135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>
              <a:off x="1689100" y="2061845"/>
              <a:ext cx="9246870" cy="1588135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1" name="Rectangle 94"/>
          <p:cNvSpPr>
            <a:spLocks noChangeArrowheads="1"/>
          </p:cNvSpPr>
          <p:nvPr/>
        </p:nvSpPr>
        <p:spPr bwMode="auto">
          <a:xfrm>
            <a:off x="1713865" y="1311275"/>
            <a:ext cx="9225280" cy="60198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Group 102"/>
          <p:cNvGrpSpPr>
            <a:grpSpLocks/>
          </p:cNvGrpSpPr>
          <p:nvPr/>
        </p:nvGrpSpPr>
        <p:grpSpPr bwMode="auto">
          <a:xfrm>
            <a:off x="1687195" y="1490345"/>
            <a:ext cx="9239885" cy="563880"/>
            <a:chOff x="1687195" y="1490345"/>
            <a:chExt cx="9239885" cy="563880"/>
          </a:xfrm>
        </p:grpSpPr>
        <p:sp>
          <p:nvSpPr>
            <p:cNvPr id="38" name="Rectangle 103"/>
            <p:cNvSpPr>
              <a:spLocks noChangeArrowheads="1"/>
            </p:cNvSpPr>
            <p:nvPr/>
          </p:nvSpPr>
          <p:spPr bwMode="auto">
            <a:xfrm>
              <a:off x="1727835" y="1490345"/>
              <a:ext cx="9199245" cy="56388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Line 104"/>
            <p:cNvSpPr>
              <a:spLocks noChangeShapeType="1"/>
            </p:cNvSpPr>
            <p:nvPr/>
          </p:nvSpPr>
          <p:spPr bwMode="auto">
            <a:xfrm flipH="1">
              <a:off x="1687195" y="1490345"/>
              <a:ext cx="9239885" cy="563880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Line 105"/>
            <p:cNvSpPr>
              <a:spLocks noChangeShapeType="1"/>
            </p:cNvSpPr>
            <p:nvPr/>
          </p:nvSpPr>
          <p:spPr bwMode="auto">
            <a:xfrm>
              <a:off x="1687195" y="1490345"/>
              <a:ext cx="9239885" cy="563880"/>
            </a:xfrm>
            <a:prstGeom prst="line">
              <a:avLst/>
            </a:prstGeom>
            <a:noFill/>
            <a:ln w="3175" cap="rnd">
              <a:solidFill>
                <a:srgbClr val="C0C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 Box 106"/>
          <p:cNvSpPr txBox="1">
            <a:spLocks noChangeArrowheads="1"/>
          </p:cNvSpPr>
          <p:nvPr/>
        </p:nvSpPr>
        <p:spPr bwMode="auto">
          <a:xfrm rot="0">
            <a:off x="5552440" y="1651000"/>
            <a:ext cx="1800860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en-US" altLang="ko-KR" sz="1100">
                <a:latin typeface="맑은 고딕" charset="0"/>
                <a:ea typeface="맑은 고딕" charset="0"/>
              </a:rPr>
              <a:t>Main Menu</a:t>
            </a:r>
            <a:r>
              <a:rPr lang="en-US" altLang="ko-KR" sz="1100">
                <a:latin typeface="맑은 고딕" charset="0"/>
                <a:ea typeface="맑은 고딕" charset="0"/>
              </a:rPr>
              <a:t> </a:t>
            </a:r>
            <a:r>
              <a:rPr lang="en-US" altLang="ko-KR" sz="1100">
                <a:latin typeface="맑은 고딕" charset="0"/>
                <a:ea typeface="맑은 고딕" charset="0"/>
              </a:rPr>
              <a:t>area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59" name="Text Box 123"/>
          <p:cNvSpPr txBox="1">
            <a:spLocks noChangeArrowheads="1"/>
          </p:cNvSpPr>
          <p:nvPr/>
        </p:nvSpPr>
        <p:spPr bwMode="auto">
          <a:xfrm rot="0">
            <a:off x="4248785" y="3060700"/>
            <a:ext cx="3693795" cy="26098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eaLnBrk="0" latinLnBrk="0" hangingPunct="0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1pPr>
            <a:lvl2pPr marL="742950" indent="-285750" eaLnBrk="0" latinLnBrk="0" hangingPunct="0" lvl="1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2pPr>
            <a:lvl3pPr marL="1143000" indent="-228600" eaLnBrk="0" latinLnBrk="0" hangingPunct="0" lvl="2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3pPr>
            <a:lvl4pPr marL="1600200" indent="-228600" eaLnBrk="0" latinLnBrk="0" hangingPunct="0" lvl="3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4pPr>
            <a:lvl5pPr marL="2057400" indent="-228600" eaLnBrk="0" latinLnBrk="0" hangingPunct="0" lvl="4"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tx1"/>
                </a:solidFill>
                <a:latin typeface="굴림" charset="0"/>
                <a:ea typeface="굴림" charset="0"/>
              </a:defRPr>
            </a:lvl9pPr>
          </a:lstStyle>
          <a:p>
            <a:pPr marL="0" indent="0" algn="ctr" eaLnBrk="1" latinLnBrk="0" hangingPunct="1">
              <a:buFontTx/>
              <a:buNone/>
            </a:pPr>
            <a:r>
              <a:rPr lang="ko-KR" altLang="ko-KR" sz="1100">
                <a:latin typeface="+mj-lt"/>
                <a:ea typeface="맑은 고딕" charset="0"/>
              </a:rPr>
              <a:t>Service providing Area</a:t>
            </a:r>
            <a:endParaRPr lang="ko-KR" altLang="en-US" sz="2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92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760" y="747395"/>
            <a:ext cx="6379845" cy="33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UI Layout</a:t>
            </a:r>
            <a:r>
              <a:rPr lang="en-US" altLang="ko-KR" sz="1600" b="1" i="0" u="none" strike="noStrike" smtClean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en-US" altLang="ko-KR" sz="1600" b="1" i="0" u="none" strike="noStrike" baseline="0" smtClean="0">
                <a:solidFill>
                  <a:schemeClr val="accent2"/>
                </a:solidFill>
                <a:latin typeface="+mj-ea"/>
                <a:ea typeface="+mj-ea"/>
              </a:rPr>
              <a:t> HOME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058910" y="6482080"/>
            <a:ext cx="2743835" cy="365760"/>
          </a:xfrm>
        </p:spPr>
        <p:txBody>
          <a:bodyPr/>
          <a:lstStyle/>
          <a:p>
            <a:fld id="{688AD30D-B6D2-4BBF-8945-2230A24E5E6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5" name="표 8"/>
          <p:cNvGraphicFramePr>
            <a:graphicFrameLocks noGrp="1"/>
          </p:cNvGraphicFramePr>
          <p:nvPr/>
        </p:nvGraphicFramePr>
        <p:xfrm>
          <a:off x="3533140" y="1554480"/>
          <a:ext cx="6433820" cy="3894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3820"/>
              </a:tblGrid>
              <a:tr h="7569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메뉴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HOME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24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Diet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815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Exercise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sleep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profile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그림 18" descr="C:/Users/HONG SEO I/AppData/Roaming/PolarisOffice/ETemp/1948_17615872/fImage11214317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770" y="1550035"/>
            <a:ext cx="2346960" cy="39350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87751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41"/>
          <p:cNvSpPr>
            <a:spLocks noChangeArrowheads="1"/>
          </p:cNvSpPr>
          <p:nvPr/>
        </p:nvSpPr>
        <p:spPr bwMode="auto">
          <a:xfrm>
            <a:off x="123825" y="828675"/>
            <a:ext cx="11979275" cy="59124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7" name="Group 1078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nav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메뉴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그림 7" descr="C:/Users/HONG SEO I/AppData/Roaming/PolarisOffice/ETemp/1948_17615872/fImage3639252846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585" y="2544445"/>
            <a:ext cx="10127615" cy="793115"/>
          </a:xfrm>
          <a:prstGeom prst="rect"/>
          <a:noFill/>
        </p:spPr>
      </p:pic>
      <p:sp>
        <p:nvSpPr>
          <p:cNvPr id="18" name="텍스트 상자 19"/>
          <p:cNvSpPr txBox="1">
            <a:spLocks/>
          </p:cNvSpPr>
          <p:nvPr/>
        </p:nvSpPr>
        <p:spPr>
          <a:xfrm rot="0">
            <a:off x="867410" y="1635125"/>
            <a:ext cx="2235200" cy="5238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>
                <a:latin typeface="맑은 고딕" charset="0"/>
                <a:ea typeface="맑은 고딕" charset="0"/>
              </a:rPr>
              <a:t>Nav ul 로 메뉴 구현</a:t>
            </a:r>
            <a:endParaRPr lang="ko-KR" altLang="en-US" sz="2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4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home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그림 9" descr="C:/Users/HONG SEO I/AppData/Roaming/PolarisOffice/ETemp/1948_17615872/fImage29784930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690" y="1102360"/>
            <a:ext cx="6301740" cy="5238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diet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0" descr="C:/Users/HONG SEO I/AppData/Roaming/PolarisOffice/ETemp/1948_17615872/fImage2819430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7565" y="1473835"/>
            <a:ext cx="8710295" cy="4633595"/>
          </a:xfrm>
          <a:prstGeom prst="rect"/>
          <a:noFill/>
        </p:spPr>
      </p:pic>
      <p:sp>
        <p:nvSpPr>
          <p:cNvPr id="9" name="텍스트 상자 20"/>
          <p:cNvSpPr txBox="1">
            <a:spLocks/>
          </p:cNvSpPr>
          <p:nvPr/>
        </p:nvSpPr>
        <p:spPr>
          <a:xfrm rot="0">
            <a:off x="6505575" y="2069465"/>
            <a:ext cx="36963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Google 캘린더 삽입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3885565" y="3668395"/>
            <a:ext cx="18351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Ul a 이용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2"/>
          <p:cNvSpPr txBox="1">
            <a:spLocks/>
          </p:cNvSpPr>
          <p:nvPr/>
        </p:nvSpPr>
        <p:spPr>
          <a:xfrm rot="0">
            <a:off x="3090545" y="5656580"/>
            <a:ext cx="2639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튼 클릭시 alert창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 bwMode="auto">
          <a:xfrm rot="0">
            <a:off x="123825" y="828675"/>
            <a:ext cx="11979910" cy="591312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23825" y="146050"/>
          <a:ext cx="11984355" cy="5524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28675"/>
                <a:gridCol w="1565275"/>
                <a:gridCol w="895985"/>
                <a:gridCol w="719455"/>
                <a:gridCol w="779145"/>
                <a:gridCol w="890905"/>
                <a:gridCol w="1517015"/>
                <a:gridCol w="858520"/>
                <a:gridCol w="3929380"/>
              </a:tblGrid>
              <a:tr h="27495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프로젝트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건강관리 웹페이지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 ui </a:t>
                      </a: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화면명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Main – 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exercise 영역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문서명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스토리보드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단계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날짜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2022. 05. 07.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버전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0.1</a:t>
                      </a:r>
                      <a:r>
                        <a:rPr lang="ko-KR" altLang="ko-KR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.4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base" defTabSz="982980" eaLnBrk="1" latinLnBrk="1" hangingPunct="1" lvl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홍서이</a:t>
                      </a:r>
                      <a:endParaRPr lang="ko-KR" altLang="en-US" sz="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53975" marR="53975" marT="28575" marB="285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11" descr="C:/Users/HONG SEO I/AppData/Roaming/PolarisOffice/ETemp/1948_17615872/fImage2458430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0875" y="1433830"/>
            <a:ext cx="8740775" cy="4587875"/>
          </a:xfrm>
          <a:prstGeom prst="rect"/>
          <a:noFill/>
        </p:spPr>
      </p:pic>
      <p:sp>
        <p:nvSpPr>
          <p:cNvPr id="9" name="텍스트 상자 24"/>
          <p:cNvSpPr txBox="1">
            <a:spLocks/>
          </p:cNvSpPr>
          <p:nvPr/>
        </p:nvSpPr>
        <p:spPr>
          <a:xfrm rot="0">
            <a:off x="2846705" y="3785870"/>
            <a:ext cx="2639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버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튼 클릭시 alert창</a:t>
            </a:r>
            <a:endParaRPr lang="ko-KR" altLang="en-US" sz="18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325</Paragraphs>
  <Words>785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홍 채늬</cp:lastModifiedBy>
  <dc:title>PowerPoint 프레젠테이션</dc:title>
  <cp:version>9.103.102.45536</cp:version>
  <dcterms:modified xsi:type="dcterms:W3CDTF">2022-05-07T10:43:22Z</dcterms:modified>
</cp:coreProperties>
</file>