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96" r:id="rId13"/>
  </p:sldMasterIdLst>
  <p:notesMasterIdLst>
    <p:notesMasterId r:id="rId15"/>
  </p:notesMasterIdLst>
  <p:sldIdLst>
    <p:sldId id="256" r:id="rId17"/>
    <p:sldId id="286" r:id="rId18"/>
    <p:sldId id="288" r:id="rId19"/>
    <p:sldId id="258" r:id="rId20"/>
    <p:sldId id="260" r:id="rId21"/>
    <p:sldId id="257" r:id="rId22"/>
    <p:sldId id="270" r:id="rId23"/>
    <p:sldId id="263" r:id="rId24"/>
    <p:sldId id="280" r:id="rId25"/>
    <p:sldId id="281" r:id="rId26"/>
    <p:sldId id="282" r:id="rId27"/>
    <p:sldId id="283" r:id="rId28"/>
    <p:sldId id="284" r:id="rId29"/>
    <p:sldId id="28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32" y="210"/>
      </p:cViewPr>
      <p:guideLst>
        <p:guide orient="horz" pos="2152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510" y="67"/>
      </p:cViewPr>
      <p:guideLst>
        <p:guide orient="horz" pos="2152"/>
        <p:guide pos="3832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5B1B9-01AF-4B93-9929-16C9E9D32D8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A598A-01A9-4055-9615-267E72563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53038" y="1233534"/>
            <a:ext cx="3212344" cy="77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i="1" smtClean="0">
                <a:solidFill>
                  <a:srgbClr val="FF0000"/>
                </a:solidFill>
                <a:latin typeface="+mn-ea"/>
              </a:rPr>
              <a:t>who</a:t>
            </a:r>
            <a:r>
              <a:rPr lang="en-US" altLang="ko-KR" sz="3200" b="1" i="1" smtClean="0">
                <a:solidFill>
                  <a:schemeClr val="tx1"/>
                </a:solidFill>
                <a:latin typeface="+mn-ea"/>
              </a:rPr>
              <a:t>N</a:t>
            </a:r>
            <a:r>
              <a:rPr lang="en-US" altLang="ko-KR" sz="3200" b="1" i="1" smtClean="0">
                <a:solidFill>
                  <a:srgbClr val="00B0F0"/>
                </a:solidFill>
                <a:latin typeface="+mn-ea"/>
              </a:rPr>
              <a:t>who</a:t>
            </a:r>
            <a:r>
              <a:rPr lang="en-US" altLang="ko-KR" sz="3200" i="1" smtClean="0">
                <a:solidFill>
                  <a:schemeClr val="tx1"/>
                </a:solidFill>
                <a:latin typeface="+mn-ea"/>
              </a:rPr>
              <a:t>.com</a:t>
            </a:r>
            <a:endParaRPr lang="en-US" altLang="ko-KR" sz="1600" i="1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1200" b="1" smtClean="0">
                <a:latin typeface="+mn-ea"/>
              </a:rPr>
              <a:t>기업지원서비스 중개 플랫폼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048871" y="2270637"/>
            <a:ext cx="10058400" cy="47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388961" y="1828749"/>
            <a:ext cx="2807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WhoNWho </a:t>
            </a:r>
            <a:r>
              <a:rPr lang="ko-KR" altLang="en-US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 개편 사업</a:t>
            </a:r>
            <a:endParaRPr lang="ko-KR" altLang="en-US" sz="1600" b="1" baseline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892577" y="2390279"/>
            <a:ext cx="1303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2017-08-09</a:t>
            </a:r>
          </a:p>
          <a:p>
            <a:pPr algn="r"/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v</a:t>
            </a:r>
            <a:r>
              <a:rPr lang="en-US" altLang="ko-KR" sz="1600" b="1" baseline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0.10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0660741"/>
              </p:ext>
            </p:extLst>
          </p:nvPr>
        </p:nvGraphicFramePr>
        <p:xfrm>
          <a:off x="1048871" y="5147011"/>
          <a:ext cx="10058398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47">
                  <a:extLst>
                    <a:ext uri="{9D8B030D-6E8A-4147-A177-3AD203B41FA5}">
                      <a16:colId xmlns:a16="http://schemas.microsoft.com/office/drawing/2014/main" val="3377658982"/>
                    </a:ext>
                  </a:extLst>
                </a:gridCol>
                <a:gridCol w="2835564">
                  <a:extLst>
                    <a:ext uri="{9D8B030D-6E8A-4147-A177-3AD203B41FA5}">
                      <a16:colId xmlns:a16="http://schemas.microsoft.com/office/drawing/2014/main" val="746137908"/>
                    </a:ext>
                  </a:extLst>
                </a:gridCol>
                <a:gridCol w="1006763">
                  <a:extLst>
                    <a:ext uri="{9D8B030D-6E8A-4147-A177-3AD203B41FA5}">
                      <a16:colId xmlns:a16="http://schemas.microsoft.com/office/drawing/2014/main" val="3664365187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4248499009"/>
                    </a:ext>
                  </a:extLst>
                </a:gridCol>
                <a:gridCol w="369454">
                  <a:extLst>
                    <a:ext uri="{9D8B030D-6E8A-4147-A177-3AD203B41FA5}">
                      <a16:colId xmlns:a16="http://schemas.microsoft.com/office/drawing/2014/main" val="1568438317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3829718654"/>
                    </a:ext>
                  </a:extLst>
                </a:gridCol>
                <a:gridCol w="1639996">
                  <a:extLst>
                    <a:ext uri="{9D8B030D-6E8A-4147-A177-3AD203B41FA5}">
                      <a16:colId xmlns:a16="http://schemas.microsoft.com/office/drawing/2014/main" val="3470385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 업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WhoNWho </a:t>
                      </a:r>
                      <a:r>
                        <a:rPr lang="ko-KR" altLang="en-US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홈페이지 개편 사업</a:t>
                      </a:r>
                      <a:endParaRPr lang="ko-KR" altLang="en-US" sz="1400" b="1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 객 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후앤후㈜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결</a:t>
                      </a:r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고객사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9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사업기간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2017.7.15~2017.12.15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수행단계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기획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 서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스토리보드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문서빌드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번호출력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0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일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2017.08.04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자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이 순 용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43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4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9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3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048871" y="2270637"/>
            <a:ext cx="10058400" cy="47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701546" y="1828749"/>
            <a:ext cx="2494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OOOO   </a:t>
            </a:r>
            <a:r>
              <a:rPr lang="ko-KR" altLang="en-US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  프로젝트</a:t>
            </a:r>
            <a:endParaRPr lang="ko-KR" altLang="en-US" sz="1600" b="1" baseline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4574273"/>
              </p:ext>
            </p:extLst>
          </p:nvPr>
        </p:nvGraphicFramePr>
        <p:xfrm>
          <a:off x="1048871" y="5147011"/>
          <a:ext cx="10058398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47">
                  <a:extLst>
                    <a:ext uri="{9D8B030D-6E8A-4147-A177-3AD203B41FA5}">
                      <a16:colId xmlns:a16="http://schemas.microsoft.com/office/drawing/2014/main" val="3377658982"/>
                    </a:ext>
                  </a:extLst>
                </a:gridCol>
                <a:gridCol w="2835564">
                  <a:extLst>
                    <a:ext uri="{9D8B030D-6E8A-4147-A177-3AD203B41FA5}">
                      <a16:colId xmlns:a16="http://schemas.microsoft.com/office/drawing/2014/main" val="746137908"/>
                    </a:ext>
                  </a:extLst>
                </a:gridCol>
                <a:gridCol w="1006763">
                  <a:extLst>
                    <a:ext uri="{9D8B030D-6E8A-4147-A177-3AD203B41FA5}">
                      <a16:colId xmlns:a16="http://schemas.microsoft.com/office/drawing/2014/main" val="3664365187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4248499009"/>
                    </a:ext>
                  </a:extLst>
                </a:gridCol>
                <a:gridCol w="369454">
                  <a:extLst>
                    <a:ext uri="{9D8B030D-6E8A-4147-A177-3AD203B41FA5}">
                      <a16:colId xmlns:a16="http://schemas.microsoft.com/office/drawing/2014/main" val="1568438317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3829718654"/>
                    </a:ext>
                  </a:extLst>
                </a:gridCol>
                <a:gridCol w="1639996">
                  <a:extLst>
                    <a:ext uri="{9D8B030D-6E8A-4147-A177-3AD203B41FA5}">
                      <a16:colId xmlns:a16="http://schemas.microsoft.com/office/drawing/2014/main" val="3470385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 업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WhoNWho </a:t>
                      </a:r>
                      <a:r>
                        <a:rPr lang="ko-KR" altLang="en-US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홈페이지 개편 프로젝트</a:t>
                      </a:r>
                      <a:endParaRPr lang="ko-KR" altLang="en-US" sz="1400" b="1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 객 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후앤후㈜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결</a:t>
                      </a:r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고객사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9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사업기간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2017.07.01~2017.12.15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수행단계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 서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스토리보드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문서빌드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번호출력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0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일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2017.08.07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자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이 순 용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43465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238991" y="567345"/>
            <a:ext cx="1157649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4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58837" y="6481860"/>
            <a:ext cx="2743200" cy="365125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38991" y="567345"/>
            <a:ext cx="1157649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992982" y="320040"/>
            <a:ext cx="2234045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웹프로그래밍</a:t>
            </a:r>
            <a:r>
              <a:rPr lang="en-US" altLang="ko-KR" sz="1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Report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10574" y="6280727"/>
            <a:ext cx="2234045" cy="335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63682" y="6409619"/>
            <a:ext cx="1145179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9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64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27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2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8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81943036500.png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45843049169.pn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65123055724.png"></Relationship><Relationship Id="rId3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26813091478.png"></Relationship><Relationship Id="rId3" Type="http://schemas.openxmlformats.org/officeDocument/2006/relationships/image" Target="../media/fImage212911156334.png"></Relationship><Relationship Id="rId4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52131766500.png"></Relationship><Relationship Id="rId3" Type="http://schemas.openxmlformats.org/officeDocument/2006/relationships/image" Target="../media/fImage126813091478.png"></Relationship><Relationship Id="rId4" Type="http://schemas.openxmlformats.org/officeDocument/2006/relationships/image" Target="../media/fImage203131809169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1121431741.png"></Relationship><Relationship Id="rId2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tags" Target="../tags/tag2.xml"></Relationship><Relationship Id="rId5" Type="http://schemas.openxmlformats.org/officeDocument/2006/relationships/image" Target="../media/fImage36392528467.png"></Relationship><Relationship Id="rId6" Type="http://schemas.openxmlformats.org/officeDocument/2006/relationships/image" Target="../media/fImage954411341.png"></Relationship><Relationship Id="rId7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978493026334.png"></Relationship><Relationship Id="rId3" Type="http://schemas.openxmlformats.org/officeDocument/2006/relationships/image" Target="../media/fImage171421148467.png"></Relationship><Relationship Id="rId4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5580" y="3081020"/>
            <a:ext cx="427101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웹 프로그래밍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프로젝트 기획서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  <a:p>
            <a:pPr marL="0" indent="0" algn="r" latinLnBrk="0">
              <a:buFontTx/>
              <a:buNone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-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건강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관리 웹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페이지-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95" y="2748915"/>
            <a:ext cx="12181205" cy="75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_x2576379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" y="1781810"/>
            <a:ext cx="3674110" cy="71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1130" y="1969135"/>
            <a:ext cx="270192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웹프로그래밍 중간과제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8865" y="4970780"/>
            <a:ext cx="3308350" cy="147637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지도교수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: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 이 순 용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학과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:</a:t>
            </a:r>
            <a:r>
              <a:rPr lang="ko-KR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 행정학전공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학번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: </a:t>
            </a:r>
            <a:r>
              <a:rPr lang="ko-KR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2016110838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이름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: </a:t>
            </a:r>
            <a:r>
              <a:rPr lang="ko-KR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홍서이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6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123825" y="828675"/>
            <a:ext cx="11979910" cy="59131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diet 영역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2022. 05. 07.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1473835"/>
            <a:ext cx="8710295" cy="4633595"/>
          </a:xfrm>
          <a:prstGeom prst="rect"/>
          <a:noFill/>
        </p:spPr>
      </p:pic>
      <p:sp>
        <p:nvSpPr>
          <p:cNvPr id="9" name="텍스트 상자 20"/>
          <p:cNvSpPr txBox="1">
            <a:spLocks/>
          </p:cNvSpPr>
          <p:nvPr/>
        </p:nvSpPr>
        <p:spPr>
          <a:xfrm rot="0">
            <a:off x="6505575" y="2069465"/>
            <a:ext cx="36963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Google 캘린더 삽입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1"/>
          <p:cNvSpPr txBox="1">
            <a:spLocks/>
          </p:cNvSpPr>
          <p:nvPr/>
        </p:nvSpPr>
        <p:spPr>
          <a:xfrm rot="0">
            <a:off x="3885565" y="3668395"/>
            <a:ext cx="18351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Ul a 이용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2"/>
          <p:cNvSpPr txBox="1">
            <a:spLocks/>
          </p:cNvSpPr>
          <p:nvPr/>
        </p:nvSpPr>
        <p:spPr>
          <a:xfrm rot="0">
            <a:off x="3090545" y="5656580"/>
            <a:ext cx="26390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버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튼 클릭시 alert창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123825" y="828675"/>
            <a:ext cx="11979910" cy="59131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exercise 영역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2022. 05. 07.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11" descr="C:/Users/HONG SEO I/AppData/Roaming/PolarisOffice/ETemp/22596_13227784/fImage24584304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8655" y="1433830"/>
            <a:ext cx="8741410" cy="4588510"/>
          </a:xfrm>
          <a:prstGeom prst="rect"/>
          <a:noFill/>
        </p:spPr>
      </p:pic>
      <p:sp>
        <p:nvSpPr>
          <p:cNvPr id="9" name="텍스트 상자 24"/>
          <p:cNvSpPr txBox="1">
            <a:spLocks/>
          </p:cNvSpPr>
          <p:nvPr/>
        </p:nvSpPr>
        <p:spPr>
          <a:xfrm rot="0">
            <a:off x="2846705" y="3785870"/>
            <a:ext cx="26390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버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튼 클릭시 alert창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123825" y="828675"/>
            <a:ext cx="11979910" cy="59131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sleep 영역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6.12.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435" y="1417320"/>
            <a:ext cx="8634095" cy="4747895"/>
          </a:xfrm>
          <a:prstGeom prst="rect"/>
          <a:noFill/>
        </p:spPr>
      </p:pic>
      <p:sp>
        <p:nvSpPr>
          <p:cNvPr id="9" name="텍스트 상자 25"/>
          <p:cNvSpPr txBox="1">
            <a:spLocks/>
          </p:cNvSpPr>
          <p:nvPr/>
        </p:nvSpPr>
        <p:spPr>
          <a:xfrm rot="0">
            <a:off x="2358390" y="5105400"/>
            <a:ext cx="26390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제이쿼리 이용해 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CLICK 버튼 클릭시 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수면시간 자동 계산 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123825" y="828675"/>
            <a:ext cx="11979910" cy="59131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profile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영역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6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0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0565" y="1153795"/>
            <a:ext cx="7392035" cy="5273675"/>
          </a:xfrm>
          <a:prstGeom prst="rect"/>
          <a:noFill/>
        </p:spPr>
      </p:pic>
      <p:sp>
        <p:nvSpPr>
          <p:cNvPr id="10" name="텍스트 상자 26"/>
          <p:cNvSpPr txBox="1">
            <a:spLocks/>
          </p:cNvSpPr>
          <p:nvPr/>
        </p:nvSpPr>
        <p:spPr>
          <a:xfrm rot="0">
            <a:off x="2115185" y="3208020"/>
            <a:ext cx="35426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Function 이용해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입력값 별로 다른 결과 출력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3" descr="C:/Users/HONG SEO I/AppData/Roaming/PolarisOffice/ETemp/22596_13227784/fImage2129111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52135" y="2148840"/>
            <a:ext cx="6363335" cy="304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401320" y="727710"/>
            <a:ext cx="7433945" cy="73914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ctr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4800" b="1">
                <a:solidFill>
                  <a:schemeClr val="bg1">
                    <a:lumMod val="50000"/>
                  </a:schemeClr>
                </a:solidFill>
                <a:latin typeface="맑은 고딕" charset="0"/>
              </a:rPr>
              <a:t>아쉬운점</a:t>
            </a:r>
            <a:endParaRPr lang="ko-KR" altLang="en-US" sz="4800" b="1">
              <a:solidFill>
                <a:schemeClr val="bg1">
                  <a:lumMod val="50000"/>
                </a:schemeClr>
              </a:solidFill>
              <a:latin typeface="맑은 고딕" charset="0"/>
            </a:endParaRPr>
          </a:p>
        </p:txBody>
      </p:sp>
      <p:sp>
        <p:nvSpPr>
          <p:cNvPr id="10" name="슬라이드 번호 개체 틀 9"/>
          <p:cNvSpPr txBox="1">
            <a:spLocks/>
          </p:cNvSpPr>
          <p:nvPr>
            <p:ph type="sldNum" idx="12"/>
          </p:nvPr>
        </p:nvSpPr>
        <p:spPr>
          <a:xfrm rot="0">
            <a:off x="9058910" y="6482080"/>
            <a:ext cx="27451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14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1" name="그림 4" descr="C:/Users/HONG SEO I/AppData/Roaming/PolarisOffice/ETemp/22596_13227784/fImage1521317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4985" y="2530475"/>
            <a:ext cx="2004695" cy="3204845"/>
          </a:xfrm>
          <a:prstGeom prst="rect"/>
          <a:noFill/>
        </p:spPr>
      </p:pic>
      <p:pic>
        <p:nvPicPr>
          <p:cNvPr id="12" name="그림 5" descr="C:/Users/HONG SEO I/AppData/Roaming/PolarisOffice/ETemp/22596_13227784/fImage12681309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28925" y="2665730"/>
            <a:ext cx="4109085" cy="2940050"/>
          </a:xfrm>
          <a:prstGeom prst="rect"/>
          <a:noFill/>
        </p:spPr>
      </p:pic>
      <p:sp>
        <p:nvSpPr>
          <p:cNvPr id="13" name="텍스트 상자 6"/>
          <p:cNvSpPr txBox="1">
            <a:spLocks/>
          </p:cNvSpPr>
          <p:nvPr/>
        </p:nvSpPr>
        <p:spPr>
          <a:xfrm rot="0">
            <a:off x="1301115" y="1906270"/>
            <a:ext cx="31095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됐다 안되는 자바스크립트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7"/>
          <p:cNvSpPr txBox="1">
            <a:spLocks/>
          </p:cNvSpPr>
          <p:nvPr/>
        </p:nvSpPr>
        <p:spPr>
          <a:xfrm rot="0">
            <a:off x="7743190" y="1905635"/>
            <a:ext cx="19665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2. 달</a:t>
            </a:r>
            <a:r>
              <a:rPr lang="ko-KR" sz="1800">
                <a:latin typeface="맑은 고딕" charset="0"/>
                <a:ea typeface="맑은 고딕" charset="0"/>
              </a:rPr>
              <a:t>력 구현 실패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8" descr="C:/Users/HONG SEO I/AppData/Roaming/PolarisOffice/ETemp/22596_13227784/fImage2031318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87590" y="2449830"/>
            <a:ext cx="3109595" cy="3025775"/>
          </a:xfrm>
          <a:prstGeom prst="rect"/>
          <a:noFill/>
        </p:spPr>
      </p:pic>
      <p:sp>
        <p:nvSpPr>
          <p:cNvPr id="16" name="텍스트 상자 9"/>
          <p:cNvSpPr txBox="1">
            <a:spLocks/>
          </p:cNvSpPr>
          <p:nvPr/>
        </p:nvSpPr>
        <p:spPr>
          <a:xfrm rot="0">
            <a:off x="7454265" y="5539105"/>
            <a:ext cx="321881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&lt;iframe&gt;으로 구글 달력 삽입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401320" y="727710"/>
            <a:ext cx="1623060" cy="73914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ctr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4800" b="1">
                <a:solidFill>
                  <a:schemeClr val="bg1">
                    <a:lumMod val="50000"/>
                  </a:schemeClr>
                </a:solidFill>
                <a:latin typeface="맑은 고딕" charset="0"/>
              </a:rPr>
              <a:t>목차</a:t>
            </a:r>
            <a:endParaRPr lang="ko-KR" altLang="en-US" sz="4800" b="1">
              <a:solidFill>
                <a:schemeClr val="bg1">
                  <a:lumMod val="50000"/>
                </a:schemeClr>
              </a:solidFill>
              <a:latin typeface="맑은 고딕" charset="0"/>
            </a:endParaRPr>
          </a:p>
        </p:txBody>
      </p:sp>
      <p:sp>
        <p:nvSpPr>
          <p:cNvPr id="10" name="슬라이드 번호 개체 틀 9"/>
          <p:cNvSpPr txBox="1">
            <a:spLocks/>
          </p:cNvSpPr>
          <p:nvPr>
            <p:ph type="sldNum" idx="12"/>
          </p:nvPr>
        </p:nvSpPr>
        <p:spPr>
          <a:xfrm rot="0">
            <a:off x="9058910" y="648208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2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1" name="도형 5"/>
          <p:cNvSpPr>
            <a:spLocks/>
          </p:cNvSpPr>
          <p:nvPr/>
        </p:nvSpPr>
        <p:spPr bwMode="auto">
          <a:xfrm>
            <a:off x="888365" y="2200275"/>
            <a:ext cx="6530975" cy="344551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ctr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-254000" latinLnBrk="0">
              <a:lnSpc>
                <a:spcPct val="100000"/>
              </a:lnSpc>
              <a:buClr>
                <a:srgbClr val="000000"/>
              </a:buClr>
              <a:buFont typeface="맑은 고딕"/>
              <a:buChar char="•"/>
            </a:pPr>
            <a:r>
              <a:rPr lang="ko-KR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프로젝트 기획 배경</a:t>
            </a:r>
            <a:endParaRPr lang="ko-KR" altLang="en-US" sz="3200" b="1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endParaRPr lang="ko-KR" altLang="en-US" sz="3200" b="1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ko-KR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웹사이트 구성</a:t>
            </a:r>
            <a:endParaRPr lang="ko-KR" altLang="en-US" sz="3200" b="1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lnSpc>
                <a:spcPct val="100000"/>
              </a:lnSpc>
              <a:buFontTx/>
              <a:buNone/>
            </a:pPr>
            <a:endParaRPr lang="ko-KR" altLang="en-US" sz="3200" b="1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ko-KR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 아쉬운점</a:t>
            </a:r>
            <a:endParaRPr lang="ko-KR" altLang="en-US" sz="3200" b="1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endParaRPr lang="ko-KR" altLang="en-US" sz="3200" b="1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ko-KR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웹페이지 시연</a:t>
            </a:r>
            <a:endParaRPr lang="ko-KR" altLang="en-US" sz="3200" b="1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401320" y="727710"/>
            <a:ext cx="7433310" cy="73914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ctr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4800" b="1">
                <a:solidFill>
                  <a:schemeClr val="bg1">
                    <a:lumMod val="50000"/>
                  </a:schemeClr>
                </a:solidFill>
                <a:latin typeface="맑은 고딕" charset="0"/>
              </a:rPr>
              <a:t>프로젝트 기획 배경</a:t>
            </a:r>
            <a:endParaRPr lang="ko-KR" altLang="en-US" sz="4800" b="1">
              <a:solidFill>
                <a:schemeClr val="bg1">
                  <a:lumMod val="50000"/>
                </a:schemeClr>
              </a:solidFill>
              <a:latin typeface="맑은 고딕" charset="0"/>
            </a:endParaRPr>
          </a:p>
        </p:txBody>
      </p:sp>
      <p:sp>
        <p:nvSpPr>
          <p:cNvPr id="10" name="슬라이드 번호 개체 틀 9"/>
          <p:cNvSpPr txBox="1">
            <a:spLocks/>
          </p:cNvSpPr>
          <p:nvPr>
            <p:ph type="sldNum" idx="12"/>
          </p:nvPr>
        </p:nvSpPr>
        <p:spPr>
          <a:xfrm rot="0">
            <a:off x="9058910" y="648208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3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 bwMode="auto">
          <a:xfrm rot="0">
            <a:off x="888365" y="2200275"/>
            <a:ext cx="6530340" cy="19691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ctr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-254000" latinLnBrk="0">
              <a:lnSpc>
                <a:spcPct val="100000"/>
              </a:lnSpc>
              <a:buFont typeface="Wingdings"/>
              <a:buChar char=""/>
            </a:pPr>
            <a:r>
              <a:rPr lang="ko-KR" altLang="ko-KR" sz="3200" b="1">
                <a:solidFill>
                  <a:schemeClr val="bg1">
                    <a:lumMod val="50000"/>
                  </a:schemeClr>
                </a:solidFill>
                <a:latin typeface="+mn-ea"/>
              </a:rPr>
              <a:t>자취 생활 중 건강 관리의 어려움</a:t>
            </a:r>
            <a:endParaRPr lang="ko-KR" altLang="en-US" sz="3200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54000" indent="-254000" latinLnBrk="0">
              <a:lnSpc>
                <a:spcPct val="100000"/>
              </a:lnSpc>
              <a:buFont typeface="Wingdings"/>
              <a:buChar char=""/>
            </a:pPr>
            <a:endParaRPr lang="ko-KR" altLang="en-US" sz="3200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54000" indent="-254000" latinLnBrk="0">
              <a:lnSpc>
                <a:spcPct val="100000"/>
              </a:lnSpc>
              <a:buFont typeface="Wingdings"/>
              <a:buChar char=""/>
            </a:pPr>
            <a:r>
              <a:rPr lang="ko-KR" altLang="ko-KR" sz="3200" b="1">
                <a:solidFill>
                  <a:schemeClr val="bg1">
                    <a:lumMod val="50000"/>
                  </a:schemeClr>
                </a:solidFill>
                <a:latin typeface="+mn-ea"/>
              </a:rPr>
              <a:t>건강 관리 웹의 필요성</a:t>
            </a:r>
            <a:endParaRPr lang="ko-KR" altLang="en-US" sz="3200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54000" indent="-254000" latinLnBrk="0">
              <a:lnSpc>
                <a:spcPct val="100000"/>
              </a:lnSpc>
              <a:buFont typeface="Wingdings"/>
              <a:buChar char=""/>
            </a:pPr>
            <a:endParaRPr lang="ko-KR" altLang="en-US" sz="32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412115"/>
            <a:ext cx="2233930" cy="249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Version History</a:t>
            </a:r>
            <a:endParaRPr lang="ko-KR" altLang="en-US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3" name="표 6"/>
          <p:cNvGraphicFramePr>
            <a:graphicFrameLocks noGrp="1"/>
          </p:cNvGraphicFramePr>
          <p:nvPr/>
        </p:nvGraphicFramePr>
        <p:xfrm>
          <a:off x="628015" y="834390"/>
          <a:ext cx="10935970" cy="565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3970"/>
                <a:gridCol w="831215"/>
                <a:gridCol w="6375400"/>
                <a:gridCol w="760730"/>
                <a:gridCol w="932180"/>
                <a:gridCol w="752475"/>
              </a:tblGrid>
              <a:tr h="5264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</a:rPr>
                        <a:t>Date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</a:rPr>
                        <a:t>Version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>
                          <a:solidFill>
                            <a:srgbClr val="000000"/>
                          </a:solidFill>
                        </a:rPr>
                        <a:t>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</a:rPr>
                        <a:t>Page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>
                          <a:solidFill>
                            <a:srgbClr val="000000"/>
                          </a:solidFill>
                        </a:rPr>
                        <a:t>총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</a:rPr>
                        <a:t>page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2022.05.0</a:t>
                      </a: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8.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0.1.1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사이트 구조 및 목적 브레인스토밍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0.1.2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SITEMAP, UI Layout 작성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3~5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2022.05.12.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0.1.3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Main UI page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설계 추가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2022.05.13.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0.1.4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메인 메뉴, 운동 페이지 설계 추가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7,8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2022.05.14.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0.1.5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식단, 수면 페이지 설계 추가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9,10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2022.05.15.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0.1.6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Profile 페이지, footer 설계 추가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11,12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2022.06.10.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0.1.7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각 페이지 기본구조 설계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</a:tr>
              <a:tr h="5568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2022.06.11.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0.1.8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 내 input박스 설계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2022.06.12.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0.1.9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 기능 구현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2022.06.13.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자바스크립트 수정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8910" y="6482080"/>
            <a:ext cx="2743835" cy="365760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2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>
            <a:spLocks noChangeArrowheads="1"/>
          </p:cNvSpPr>
          <p:nvPr/>
        </p:nvSpPr>
        <p:spPr bwMode="auto">
          <a:xfrm>
            <a:off x="347345" y="357505"/>
            <a:ext cx="7639050" cy="215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SITEMAP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 rot="0">
            <a:off x="4309110" y="1275080"/>
            <a:ext cx="4176395" cy="38989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건강관리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홈페이지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3481070" y="2089785"/>
            <a:ext cx="1189990" cy="361950"/>
          </a:xfrm>
          <a:prstGeom prst="rect"/>
          <a:solidFill>
            <a:srgbClr val="F5F5F5"/>
          </a:solidFill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식단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4904105" y="2089785"/>
            <a:ext cx="1189990" cy="361950"/>
          </a:xfrm>
          <a:prstGeom prst="rect"/>
          <a:solidFill>
            <a:srgbClr val="F5F5F5"/>
          </a:solidFill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운동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6327140" y="2078990"/>
            <a:ext cx="1384935" cy="361950"/>
          </a:xfrm>
          <a:prstGeom prst="rect"/>
          <a:solidFill>
            <a:srgbClr val="F5F5F5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수면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7860665" y="2087880"/>
            <a:ext cx="1189990" cy="361950"/>
          </a:xfrm>
          <a:prstGeom prst="rect"/>
          <a:solidFill>
            <a:srgbClr val="F5F5F5"/>
          </a:solidFill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Profile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3481070" y="2553970"/>
            <a:ext cx="1189990" cy="36195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ctr" latinLnBrk="0"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일일 영양소 섭취량 </a:t>
            </a:r>
            <a:endParaRPr lang="ko-KR" altLang="en-US" sz="1100">
              <a:solidFill>
                <a:srgbClr val="00000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3481070" y="3007360"/>
            <a:ext cx="1189990" cy="36195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에너지 섭취 캘린더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4904105" y="3014980"/>
            <a:ext cx="1189990" cy="36195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걸음 수 입력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 rot="0">
            <a:off x="6326505" y="2571115"/>
            <a:ext cx="1384935" cy="36195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ctr" latinLnBrk="0"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취침 시간</a:t>
            </a:r>
            <a:endParaRPr lang="ko-KR" altLang="en-US" sz="1100">
              <a:solidFill>
                <a:srgbClr val="00000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 rot="0">
            <a:off x="7860665" y="2552700"/>
            <a:ext cx="1190625" cy="36258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나의 건강관리 상태 점수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 rot="0">
            <a:off x="7877175" y="3023870"/>
            <a:ext cx="1190625" cy="36258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전체 건강관리 현황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058910" y="6482080"/>
            <a:ext cx="2743835" cy="365760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 rot="0">
            <a:off x="6326505" y="3042285"/>
            <a:ext cx="1384935" cy="36195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ctr" latinLnBrk="0"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기상 시간</a:t>
            </a:r>
            <a:endParaRPr lang="ko-KR" altLang="en-US" sz="1100">
              <a:solidFill>
                <a:srgbClr val="00000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 rot="0">
            <a:off x="6318250" y="3513455"/>
            <a:ext cx="1384935" cy="36195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ctr" latinLnBrk="0"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전체 수면 시간</a:t>
            </a:r>
            <a:endParaRPr lang="ko-KR" altLang="en-US" sz="1100">
              <a:solidFill>
                <a:srgbClr val="00000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5" name="도형 2"/>
          <p:cNvSpPr>
            <a:spLocks/>
          </p:cNvSpPr>
          <p:nvPr/>
        </p:nvSpPr>
        <p:spPr>
          <a:xfrm rot="0">
            <a:off x="4903470" y="2562860"/>
            <a:ext cx="1189990" cy="36195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운동 체크 달력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0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8760" y="747395"/>
            <a:ext cx="6379845" cy="33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UI Layout</a:t>
            </a:r>
            <a:r>
              <a:rPr lang="en-US" altLang="ko-KR" sz="1600" b="1" i="0" u="none" strike="noStrike" smtClean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 HOME</a:t>
            </a: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1558290" y="1230630"/>
            <a:ext cx="9587230" cy="463423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Group 114"/>
          <p:cNvGrpSpPr>
            <a:grpSpLocks/>
          </p:cNvGrpSpPr>
          <p:nvPr/>
        </p:nvGrpSpPr>
        <p:grpSpPr bwMode="auto">
          <a:xfrm>
            <a:off x="1689100" y="2061845"/>
            <a:ext cx="9246870" cy="3630295"/>
            <a:chOff x="1689100" y="2061845"/>
            <a:chExt cx="9246870" cy="3630295"/>
          </a:xfrm>
        </p:grpSpPr>
        <p:sp>
          <p:nvSpPr>
            <p:cNvPr id="22" name="Rectangle 115"/>
            <p:cNvSpPr>
              <a:spLocks noChangeArrowheads="1"/>
            </p:cNvSpPr>
            <p:nvPr/>
          </p:nvSpPr>
          <p:spPr bwMode="auto">
            <a:xfrm>
              <a:off x="1729740" y="2062480"/>
              <a:ext cx="9206230" cy="362966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Line 116"/>
            <p:cNvSpPr>
              <a:spLocks noChangeShapeType="1"/>
            </p:cNvSpPr>
            <p:nvPr/>
          </p:nvSpPr>
          <p:spPr bwMode="auto">
            <a:xfrm flipH="1">
              <a:off x="1689100" y="2061845"/>
              <a:ext cx="9246870" cy="1588135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Line 117"/>
            <p:cNvSpPr>
              <a:spLocks noChangeShapeType="1"/>
            </p:cNvSpPr>
            <p:nvPr/>
          </p:nvSpPr>
          <p:spPr bwMode="auto">
            <a:xfrm>
              <a:off x="1689100" y="2061845"/>
              <a:ext cx="9246870" cy="1588135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" name="Rectangle 94"/>
          <p:cNvSpPr>
            <a:spLocks noChangeArrowheads="1"/>
          </p:cNvSpPr>
          <p:nvPr/>
        </p:nvSpPr>
        <p:spPr bwMode="auto">
          <a:xfrm>
            <a:off x="1713865" y="1311275"/>
            <a:ext cx="9225280" cy="60198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Group 102"/>
          <p:cNvGrpSpPr>
            <a:grpSpLocks/>
          </p:cNvGrpSpPr>
          <p:nvPr/>
        </p:nvGrpSpPr>
        <p:grpSpPr bwMode="auto">
          <a:xfrm>
            <a:off x="1687195" y="1490345"/>
            <a:ext cx="9239885" cy="563880"/>
            <a:chOff x="1687195" y="1490345"/>
            <a:chExt cx="9239885" cy="563880"/>
          </a:xfrm>
        </p:grpSpPr>
        <p:sp>
          <p:nvSpPr>
            <p:cNvPr id="38" name="Rectangle 103"/>
            <p:cNvSpPr>
              <a:spLocks noChangeArrowheads="1"/>
            </p:cNvSpPr>
            <p:nvPr/>
          </p:nvSpPr>
          <p:spPr bwMode="auto">
            <a:xfrm>
              <a:off x="1727835" y="1490345"/>
              <a:ext cx="9199245" cy="56388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Line 104"/>
            <p:cNvSpPr>
              <a:spLocks noChangeShapeType="1"/>
            </p:cNvSpPr>
            <p:nvPr/>
          </p:nvSpPr>
          <p:spPr bwMode="auto">
            <a:xfrm flipH="1">
              <a:off x="1687195" y="1490345"/>
              <a:ext cx="9239885" cy="563880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Line 105"/>
            <p:cNvSpPr>
              <a:spLocks noChangeShapeType="1"/>
            </p:cNvSpPr>
            <p:nvPr/>
          </p:nvSpPr>
          <p:spPr bwMode="auto">
            <a:xfrm>
              <a:off x="1687195" y="1490345"/>
              <a:ext cx="9239885" cy="563880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 Box 106"/>
          <p:cNvSpPr txBox="1">
            <a:spLocks noChangeArrowheads="1"/>
          </p:cNvSpPr>
          <p:nvPr/>
        </p:nvSpPr>
        <p:spPr bwMode="auto">
          <a:xfrm rot="0">
            <a:off x="5552440" y="1651000"/>
            <a:ext cx="1800860" cy="2609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1100">
                <a:latin typeface="맑은 고딕" charset="0"/>
                <a:ea typeface="맑은 고딕" charset="0"/>
              </a:rPr>
              <a:t>Main Menu</a:t>
            </a:r>
            <a:r>
              <a:rPr lang="en-US" altLang="ko-KR" sz="1100">
                <a:latin typeface="맑은 고딕" charset="0"/>
                <a:ea typeface="맑은 고딕" charset="0"/>
              </a:rPr>
              <a:t> </a:t>
            </a:r>
            <a:r>
              <a:rPr lang="en-US" altLang="ko-KR" sz="1100">
                <a:latin typeface="맑은 고딕" charset="0"/>
                <a:ea typeface="맑은 고딕" charset="0"/>
              </a:rPr>
              <a:t>area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59" name="Text Box 123"/>
          <p:cNvSpPr txBox="1">
            <a:spLocks noChangeArrowheads="1"/>
          </p:cNvSpPr>
          <p:nvPr/>
        </p:nvSpPr>
        <p:spPr bwMode="auto">
          <a:xfrm rot="0">
            <a:off x="4248785" y="3060700"/>
            <a:ext cx="3693795" cy="2609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eaLnBrk="0" latinLnBrk="0" hangingPunct="0" lvl="1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eaLnBrk="0" latinLnBrk="0" hangingPunct="0" lvl="2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eaLnBrk="0" latinLnBrk="0" hangingPunct="0" lvl="3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eaLnBrk="0" latinLnBrk="0" hangingPunct="0" lvl="4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algn="ctr" eaLnBrk="1" latinLnBrk="0" hangingPunct="1">
              <a:buFontTx/>
              <a:buNone/>
            </a:pPr>
            <a:r>
              <a:rPr lang="ko-KR" altLang="ko-KR" sz="1100">
                <a:latin typeface="+mj-lt"/>
                <a:ea typeface="맑은 고딕" charset="0"/>
              </a:rPr>
              <a:t>Service providing Area</a:t>
            </a:r>
            <a:endParaRPr lang="ko-KR" altLang="en-US" sz="22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058910" y="6482080"/>
            <a:ext cx="2743835" cy="365760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2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760" y="747395"/>
            <a:ext cx="6379845" cy="33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UI Layout</a:t>
            </a:r>
            <a:r>
              <a:rPr lang="en-US" altLang="ko-KR" sz="1600" b="1" i="0" u="none" strike="noStrike" smtClean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 HOME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058910" y="6482080"/>
            <a:ext cx="2743835" cy="365760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8"/>
          <p:cNvGraphicFramePr>
            <a:graphicFrameLocks noGrp="1"/>
          </p:cNvGraphicFramePr>
          <p:nvPr/>
        </p:nvGraphicFramePr>
        <p:xfrm>
          <a:off x="641350" y="1662430"/>
          <a:ext cx="6433820" cy="386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3820"/>
              </a:tblGrid>
              <a:tr h="7264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메뉴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9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HOME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Diet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Exercise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sleep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profile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36535" y="1595120"/>
            <a:ext cx="2347595" cy="39357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87751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41"/>
          <p:cNvSpPr>
            <a:spLocks noChangeArrowheads="1"/>
          </p:cNvSpPr>
          <p:nvPr/>
        </p:nvSpPr>
        <p:spPr bwMode="auto">
          <a:xfrm>
            <a:off x="123825" y="828675"/>
            <a:ext cx="11979275" cy="59124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" name="Group 1078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nav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메뉴 영역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2022. 05. 07.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7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585" y="2544445"/>
            <a:ext cx="10127615" cy="793115"/>
          </a:xfrm>
          <a:prstGeom prst="rect"/>
          <a:noFill/>
        </p:spPr>
      </p:pic>
      <p:sp>
        <p:nvSpPr>
          <p:cNvPr id="18" name="텍스트 상자 19"/>
          <p:cNvSpPr txBox="1">
            <a:spLocks/>
          </p:cNvSpPr>
          <p:nvPr/>
        </p:nvSpPr>
        <p:spPr>
          <a:xfrm rot="0">
            <a:off x="867410" y="1635125"/>
            <a:ext cx="2235200" cy="5238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>
                <a:latin typeface="맑은 고딕" charset="0"/>
                <a:ea typeface="맑은 고딕" charset="0"/>
              </a:rPr>
              <a:t>Nav ul 로 메뉴 구현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" descr="C:/Users/HONG SEO I/AppData/Roaming/PolarisOffice/ETemp/22596_13227784/fImage9544113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435" y="3917315"/>
            <a:ext cx="4780915" cy="19024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46934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123825" y="828675"/>
            <a:ext cx="11979910" cy="59131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home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2022. 05. 07.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690" y="1102360"/>
            <a:ext cx="6301740" cy="5238115"/>
          </a:xfrm>
          <a:prstGeom prst="rect"/>
          <a:noFill/>
        </p:spPr>
      </p:pic>
      <p:pic>
        <p:nvPicPr>
          <p:cNvPr id="19" name="그림 2" descr="C:/Users/HONG SEO I/AppData/Roaming/PolarisOffice/ETemp/22596_13227784/fImage1714211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38800" y="2512060"/>
            <a:ext cx="6000750" cy="1824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325</Paragraphs>
  <Words>785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Windows 사용자</dc:creator>
  <cp:lastModifiedBy>홍 채늬</cp:lastModifiedBy>
  <dc:title>PowerPoint 프레젠테이션</dc:title>
  <cp:version>9.103.102.45536</cp:version>
  <dcterms:modified xsi:type="dcterms:W3CDTF">2022-05-07T10:43:22Z</dcterms:modified>
</cp:coreProperties>
</file>