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35"/>
  </p:normalViewPr>
  <p:slideViewPr>
    <p:cSldViewPr snapToGrid="0" snapToObjects="1">
      <p:cViewPr varScale="1">
        <p:scale>
          <a:sx n="115" d="100"/>
          <a:sy n="115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>
              <a:defRPr sz="4400">
                <a:solidFill>
                  <a:srgbClr val="FFFFFF"/>
                </a:solidFill>
              </a:defRPr>
            </a:pPr>
            <a:r>
              <a:rPr lang="en-US" sz="5700" dirty="0">
                <a:solidFill>
                  <a:srgbClr val="007DF7"/>
                </a:solidFill>
              </a:rPr>
              <a:t>Project Review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rgbClr val="00B050"/>
                </a:solidFill>
              </a:rPr>
              <a:t>Progress as of June 6, 2025</a:t>
            </a:r>
          </a:p>
          <a:p>
            <a:pPr algn="l">
              <a:defRPr sz="24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</a:rPr>
              <a:t>Hongseok Lee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7BFF"/>
                </a:solidFill>
              </a:defRPr>
            </a:pPr>
            <a:r>
              <a:rPr lang="en-US" sz="4300"/>
              <a:t>Technical Challenges &amp; Solutions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Key Challenges Faced</a:t>
            </a:r>
          </a:p>
          <a:p>
            <a:pPr lvl="1"/>
            <a:r>
              <a:rPr lang="en-US" sz="1900"/>
              <a:t>• Implementing interactive star-rating:</a:t>
            </a:r>
          </a:p>
          <a:p>
            <a:pPr lvl="2"/>
            <a:r>
              <a:rPr lang="en-US" sz="1900"/>
              <a:t>  - Solution: Dynamically generated &lt;i&gt; elements and mouseover/mouseout event handlers.</a:t>
            </a:r>
          </a:p>
          <a:p>
            <a:pPr lvl="1"/>
            <a:r>
              <a:rPr lang="en-US" sz="1900"/>
              <a:t>• Ensuring bilingual support:</a:t>
            </a:r>
          </a:p>
          <a:p>
            <a:pPr lvl="2"/>
            <a:r>
              <a:rPr lang="en-US" sz="1900"/>
              <a:t>  - Solution: Store text fields as objects with 'en' and 'ko' keys and update DOM based on selected language.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7BFF"/>
                </a:solidFill>
              </a:defRPr>
            </a:pPr>
            <a:r>
              <a:rPr lang="en-US" sz="4700"/>
              <a:t>Next Steps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Future Work and Enhancements</a:t>
            </a:r>
          </a:p>
          <a:p>
            <a:pPr lvl="1"/>
            <a:r>
              <a:rPr lang="en-US" sz="1900"/>
              <a:t>• Implement backend API for persistent ratings and user data.</a:t>
            </a:r>
          </a:p>
          <a:p>
            <a:pPr lvl="1"/>
            <a:r>
              <a:rPr lang="en-US" sz="1900"/>
              <a:t>• Deploy the application to GitHub Pages or Netlify.</a:t>
            </a:r>
          </a:p>
          <a:p>
            <a:pPr lvl="1"/>
            <a:r>
              <a:rPr lang="en-US" sz="1900"/>
              <a:t>• Improve responsive design for mobile and tablet viewports.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28A745"/>
                </a:solidFill>
              </a:defRPr>
            </a:pPr>
            <a:r>
              <a:rPr lang="en-US" sz="4700"/>
              <a:t>Thank You!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Questions?</a:t>
            </a:r>
          </a:p>
          <a:p>
            <a:r>
              <a:rPr lang="en-US" sz="1900"/>
              <a:t>Contact: hongseokmlee@pusan.ac.kr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7BFF"/>
                </a:solidFill>
              </a:defRPr>
            </a:pPr>
            <a:r>
              <a:rPr lang="en-US" sz="4700"/>
              <a:t>Project Overview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Project Purpose and Objectives</a:t>
            </a:r>
          </a:p>
          <a:p>
            <a:pPr lvl="1"/>
            <a:r>
              <a:rPr lang="en-US" sz="1900"/>
              <a:t>• A static web application for discovering hospitals in Busan.</a:t>
            </a:r>
          </a:p>
          <a:p>
            <a:pPr lvl="1"/>
            <a:r>
              <a:rPr lang="en-US" sz="1900"/>
              <a:t>• Features: dynamic filtering, bilingual support, interactive rating.</a:t>
            </a:r>
          </a:p>
          <a:p>
            <a:pPr lvl="1"/>
            <a:r>
              <a:rPr lang="en-US" sz="1900"/>
              <a:t>• Tech Stack: HTML, CSS, JavaScript (no backend).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7BFF"/>
                </a:solidFill>
              </a:defRPr>
            </a:pPr>
            <a:r>
              <a:rPr lang="en-US" sz="3600"/>
              <a:t>System Architecture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High-Level Architecture</a:t>
            </a:r>
          </a:p>
          <a:p>
            <a:pPr lvl="1"/>
            <a:r>
              <a:rPr lang="en-US" sz="1900"/>
              <a:t>• Frontend-only static site.</a:t>
            </a:r>
          </a:p>
          <a:p>
            <a:pPr lvl="1"/>
            <a:r>
              <a:rPr lang="en-US" sz="1900"/>
              <a:t>• Data stored in 'data/hospitals.js' as a JSON-like array.</a:t>
            </a:r>
          </a:p>
          <a:p>
            <a:pPr lvl="1"/>
            <a:r>
              <a:rPr lang="en-US" sz="1900"/>
              <a:t>• Client-side logic in 'script.js' handles filtering, language toggle, and rating functionality.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46EF76-B791-B8D8-94FB-A5E3A82E5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E26E4-7563-4741-0D1F-5F6FE2B9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7BFF"/>
                </a:solidFill>
              </a:defRPr>
            </a:pPr>
            <a:r>
              <a:rPr lang="en-US" sz="4000"/>
              <a:t>Code Screenshots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31F5-ED45-960D-B199-DEF644C6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Key Code Sections (Insert screenshots):</a:t>
            </a:r>
          </a:p>
          <a:p>
            <a:pPr lvl="1"/>
            <a:r>
              <a:rPr lang="en-US" sz="1900"/>
              <a:t>• 'script.js': renderCards, event listeners for filters, language toggle, and star-rating logic.</a:t>
            </a:r>
          </a:p>
          <a:p>
            <a:pPr lvl="1"/>
            <a:r>
              <a:rPr lang="en-US" sz="1900"/>
              <a:t>• 'data/hospitals.js': JSON structure for hospital entries with bilingual fields.</a:t>
            </a:r>
          </a:p>
        </p:txBody>
      </p:sp>
    </p:spTree>
    <p:extLst>
      <p:ext uri="{BB962C8B-B14F-4D97-AF65-F5344CB8AC3E}">
        <p14:creationId xmlns:p14="http://schemas.microsoft.com/office/powerpoint/2010/main" val="79945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BFF"/>
                </a:solidFill>
              </a:defRPr>
            </a:pPr>
            <a:r>
              <a:rPr lang="en-US" dirty="0"/>
              <a:t>function </a:t>
            </a:r>
            <a:r>
              <a:rPr lang="en-US" dirty="0" err="1"/>
              <a:t>renderCards</a:t>
            </a:r>
            <a:endParaRPr dirty="0"/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5DFF261F-57EA-0ED2-5DE7-A30A17C0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12" y="1026042"/>
            <a:ext cx="8091376" cy="60431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1FD85-1663-37EB-D2C4-92346F2AA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F742-78A9-C0E1-F7EB-177A717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BFF"/>
                </a:solidFill>
              </a:defRPr>
            </a:pPr>
            <a:r>
              <a:rPr lang="en-US" dirty="0"/>
              <a:t>data/</a:t>
            </a:r>
            <a:r>
              <a:rPr lang="en-US" dirty="0" err="1"/>
              <a:t>hospitals.js</a:t>
            </a:r>
            <a:endParaRPr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8CB8112-F84A-29DF-DA41-907CAB727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73" y="989282"/>
            <a:ext cx="8028653" cy="59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7BFF"/>
                </a:solidFill>
              </a:defRPr>
            </a:pPr>
            <a:r>
              <a:rPr lang="en-US" sz="4000"/>
              <a:t>UI Screenshots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User Interface Screenshots (Insert images):</a:t>
            </a:r>
          </a:p>
          <a:p>
            <a:pPr lvl="1"/>
            <a:r>
              <a:rPr lang="en-US" sz="1900"/>
              <a:t>• Homepage with hospital cards grid and filter navigation.</a:t>
            </a:r>
          </a:p>
          <a:p>
            <a:pPr lvl="1"/>
            <a:r>
              <a:rPr lang="en-US" sz="1900"/>
              <a:t>• Expanded card view showing address, phone link, and 'Website' button.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A5CF-F851-CEF7-6EF8-0E8F6F8DB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C32-E03B-CF9B-C94E-81A30EA7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BFF"/>
                </a:solidFill>
              </a:defRPr>
            </a:pPr>
            <a:r>
              <a:t>UI Screenshots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ED032-566C-0EEB-1012-206AF40D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4194"/>
            <a:ext cx="7772400" cy="55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9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7BFF"/>
                </a:solidFill>
              </a:defRPr>
            </a:pPr>
            <a:r>
              <a:rPr lang="en-US" sz="4700"/>
              <a:t>Current Progress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Project Completion Status (~75% complete):</a:t>
            </a:r>
          </a:p>
          <a:p>
            <a:pPr lvl="1"/>
            <a:r>
              <a:rPr lang="en-US" sz="1900"/>
              <a:t>• Completed Features:</a:t>
            </a:r>
          </a:p>
          <a:p>
            <a:pPr lvl="2"/>
            <a:r>
              <a:rPr lang="en-US" sz="1900"/>
              <a:t>  - Dynamic filtering by hospital type.</a:t>
            </a:r>
          </a:p>
          <a:p>
            <a:pPr lvl="2"/>
            <a:r>
              <a:rPr lang="en-US" sz="1900"/>
              <a:t>  - Bilingual support (English/Korean) for UI text.</a:t>
            </a:r>
          </a:p>
          <a:p>
            <a:pPr lvl="2"/>
            <a:r>
              <a:rPr lang="en-US" sz="1900"/>
              <a:t>  - Interactive star-rating system using localStorage.</a:t>
            </a:r>
          </a:p>
          <a:p>
            <a:pPr lvl="1"/>
            <a:r>
              <a:rPr lang="en-US" sz="1900"/>
              <a:t>• In-Progress / Remaining:</a:t>
            </a:r>
          </a:p>
          <a:p>
            <a:pPr lvl="2"/>
            <a:r>
              <a:rPr lang="en-US" sz="1900"/>
              <a:t>  - Backend integration for persistent ratings.</a:t>
            </a:r>
          </a:p>
          <a:p>
            <a:pPr lvl="2"/>
            <a:r>
              <a:rPr lang="en-US" sz="1900"/>
              <a:t>  - Deploy to GitHub Pages or another hosting service.</a:t>
            </a:r>
          </a:p>
          <a:p>
            <a:pPr lvl="2"/>
            <a:r>
              <a:rPr lang="en-US" sz="1900"/>
              <a:t>  - Responsive design improvements for mobile.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367</Words>
  <Application>Microsoft Macintosh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Project Review Presentation</vt:lpstr>
      <vt:lpstr>Project Overview</vt:lpstr>
      <vt:lpstr>System Architecture</vt:lpstr>
      <vt:lpstr>Code Screenshots</vt:lpstr>
      <vt:lpstr>function renderCards</vt:lpstr>
      <vt:lpstr>data/hospitals.js</vt:lpstr>
      <vt:lpstr>UI Screenshots</vt:lpstr>
      <vt:lpstr>UI Screenshots</vt:lpstr>
      <vt:lpstr>Current Progress</vt:lpstr>
      <vt:lpstr>Technical Challenges &amp; Solutions</vt:lpstr>
      <vt:lpstr>Next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LeeHongseok</cp:lastModifiedBy>
  <cp:revision>3</cp:revision>
  <dcterms:created xsi:type="dcterms:W3CDTF">2013-01-27T09:14:16Z</dcterms:created>
  <dcterms:modified xsi:type="dcterms:W3CDTF">2025-06-04T12:44:00Z</dcterms:modified>
  <cp:category/>
</cp:coreProperties>
</file>