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7" r:id="rId5"/>
    <p:sldId id="269" r:id="rId6"/>
    <p:sldId id="270" r:id="rId7"/>
    <p:sldId id="273" r:id="rId8"/>
    <p:sldId id="268" r:id="rId9"/>
    <p:sldId id="271" r:id="rId10"/>
    <p:sldId id="275" r:id="rId11"/>
    <p:sldId id="276" r:id="rId12"/>
    <p:sldId id="277" r:id="rId13"/>
    <p:sldId id="272" r:id="rId14"/>
    <p:sldId id="274" r:id="rId15"/>
    <p:sldId id="278" r:id="rId16"/>
    <p:sldId id="279" r:id="rId17"/>
    <p:sldId id="287" r:id="rId18"/>
    <p:sldId id="28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6216B-1831-49A7-B0F0-4721FE191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688D8-B4A3-4C1A-AAFC-52F5A38AE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51A2E-7A6B-4DF2-BA98-440AE42A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75ED-213A-4736-ABB9-22A632645E48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B1D2A-9996-4EB8-80E5-2FF5D4DC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D9FDB-EF65-4531-BCB1-C799B66A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BFB6-BDD4-4D25-81FE-A34655D9B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4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ABCD-BA05-4BC8-97F9-C84A320F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9E484A-0D9C-4DB1-96DA-6A3274F83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9AD40-21F0-4F0E-8563-57CD4115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75ED-213A-4736-ABB9-22A632645E48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7042E-EC94-489B-84A8-AB4A06BD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E40CC-9804-4671-ADAD-0CD9D71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BFB6-BDD4-4D25-81FE-A34655D9B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6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4D6C5A-F2DC-4A28-8B64-F6165C473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05E233-42BD-4523-B990-EC076C9B4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781B6-00CD-42B5-A9FE-1E00FD49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75ED-213A-4736-ABB9-22A632645E48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02D38-F8ED-4D33-BC9F-A2E87872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E5C32-94B6-48E5-9767-346333B9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BFB6-BDD4-4D25-81FE-A34655D9B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9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7B850-524B-4D9F-901F-E30A8973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EAD0C-BC59-4514-85C6-FC6838DF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AE5F-1163-4E1B-9631-E091B075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75ED-213A-4736-ABB9-22A632645E48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B441A-27ED-4B4A-994F-0035BE8F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729A1-6B98-4633-89C6-9D3297C2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BFB6-BDD4-4D25-81FE-A34655D9B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94707-EB6A-494D-8E90-167785B1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9A5B8-7465-441A-9567-C2F772CD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185F5-DEE9-49DF-8939-5AEE5330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75ED-213A-4736-ABB9-22A632645E48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BDE45-36E9-4C0C-A157-5A2366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2E017-4BB2-42BF-ADE7-591CE1B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BFB6-BDD4-4D25-81FE-A34655D9B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7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26AD0-E550-428A-B57F-51795F09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3CCC6-451E-4854-97A0-D0ECB5FC5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591C3-9754-4049-BA98-8F68E67B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237CE-9AC2-4E49-BDC8-A4E56A3B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75ED-213A-4736-ABB9-22A632645E48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7429E-2143-4923-996C-1202BF39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775E9-2EEF-4CDE-9DBE-7D63005B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BFB6-BDD4-4D25-81FE-A34655D9B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7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CA5D-55E1-47CA-9EF2-45A61582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D3BF1-FC3E-47EA-A8D4-6BA11E56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4FCAD-750E-4A63-AEB2-0BED5520E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A3305-DC63-4F50-922E-F56760D58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E5333B-1C33-4AAE-88CF-95934F5F6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3F8FEA-6266-4316-8B8C-51D74196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75ED-213A-4736-ABB9-22A632645E48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184D1D-58BD-4D7A-856C-F1256A69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5BA8ED-FEB9-4807-92F6-74815BAC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BFB6-BDD4-4D25-81FE-A34655D9B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9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4DAFC-037A-4577-9E88-D3D12211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064F41-4E5C-420C-8475-FBA232CA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75ED-213A-4736-ABB9-22A632645E48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5226E5-234E-4F7C-BE9B-1E8E32BE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50A1B5-2162-4070-B5A4-A312AC0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BFB6-BDD4-4D25-81FE-A34655D9B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8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AA1298-2E66-48CE-A2B2-4E837859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75ED-213A-4736-ABB9-22A632645E48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4356BC-2218-4679-AD61-9D6E51CC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A637F-BE08-40C5-B64A-60185B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BFB6-BDD4-4D25-81FE-A34655D9B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25143-40BE-4DDD-A1A0-67976AFE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C7879-98D0-4EEA-ACC7-C4885959B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B8FA4-BE11-47EE-9EB4-2A156C05D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2E30C-81A1-4BD1-8FB0-40A96A05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75ED-213A-4736-ABB9-22A632645E48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5CA27-F1A3-41AE-B93A-5C85B8DA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47858-23FC-41E3-BA22-B6E4AE1C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BFB6-BDD4-4D25-81FE-A34655D9B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05D7-2CCE-4477-99E5-4EFC9DFB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0EB93B-516F-4BA1-8F9C-1149E03A0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6551C1-A11A-49C8-A8E8-0139B5A34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A4B5D-EE94-4EBD-AEE2-3B290A3C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75ED-213A-4736-ABB9-22A632645E48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3CEE6-4ACC-410B-AFD5-089B7A26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23721-F6ED-4445-A4FE-B7F7E86F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BFB6-BDD4-4D25-81FE-A34655D9B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1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358A6C-E317-4CCE-A7CC-346EFDE1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56E29E-6AD7-4C30-8C51-17108173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5B324-6152-45CA-9884-CEEC9FBBD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75ED-213A-4736-ABB9-22A632645E48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384D1-E7FB-436A-9F58-7B21BE33E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D9A7F-BA85-4AE6-B580-25328D0EF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BFB6-BDD4-4D25-81FE-A34655D9B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1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66235" y="1573213"/>
            <a:ext cx="5273674" cy="3673041"/>
            <a:chOff x="3593235" y="1573213"/>
            <a:chExt cx="5273674" cy="3673041"/>
          </a:xfrm>
        </p:grpSpPr>
        <p:sp>
          <p:nvSpPr>
            <p:cNvPr id="73" name="자유형 72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3928340" y="2191420"/>
              <a:ext cx="4197350" cy="2789382"/>
            </a:xfrm>
            <a:custGeom>
              <a:avLst/>
              <a:gdLst>
                <a:gd name="connsiteX0" fmla="*/ 0 w 4197350"/>
                <a:gd name="connsiteY0" fmla="*/ 0 h 2789382"/>
                <a:gd name="connsiteX1" fmla="*/ 3902363 w 4197350"/>
                <a:gd name="connsiteY1" fmla="*/ 0 h 2789382"/>
                <a:gd name="connsiteX2" fmla="*/ 3902363 w 4197350"/>
                <a:gd name="connsiteY2" fmla="*/ 2446495 h 2789382"/>
                <a:gd name="connsiteX3" fmla="*/ 4176146 w 4197350"/>
                <a:gd name="connsiteY3" fmla="*/ 2782416 h 2789382"/>
                <a:gd name="connsiteX4" fmla="*/ 4197350 w 4197350"/>
                <a:gd name="connsiteY4" fmla="*/ 2784554 h 2789382"/>
                <a:gd name="connsiteX5" fmla="*/ 4149450 w 4197350"/>
                <a:gd name="connsiteY5" fmla="*/ 2789382 h 2789382"/>
                <a:gd name="connsiteX6" fmla="*/ 342887 w 4197350"/>
                <a:gd name="connsiteY6" fmla="*/ 2789382 h 2789382"/>
                <a:gd name="connsiteX7" fmla="*/ 0 w 4197350"/>
                <a:gd name="connsiteY7" fmla="*/ 2446495 h 278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7350" h="2789382">
                  <a:moveTo>
                    <a:pt x="0" y="0"/>
                  </a:moveTo>
                  <a:lnTo>
                    <a:pt x="3902363" y="0"/>
                  </a:lnTo>
                  <a:lnTo>
                    <a:pt x="3902363" y="2446495"/>
                  </a:lnTo>
                  <a:cubicBezTo>
                    <a:pt x="3902363" y="2612195"/>
                    <a:pt x="4019899" y="2750443"/>
                    <a:pt x="4176146" y="2782416"/>
                  </a:cubicBezTo>
                  <a:lnTo>
                    <a:pt x="4197350" y="2784554"/>
                  </a:lnTo>
                  <a:lnTo>
                    <a:pt x="4149450" y="2789382"/>
                  </a:lnTo>
                  <a:lnTo>
                    <a:pt x="342887" y="2789382"/>
                  </a:lnTo>
                  <a:cubicBezTo>
                    <a:pt x="153516" y="2789382"/>
                    <a:pt x="0" y="2635866"/>
                    <a:pt x="0" y="24464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자유형 71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3966440" y="2242220"/>
              <a:ext cx="4197350" cy="2789382"/>
            </a:xfrm>
            <a:custGeom>
              <a:avLst/>
              <a:gdLst>
                <a:gd name="connsiteX0" fmla="*/ 0 w 4197350"/>
                <a:gd name="connsiteY0" fmla="*/ 0 h 2789382"/>
                <a:gd name="connsiteX1" fmla="*/ 3902363 w 4197350"/>
                <a:gd name="connsiteY1" fmla="*/ 0 h 2789382"/>
                <a:gd name="connsiteX2" fmla="*/ 3902363 w 4197350"/>
                <a:gd name="connsiteY2" fmla="*/ 2446495 h 2789382"/>
                <a:gd name="connsiteX3" fmla="*/ 4176146 w 4197350"/>
                <a:gd name="connsiteY3" fmla="*/ 2782416 h 2789382"/>
                <a:gd name="connsiteX4" fmla="*/ 4197350 w 4197350"/>
                <a:gd name="connsiteY4" fmla="*/ 2784554 h 2789382"/>
                <a:gd name="connsiteX5" fmla="*/ 4149450 w 4197350"/>
                <a:gd name="connsiteY5" fmla="*/ 2789382 h 2789382"/>
                <a:gd name="connsiteX6" fmla="*/ 342887 w 4197350"/>
                <a:gd name="connsiteY6" fmla="*/ 2789382 h 2789382"/>
                <a:gd name="connsiteX7" fmla="*/ 0 w 4197350"/>
                <a:gd name="connsiteY7" fmla="*/ 2446495 h 278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7350" h="2789382">
                  <a:moveTo>
                    <a:pt x="0" y="0"/>
                  </a:moveTo>
                  <a:lnTo>
                    <a:pt x="3902363" y="0"/>
                  </a:lnTo>
                  <a:lnTo>
                    <a:pt x="3902363" y="2446495"/>
                  </a:lnTo>
                  <a:cubicBezTo>
                    <a:pt x="3902363" y="2612195"/>
                    <a:pt x="4019899" y="2750443"/>
                    <a:pt x="4176146" y="2782416"/>
                  </a:cubicBezTo>
                  <a:lnTo>
                    <a:pt x="4197350" y="2784554"/>
                  </a:lnTo>
                  <a:lnTo>
                    <a:pt x="4149450" y="2789382"/>
                  </a:lnTo>
                  <a:lnTo>
                    <a:pt x="342887" y="2789382"/>
                  </a:lnTo>
                  <a:cubicBezTo>
                    <a:pt x="153516" y="2789382"/>
                    <a:pt x="0" y="2635866"/>
                    <a:pt x="0" y="24464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3593235" y="4784436"/>
              <a:ext cx="5273674" cy="461818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4003675" y="2290618"/>
              <a:ext cx="4197350" cy="2789382"/>
            </a:xfrm>
            <a:custGeom>
              <a:avLst/>
              <a:gdLst>
                <a:gd name="connsiteX0" fmla="*/ 0 w 4197350"/>
                <a:gd name="connsiteY0" fmla="*/ 0 h 2789382"/>
                <a:gd name="connsiteX1" fmla="*/ 3902363 w 4197350"/>
                <a:gd name="connsiteY1" fmla="*/ 0 h 2789382"/>
                <a:gd name="connsiteX2" fmla="*/ 3902363 w 4197350"/>
                <a:gd name="connsiteY2" fmla="*/ 2446495 h 2789382"/>
                <a:gd name="connsiteX3" fmla="*/ 4176146 w 4197350"/>
                <a:gd name="connsiteY3" fmla="*/ 2782416 h 2789382"/>
                <a:gd name="connsiteX4" fmla="*/ 4197350 w 4197350"/>
                <a:gd name="connsiteY4" fmla="*/ 2784554 h 2789382"/>
                <a:gd name="connsiteX5" fmla="*/ 4149450 w 4197350"/>
                <a:gd name="connsiteY5" fmla="*/ 2789382 h 2789382"/>
                <a:gd name="connsiteX6" fmla="*/ 342887 w 4197350"/>
                <a:gd name="connsiteY6" fmla="*/ 2789382 h 2789382"/>
                <a:gd name="connsiteX7" fmla="*/ 0 w 4197350"/>
                <a:gd name="connsiteY7" fmla="*/ 2446495 h 278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7350" h="2789382">
                  <a:moveTo>
                    <a:pt x="0" y="0"/>
                  </a:moveTo>
                  <a:lnTo>
                    <a:pt x="3902363" y="0"/>
                  </a:lnTo>
                  <a:lnTo>
                    <a:pt x="3902363" y="2446495"/>
                  </a:lnTo>
                  <a:cubicBezTo>
                    <a:pt x="3902363" y="2612195"/>
                    <a:pt x="4019899" y="2750443"/>
                    <a:pt x="4176146" y="2782416"/>
                  </a:cubicBezTo>
                  <a:lnTo>
                    <a:pt x="4197350" y="2784554"/>
                  </a:lnTo>
                  <a:lnTo>
                    <a:pt x="4149450" y="2789382"/>
                  </a:lnTo>
                  <a:lnTo>
                    <a:pt x="342887" y="2789382"/>
                  </a:lnTo>
                  <a:cubicBezTo>
                    <a:pt x="153516" y="2789382"/>
                    <a:pt x="0" y="2635866"/>
                    <a:pt x="0" y="24464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253057" y="2462061"/>
              <a:ext cx="0" cy="1800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349751" y="2785309"/>
              <a:ext cx="0" cy="1800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409210" y="2660726"/>
              <a:ext cx="0" cy="1080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자유형 69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4273548" y="1573213"/>
              <a:ext cx="4197350" cy="3506787"/>
            </a:xfrm>
            <a:custGeom>
              <a:avLst/>
              <a:gdLst>
                <a:gd name="connsiteX0" fmla="*/ 294987 w 4197350"/>
                <a:gd name="connsiteY0" fmla="*/ 0 h 3378200"/>
                <a:gd name="connsiteX1" fmla="*/ 4197350 w 4197350"/>
                <a:gd name="connsiteY1" fmla="*/ 0 h 3378200"/>
                <a:gd name="connsiteX2" fmla="*/ 4197350 w 4197350"/>
                <a:gd name="connsiteY2" fmla="*/ 3035313 h 3378200"/>
                <a:gd name="connsiteX3" fmla="*/ 3854463 w 4197350"/>
                <a:gd name="connsiteY3" fmla="*/ 3378200 h 3378200"/>
                <a:gd name="connsiteX4" fmla="*/ 47900 w 4197350"/>
                <a:gd name="connsiteY4" fmla="*/ 3378200 h 3378200"/>
                <a:gd name="connsiteX5" fmla="*/ 0 w 4197350"/>
                <a:gd name="connsiteY5" fmla="*/ 3373372 h 3378200"/>
                <a:gd name="connsiteX6" fmla="*/ 21204 w 4197350"/>
                <a:gd name="connsiteY6" fmla="*/ 3371234 h 3378200"/>
                <a:gd name="connsiteX7" fmla="*/ 294987 w 4197350"/>
                <a:gd name="connsiteY7" fmla="*/ 3035313 h 3378200"/>
                <a:gd name="connsiteX8" fmla="*/ 294987 w 4197350"/>
                <a:gd name="connsiteY8" fmla="*/ 0 h 3378200"/>
                <a:gd name="connsiteX0" fmla="*/ 294987 w 4197350"/>
                <a:gd name="connsiteY0" fmla="*/ 0 h 3530600"/>
                <a:gd name="connsiteX1" fmla="*/ 4197350 w 4197350"/>
                <a:gd name="connsiteY1" fmla="*/ 152400 h 3530600"/>
                <a:gd name="connsiteX2" fmla="*/ 4197350 w 4197350"/>
                <a:gd name="connsiteY2" fmla="*/ 3187713 h 3530600"/>
                <a:gd name="connsiteX3" fmla="*/ 3854463 w 4197350"/>
                <a:gd name="connsiteY3" fmla="*/ 3530600 h 3530600"/>
                <a:gd name="connsiteX4" fmla="*/ 47900 w 4197350"/>
                <a:gd name="connsiteY4" fmla="*/ 3530600 h 3530600"/>
                <a:gd name="connsiteX5" fmla="*/ 0 w 4197350"/>
                <a:gd name="connsiteY5" fmla="*/ 3525772 h 3530600"/>
                <a:gd name="connsiteX6" fmla="*/ 21204 w 4197350"/>
                <a:gd name="connsiteY6" fmla="*/ 3523634 h 3530600"/>
                <a:gd name="connsiteX7" fmla="*/ 294987 w 4197350"/>
                <a:gd name="connsiteY7" fmla="*/ 3187713 h 3530600"/>
                <a:gd name="connsiteX8" fmla="*/ 294987 w 4197350"/>
                <a:gd name="connsiteY8" fmla="*/ 0 h 3530600"/>
                <a:gd name="connsiteX0" fmla="*/ 294987 w 4197350"/>
                <a:gd name="connsiteY0" fmla="*/ 12700 h 3543300"/>
                <a:gd name="connsiteX1" fmla="*/ 4191000 w 4197350"/>
                <a:gd name="connsiteY1" fmla="*/ 0 h 3543300"/>
                <a:gd name="connsiteX2" fmla="*/ 4197350 w 4197350"/>
                <a:gd name="connsiteY2" fmla="*/ 3200413 h 3543300"/>
                <a:gd name="connsiteX3" fmla="*/ 3854463 w 4197350"/>
                <a:gd name="connsiteY3" fmla="*/ 3543300 h 3543300"/>
                <a:gd name="connsiteX4" fmla="*/ 47900 w 4197350"/>
                <a:gd name="connsiteY4" fmla="*/ 3543300 h 3543300"/>
                <a:gd name="connsiteX5" fmla="*/ 0 w 4197350"/>
                <a:gd name="connsiteY5" fmla="*/ 3538472 h 3543300"/>
                <a:gd name="connsiteX6" fmla="*/ 21204 w 4197350"/>
                <a:gd name="connsiteY6" fmla="*/ 3536334 h 3543300"/>
                <a:gd name="connsiteX7" fmla="*/ 294987 w 4197350"/>
                <a:gd name="connsiteY7" fmla="*/ 3200413 h 3543300"/>
                <a:gd name="connsiteX8" fmla="*/ 294987 w 4197350"/>
                <a:gd name="connsiteY8" fmla="*/ 12700 h 3543300"/>
                <a:gd name="connsiteX0" fmla="*/ 290225 w 4197350"/>
                <a:gd name="connsiteY0" fmla="*/ 84138 h 3543300"/>
                <a:gd name="connsiteX1" fmla="*/ 4191000 w 4197350"/>
                <a:gd name="connsiteY1" fmla="*/ 0 h 3543300"/>
                <a:gd name="connsiteX2" fmla="*/ 4197350 w 4197350"/>
                <a:gd name="connsiteY2" fmla="*/ 3200413 h 3543300"/>
                <a:gd name="connsiteX3" fmla="*/ 3854463 w 4197350"/>
                <a:gd name="connsiteY3" fmla="*/ 3543300 h 3543300"/>
                <a:gd name="connsiteX4" fmla="*/ 47900 w 4197350"/>
                <a:gd name="connsiteY4" fmla="*/ 3543300 h 3543300"/>
                <a:gd name="connsiteX5" fmla="*/ 0 w 4197350"/>
                <a:gd name="connsiteY5" fmla="*/ 3538472 h 3543300"/>
                <a:gd name="connsiteX6" fmla="*/ 21204 w 4197350"/>
                <a:gd name="connsiteY6" fmla="*/ 3536334 h 3543300"/>
                <a:gd name="connsiteX7" fmla="*/ 294987 w 4197350"/>
                <a:gd name="connsiteY7" fmla="*/ 3200413 h 3543300"/>
                <a:gd name="connsiteX8" fmla="*/ 290225 w 4197350"/>
                <a:gd name="connsiteY8" fmla="*/ 84138 h 3543300"/>
                <a:gd name="connsiteX0" fmla="*/ 290225 w 4197350"/>
                <a:gd name="connsiteY0" fmla="*/ 31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3175 h 3462337"/>
                <a:gd name="connsiteX0" fmla="*/ 290225 w 4197350"/>
                <a:gd name="connsiteY0" fmla="*/ 31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3175 h 3462337"/>
                <a:gd name="connsiteX0" fmla="*/ 277525 w 4197350"/>
                <a:gd name="connsiteY0" fmla="*/ 0 h 3509962"/>
                <a:gd name="connsiteX1" fmla="*/ 4191000 w 4197350"/>
                <a:gd name="connsiteY1" fmla="*/ 47625 h 3509962"/>
                <a:gd name="connsiteX2" fmla="*/ 4197350 w 4197350"/>
                <a:gd name="connsiteY2" fmla="*/ 3167075 h 3509962"/>
                <a:gd name="connsiteX3" fmla="*/ 3854463 w 4197350"/>
                <a:gd name="connsiteY3" fmla="*/ 3509962 h 3509962"/>
                <a:gd name="connsiteX4" fmla="*/ 47900 w 4197350"/>
                <a:gd name="connsiteY4" fmla="*/ 3509962 h 3509962"/>
                <a:gd name="connsiteX5" fmla="*/ 0 w 4197350"/>
                <a:gd name="connsiteY5" fmla="*/ 3505134 h 3509962"/>
                <a:gd name="connsiteX6" fmla="*/ 21204 w 4197350"/>
                <a:gd name="connsiteY6" fmla="*/ 3502996 h 3509962"/>
                <a:gd name="connsiteX7" fmla="*/ 294987 w 4197350"/>
                <a:gd name="connsiteY7" fmla="*/ 3167075 h 3509962"/>
                <a:gd name="connsiteX8" fmla="*/ 277525 w 4197350"/>
                <a:gd name="connsiteY8" fmla="*/ 0 h 3509962"/>
                <a:gd name="connsiteX0" fmla="*/ 277525 w 4197350"/>
                <a:gd name="connsiteY0" fmla="*/ 0 h 3509962"/>
                <a:gd name="connsiteX1" fmla="*/ 4184650 w 4197350"/>
                <a:gd name="connsiteY1" fmla="*/ 3175 h 3509962"/>
                <a:gd name="connsiteX2" fmla="*/ 4197350 w 4197350"/>
                <a:gd name="connsiteY2" fmla="*/ 3167075 h 3509962"/>
                <a:gd name="connsiteX3" fmla="*/ 3854463 w 4197350"/>
                <a:gd name="connsiteY3" fmla="*/ 3509962 h 3509962"/>
                <a:gd name="connsiteX4" fmla="*/ 47900 w 4197350"/>
                <a:gd name="connsiteY4" fmla="*/ 3509962 h 3509962"/>
                <a:gd name="connsiteX5" fmla="*/ 0 w 4197350"/>
                <a:gd name="connsiteY5" fmla="*/ 3505134 h 3509962"/>
                <a:gd name="connsiteX6" fmla="*/ 21204 w 4197350"/>
                <a:gd name="connsiteY6" fmla="*/ 3502996 h 3509962"/>
                <a:gd name="connsiteX7" fmla="*/ 294987 w 4197350"/>
                <a:gd name="connsiteY7" fmla="*/ 3167075 h 3509962"/>
                <a:gd name="connsiteX8" fmla="*/ 277525 w 4197350"/>
                <a:gd name="connsiteY8" fmla="*/ 0 h 3509962"/>
                <a:gd name="connsiteX0" fmla="*/ 277525 w 4197350"/>
                <a:gd name="connsiteY0" fmla="*/ 9525 h 3506787"/>
                <a:gd name="connsiteX1" fmla="*/ 4184650 w 4197350"/>
                <a:gd name="connsiteY1" fmla="*/ 0 h 3506787"/>
                <a:gd name="connsiteX2" fmla="*/ 4197350 w 4197350"/>
                <a:gd name="connsiteY2" fmla="*/ 3163900 h 3506787"/>
                <a:gd name="connsiteX3" fmla="*/ 3854463 w 4197350"/>
                <a:gd name="connsiteY3" fmla="*/ 3506787 h 3506787"/>
                <a:gd name="connsiteX4" fmla="*/ 47900 w 4197350"/>
                <a:gd name="connsiteY4" fmla="*/ 3506787 h 3506787"/>
                <a:gd name="connsiteX5" fmla="*/ 0 w 4197350"/>
                <a:gd name="connsiteY5" fmla="*/ 3501959 h 3506787"/>
                <a:gd name="connsiteX6" fmla="*/ 21204 w 4197350"/>
                <a:gd name="connsiteY6" fmla="*/ 3499821 h 3506787"/>
                <a:gd name="connsiteX7" fmla="*/ 294987 w 4197350"/>
                <a:gd name="connsiteY7" fmla="*/ 3163900 h 3506787"/>
                <a:gd name="connsiteX8" fmla="*/ 277525 w 4197350"/>
                <a:gd name="connsiteY8" fmla="*/ 9525 h 35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7350" h="3506787">
                  <a:moveTo>
                    <a:pt x="277525" y="9525"/>
                  </a:moveTo>
                  <a:lnTo>
                    <a:pt x="4184650" y="0"/>
                  </a:lnTo>
                  <a:cubicBezTo>
                    <a:pt x="4186767" y="1066804"/>
                    <a:pt x="4195233" y="2097096"/>
                    <a:pt x="4197350" y="3163900"/>
                  </a:cubicBezTo>
                  <a:cubicBezTo>
                    <a:pt x="4197350" y="3353271"/>
                    <a:pt x="4043834" y="3506787"/>
                    <a:pt x="3854463" y="3506787"/>
                  </a:cubicBezTo>
                  <a:lnTo>
                    <a:pt x="47900" y="3506787"/>
                  </a:lnTo>
                  <a:lnTo>
                    <a:pt x="0" y="3501959"/>
                  </a:lnTo>
                  <a:lnTo>
                    <a:pt x="21204" y="3499821"/>
                  </a:lnTo>
                  <a:cubicBezTo>
                    <a:pt x="177452" y="3467848"/>
                    <a:pt x="294987" y="3329600"/>
                    <a:pt x="294987" y="3163900"/>
                  </a:cubicBezTo>
                  <a:cubicBezTo>
                    <a:pt x="293400" y="2125142"/>
                    <a:pt x="279112" y="1048283"/>
                    <a:pt x="277525" y="9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자유형 70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4311650" y="1633125"/>
              <a:ext cx="4203981" cy="3430587"/>
            </a:xfrm>
            <a:custGeom>
              <a:avLst/>
              <a:gdLst>
                <a:gd name="connsiteX0" fmla="*/ 294987 w 4197350"/>
                <a:gd name="connsiteY0" fmla="*/ 0 h 3378200"/>
                <a:gd name="connsiteX1" fmla="*/ 4197350 w 4197350"/>
                <a:gd name="connsiteY1" fmla="*/ 0 h 3378200"/>
                <a:gd name="connsiteX2" fmla="*/ 4197350 w 4197350"/>
                <a:gd name="connsiteY2" fmla="*/ 3035313 h 3378200"/>
                <a:gd name="connsiteX3" fmla="*/ 3854463 w 4197350"/>
                <a:gd name="connsiteY3" fmla="*/ 3378200 h 3378200"/>
                <a:gd name="connsiteX4" fmla="*/ 47900 w 4197350"/>
                <a:gd name="connsiteY4" fmla="*/ 3378200 h 3378200"/>
                <a:gd name="connsiteX5" fmla="*/ 0 w 4197350"/>
                <a:gd name="connsiteY5" fmla="*/ 3373372 h 3378200"/>
                <a:gd name="connsiteX6" fmla="*/ 21204 w 4197350"/>
                <a:gd name="connsiteY6" fmla="*/ 3371234 h 3378200"/>
                <a:gd name="connsiteX7" fmla="*/ 294987 w 4197350"/>
                <a:gd name="connsiteY7" fmla="*/ 3035313 h 3378200"/>
                <a:gd name="connsiteX8" fmla="*/ 294987 w 4197350"/>
                <a:gd name="connsiteY8" fmla="*/ 0 h 3378200"/>
                <a:gd name="connsiteX0" fmla="*/ 294987 w 4197350"/>
                <a:gd name="connsiteY0" fmla="*/ 0 h 3530600"/>
                <a:gd name="connsiteX1" fmla="*/ 4197350 w 4197350"/>
                <a:gd name="connsiteY1" fmla="*/ 152400 h 3530600"/>
                <a:gd name="connsiteX2" fmla="*/ 4197350 w 4197350"/>
                <a:gd name="connsiteY2" fmla="*/ 3187713 h 3530600"/>
                <a:gd name="connsiteX3" fmla="*/ 3854463 w 4197350"/>
                <a:gd name="connsiteY3" fmla="*/ 3530600 h 3530600"/>
                <a:gd name="connsiteX4" fmla="*/ 47900 w 4197350"/>
                <a:gd name="connsiteY4" fmla="*/ 3530600 h 3530600"/>
                <a:gd name="connsiteX5" fmla="*/ 0 w 4197350"/>
                <a:gd name="connsiteY5" fmla="*/ 3525772 h 3530600"/>
                <a:gd name="connsiteX6" fmla="*/ 21204 w 4197350"/>
                <a:gd name="connsiteY6" fmla="*/ 3523634 h 3530600"/>
                <a:gd name="connsiteX7" fmla="*/ 294987 w 4197350"/>
                <a:gd name="connsiteY7" fmla="*/ 3187713 h 3530600"/>
                <a:gd name="connsiteX8" fmla="*/ 294987 w 4197350"/>
                <a:gd name="connsiteY8" fmla="*/ 0 h 3530600"/>
                <a:gd name="connsiteX0" fmla="*/ 294987 w 4197350"/>
                <a:gd name="connsiteY0" fmla="*/ 12700 h 3543300"/>
                <a:gd name="connsiteX1" fmla="*/ 4191000 w 4197350"/>
                <a:gd name="connsiteY1" fmla="*/ 0 h 3543300"/>
                <a:gd name="connsiteX2" fmla="*/ 4197350 w 4197350"/>
                <a:gd name="connsiteY2" fmla="*/ 3200413 h 3543300"/>
                <a:gd name="connsiteX3" fmla="*/ 3854463 w 4197350"/>
                <a:gd name="connsiteY3" fmla="*/ 3543300 h 3543300"/>
                <a:gd name="connsiteX4" fmla="*/ 47900 w 4197350"/>
                <a:gd name="connsiteY4" fmla="*/ 3543300 h 3543300"/>
                <a:gd name="connsiteX5" fmla="*/ 0 w 4197350"/>
                <a:gd name="connsiteY5" fmla="*/ 3538472 h 3543300"/>
                <a:gd name="connsiteX6" fmla="*/ 21204 w 4197350"/>
                <a:gd name="connsiteY6" fmla="*/ 3536334 h 3543300"/>
                <a:gd name="connsiteX7" fmla="*/ 294987 w 4197350"/>
                <a:gd name="connsiteY7" fmla="*/ 3200413 h 3543300"/>
                <a:gd name="connsiteX8" fmla="*/ 294987 w 4197350"/>
                <a:gd name="connsiteY8" fmla="*/ 12700 h 3543300"/>
                <a:gd name="connsiteX0" fmla="*/ 290225 w 4197350"/>
                <a:gd name="connsiteY0" fmla="*/ 84138 h 3543300"/>
                <a:gd name="connsiteX1" fmla="*/ 4191000 w 4197350"/>
                <a:gd name="connsiteY1" fmla="*/ 0 h 3543300"/>
                <a:gd name="connsiteX2" fmla="*/ 4197350 w 4197350"/>
                <a:gd name="connsiteY2" fmla="*/ 3200413 h 3543300"/>
                <a:gd name="connsiteX3" fmla="*/ 3854463 w 4197350"/>
                <a:gd name="connsiteY3" fmla="*/ 3543300 h 3543300"/>
                <a:gd name="connsiteX4" fmla="*/ 47900 w 4197350"/>
                <a:gd name="connsiteY4" fmla="*/ 3543300 h 3543300"/>
                <a:gd name="connsiteX5" fmla="*/ 0 w 4197350"/>
                <a:gd name="connsiteY5" fmla="*/ 3538472 h 3543300"/>
                <a:gd name="connsiteX6" fmla="*/ 21204 w 4197350"/>
                <a:gd name="connsiteY6" fmla="*/ 3536334 h 3543300"/>
                <a:gd name="connsiteX7" fmla="*/ 294987 w 4197350"/>
                <a:gd name="connsiteY7" fmla="*/ 3200413 h 3543300"/>
                <a:gd name="connsiteX8" fmla="*/ 290225 w 4197350"/>
                <a:gd name="connsiteY8" fmla="*/ 84138 h 3543300"/>
                <a:gd name="connsiteX0" fmla="*/ 290225 w 4197350"/>
                <a:gd name="connsiteY0" fmla="*/ 31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3175 h 3462337"/>
                <a:gd name="connsiteX0" fmla="*/ 290225 w 4197350"/>
                <a:gd name="connsiteY0" fmla="*/ 31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3175 h 3462337"/>
                <a:gd name="connsiteX0" fmla="*/ 290225 w 4197350"/>
                <a:gd name="connsiteY0" fmla="*/ 412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41275 h 3462337"/>
                <a:gd name="connsiteX0" fmla="*/ 290225 w 4203981"/>
                <a:gd name="connsiteY0" fmla="*/ 9525 h 3430587"/>
                <a:gd name="connsiteX1" fmla="*/ 4203700 w 4203981"/>
                <a:gd name="connsiteY1" fmla="*/ 0 h 3430587"/>
                <a:gd name="connsiteX2" fmla="*/ 4197350 w 4203981"/>
                <a:gd name="connsiteY2" fmla="*/ 3087700 h 3430587"/>
                <a:gd name="connsiteX3" fmla="*/ 3854463 w 4203981"/>
                <a:gd name="connsiteY3" fmla="*/ 3430587 h 3430587"/>
                <a:gd name="connsiteX4" fmla="*/ 47900 w 4203981"/>
                <a:gd name="connsiteY4" fmla="*/ 3430587 h 3430587"/>
                <a:gd name="connsiteX5" fmla="*/ 0 w 4203981"/>
                <a:gd name="connsiteY5" fmla="*/ 3425759 h 3430587"/>
                <a:gd name="connsiteX6" fmla="*/ 21204 w 4203981"/>
                <a:gd name="connsiteY6" fmla="*/ 3423621 h 3430587"/>
                <a:gd name="connsiteX7" fmla="*/ 294987 w 4203981"/>
                <a:gd name="connsiteY7" fmla="*/ 3087700 h 3430587"/>
                <a:gd name="connsiteX8" fmla="*/ 290225 w 4203981"/>
                <a:gd name="connsiteY8" fmla="*/ 9525 h 34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3981" h="3430587">
                  <a:moveTo>
                    <a:pt x="290225" y="9525"/>
                  </a:moveTo>
                  <a:lnTo>
                    <a:pt x="4203700" y="0"/>
                  </a:lnTo>
                  <a:cubicBezTo>
                    <a:pt x="4205817" y="1066804"/>
                    <a:pt x="4195233" y="2020896"/>
                    <a:pt x="4197350" y="3087700"/>
                  </a:cubicBezTo>
                  <a:cubicBezTo>
                    <a:pt x="4197350" y="3277071"/>
                    <a:pt x="4043834" y="3430587"/>
                    <a:pt x="3854463" y="3430587"/>
                  </a:cubicBezTo>
                  <a:lnTo>
                    <a:pt x="47900" y="3430587"/>
                  </a:lnTo>
                  <a:lnTo>
                    <a:pt x="0" y="3425759"/>
                  </a:lnTo>
                  <a:lnTo>
                    <a:pt x="21204" y="3423621"/>
                  </a:lnTo>
                  <a:cubicBezTo>
                    <a:pt x="177452" y="3391648"/>
                    <a:pt x="294987" y="3253400"/>
                    <a:pt x="294987" y="3087700"/>
                  </a:cubicBezTo>
                  <a:cubicBezTo>
                    <a:pt x="293400" y="2048942"/>
                    <a:pt x="291812" y="1048283"/>
                    <a:pt x="290225" y="9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4349751" y="1701800"/>
              <a:ext cx="4197350" cy="3378200"/>
            </a:xfrm>
            <a:custGeom>
              <a:avLst/>
              <a:gdLst>
                <a:gd name="connsiteX0" fmla="*/ 294987 w 4197350"/>
                <a:gd name="connsiteY0" fmla="*/ 0 h 3378200"/>
                <a:gd name="connsiteX1" fmla="*/ 4197350 w 4197350"/>
                <a:gd name="connsiteY1" fmla="*/ 0 h 3378200"/>
                <a:gd name="connsiteX2" fmla="*/ 4197350 w 4197350"/>
                <a:gd name="connsiteY2" fmla="*/ 3035313 h 3378200"/>
                <a:gd name="connsiteX3" fmla="*/ 3854463 w 4197350"/>
                <a:gd name="connsiteY3" fmla="*/ 3378200 h 3378200"/>
                <a:gd name="connsiteX4" fmla="*/ 47900 w 4197350"/>
                <a:gd name="connsiteY4" fmla="*/ 3378200 h 3378200"/>
                <a:gd name="connsiteX5" fmla="*/ 0 w 4197350"/>
                <a:gd name="connsiteY5" fmla="*/ 3373372 h 3378200"/>
                <a:gd name="connsiteX6" fmla="*/ 21204 w 4197350"/>
                <a:gd name="connsiteY6" fmla="*/ 3371234 h 3378200"/>
                <a:gd name="connsiteX7" fmla="*/ 294987 w 4197350"/>
                <a:gd name="connsiteY7" fmla="*/ 3035313 h 3378200"/>
                <a:gd name="connsiteX8" fmla="*/ 294987 w 4197350"/>
                <a:gd name="connsiteY8" fmla="*/ 0 h 33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7350" h="3378200">
                  <a:moveTo>
                    <a:pt x="294987" y="0"/>
                  </a:moveTo>
                  <a:lnTo>
                    <a:pt x="4197350" y="0"/>
                  </a:lnTo>
                  <a:lnTo>
                    <a:pt x="4197350" y="3035313"/>
                  </a:lnTo>
                  <a:cubicBezTo>
                    <a:pt x="4197350" y="3224684"/>
                    <a:pt x="4043834" y="3378200"/>
                    <a:pt x="3854463" y="3378200"/>
                  </a:cubicBezTo>
                  <a:lnTo>
                    <a:pt x="47900" y="3378200"/>
                  </a:lnTo>
                  <a:lnTo>
                    <a:pt x="0" y="3373372"/>
                  </a:lnTo>
                  <a:lnTo>
                    <a:pt x="21204" y="3371234"/>
                  </a:lnTo>
                  <a:cubicBezTo>
                    <a:pt x="177452" y="3339261"/>
                    <a:pt x="294987" y="3201013"/>
                    <a:pt x="294987" y="3035313"/>
                  </a:cubicBezTo>
                  <a:lnTo>
                    <a:pt x="294987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53973" y="2395403"/>
              <a:ext cx="3406510" cy="2365340"/>
              <a:chOff x="4853973" y="2395403"/>
              <a:chExt cx="3406510" cy="236534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853973" y="2395403"/>
                <a:ext cx="1188110" cy="683335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203931" y="2399256"/>
                <a:ext cx="205655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203931" y="2503512"/>
                <a:ext cx="1654461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203931" y="2607767"/>
                <a:ext cx="124117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203931" y="2712022"/>
                <a:ext cx="1445830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203931" y="2816278"/>
                <a:ext cx="859674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203931" y="2920533"/>
                <a:ext cx="732507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203931" y="3024788"/>
                <a:ext cx="1088175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853973" y="3224435"/>
                <a:ext cx="1188110" cy="683335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203931" y="3228289"/>
                <a:ext cx="205655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203931" y="3332544"/>
                <a:ext cx="1654461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03931" y="3436799"/>
                <a:ext cx="124117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203931" y="3541055"/>
                <a:ext cx="1445830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203931" y="3645310"/>
                <a:ext cx="859674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203931" y="3749565"/>
                <a:ext cx="732507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203931" y="3853821"/>
                <a:ext cx="1088175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853973" y="4077408"/>
                <a:ext cx="1188110" cy="683335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203931" y="4081262"/>
                <a:ext cx="205655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203931" y="4185517"/>
                <a:ext cx="1654461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203931" y="4289772"/>
                <a:ext cx="124117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203931" y="4394028"/>
                <a:ext cx="1445830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203931" y="4498283"/>
                <a:ext cx="859674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203931" y="4602538"/>
                <a:ext cx="732507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203931" y="4706794"/>
                <a:ext cx="1088175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3985969" y="3008500"/>
            <a:ext cx="4914430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024545" y="2765600"/>
            <a:ext cx="964445" cy="235495"/>
          </a:xfrm>
          <a:prstGeom prst="roundRect">
            <a:avLst>
              <a:gd name="adj" fmla="val 50000"/>
            </a:avLst>
          </a:prstGeom>
          <a:solidFill>
            <a:srgbClr val="F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Hi</a:t>
            </a:r>
            <a:endParaRPr lang="ko-KR" altLang="en-US" sz="12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37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Activation function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Sigmoid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82F9B6-0869-4486-9937-0DC6061173EC}"/>
              </a:ext>
            </a:extLst>
          </p:cNvPr>
          <p:cNvSpPr txBox="1"/>
          <p:nvPr/>
        </p:nvSpPr>
        <p:spPr>
          <a:xfrm>
            <a:off x="1872780" y="2181725"/>
            <a:ext cx="4666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odds : </a:t>
            </a:r>
            <a:r>
              <a:rPr lang="ko-KR" altLang="en-US" sz="2000" dirty="0"/>
              <a:t>어떤 사건이 일어날 확률과 일어나지 않을 확률의 비율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F49B05F-0818-4BA1-B475-37FA03F655EE}"/>
              </a:ext>
            </a:extLst>
          </p:cNvPr>
          <p:cNvSpPr/>
          <p:nvPr/>
        </p:nvSpPr>
        <p:spPr>
          <a:xfrm rot="16200000">
            <a:off x="6769307" y="2245138"/>
            <a:ext cx="259108" cy="52310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1ABCC4-2872-4D15-B09E-38066EF2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161" y="2031913"/>
            <a:ext cx="2686425" cy="7240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6CC54A-9842-4268-B24E-4FD2C2D2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83" y="3104904"/>
            <a:ext cx="460121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3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Activation function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Sigmoid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82F9B6-0869-4486-9937-0DC6061173EC}"/>
              </a:ext>
            </a:extLst>
          </p:cNvPr>
          <p:cNvSpPr txBox="1"/>
          <p:nvPr/>
        </p:nvSpPr>
        <p:spPr>
          <a:xfrm>
            <a:off x="1872780" y="2181725"/>
            <a:ext cx="4666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위에 </a:t>
            </a:r>
            <a:r>
              <a:rPr lang="en-US" altLang="ko-KR" sz="2000" dirty="0"/>
              <a:t>odds</a:t>
            </a:r>
            <a:r>
              <a:rPr lang="ko-KR" altLang="en-US" sz="2000" dirty="0"/>
              <a:t>그래프에서 </a:t>
            </a:r>
            <a:r>
              <a:rPr lang="en-US" altLang="ko-KR" sz="2000" dirty="0"/>
              <a:t>x</a:t>
            </a:r>
            <a:r>
              <a:rPr lang="ko-KR" altLang="en-US" sz="2000" dirty="0"/>
              <a:t>는 확률이고 </a:t>
            </a:r>
            <a:r>
              <a:rPr lang="en-US" altLang="ko-KR" sz="2000" dirty="0"/>
              <a:t>y</a:t>
            </a:r>
            <a:r>
              <a:rPr lang="ko-KR" altLang="en-US" sz="2000" dirty="0"/>
              <a:t>는 양의 공역 범위를 갖는다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</a:t>
            </a:r>
            <a:r>
              <a:rPr lang="en-US" altLang="ko-KR" sz="2000" dirty="0"/>
              <a:t>y</a:t>
            </a:r>
            <a:r>
              <a:rPr lang="ko-KR" altLang="en-US" sz="2000" dirty="0"/>
              <a:t>범위가 실수 전체 집합이면으로 바꿔는 것이 </a:t>
            </a:r>
            <a:r>
              <a:rPr lang="en-US" altLang="ko-KR" sz="2000" dirty="0"/>
              <a:t>log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F49B05F-0818-4BA1-B475-37FA03F655EE}"/>
              </a:ext>
            </a:extLst>
          </p:cNvPr>
          <p:cNvSpPr/>
          <p:nvPr/>
        </p:nvSpPr>
        <p:spPr>
          <a:xfrm rot="16200000">
            <a:off x="6745426" y="3114057"/>
            <a:ext cx="259108" cy="52310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F5891-B042-4578-93E6-CB6D7D4A2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02" y="2242925"/>
            <a:ext cx="293410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Activation function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Sigmoid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B77C-2263-41AA-9ED0-0146ED243319}"/>
              </a:ext>
            </a:extLst>
          </p:cNvPr>
          <p:cNvSpPr txBox="1"/>
          <p:nvPr/>
        </p:nvSpPr>
        <p:spPr>
          <a:xfrm>
            <a:off x="1858779" y="3483995"/>
            <a:ext cx="356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유도과정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C75F5F4-892F-4993-B884-937CA03890A2}"/>
              </a:ext>
            </a:extLst>
          </p:cNvPr>
          <p:cNvSpPr/>
          <p:nvPr/>
        </p:nvSpPr>
        <p:spPr>
          <a:xfrm rot="16200000">
            <a:off x="6042719" y="3273027"/>
            <a:ext cx="259108" cy="95926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2833A5-3F7B-4276-BBDF-466F5DA9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48" y="2602347"/>
            <a:ext cx="1695687" cy="23720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70F0DB-9295-4100-AC72-95A1E4BCA976}"/>
              </a:ext>
            </a:extLst>
          </p:cNvPr>
          <p:cNvSpPr txBox="1"/>
          <p:nvPr/>
        </p:nvSpPr>
        <p:spPr>
          <a:xfrm>
            <a:off x="5256040" y="3214730"/>
            <a:ext cx="356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역함수 취하기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7A76B9B-9DB7-4493-A32A-9D4C4938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12" y="2719745"/>
            <a:ext cx="3256322" cy="21226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C3D2133-6DC4-489E-850B-726C08B9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501" y="3052472"/>
            <a:ext cx="220058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8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Activation function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Relu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5579E0-818B-4E3D-AFF2-FAAB3B8E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05" y="2209630"/>
            <a:ext cx="3429479" cy="24387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13B634-6A56-4BA7-859E-03789BF51050}"/>
              </a:ext>
            </a:extLst>
          </p:cNvPr>
          <p:cNvSpPr txBox="1"/>
          <p:nvPr/>
        </p:nvSpPr>
        <p:spPr>
          <a:xfrm>
            <a:off x="2079442" y="2142916"/>
            <a:ext cx="412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92B1D1E-327B-4C99-8B30-487F2203B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42" y="2587420"/>
            <a:ext cx="2534004" cy="924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58CB1E-C9ED-4E09-8BD9-335C7C45D161}"/>
              </a:ext>
            </a:extLst>
          </p:cNvPr>
          <p:cNvSpPr txBox="1"/>
          <p:nvPr/>
        </p:nvSpPr>
        <p:spPr>
          <a:xfrm>
            <a:off x="2056610" y="3847152"/>
            <a:ext cx="4120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넘파이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구현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</a:t>
            </a:r>
            <a:r>
              <a:rPr lang="en-US" altLang="ko-KR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Np.maximum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(0, x)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11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Activation function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92DDBA-317E-4CFA-AD40-3FF5D08D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27" y="1367322"/>
            <a:ext cx="6420746" cy="4525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BEB765-63E6-4021-9F9A-A2B44A0FDD91}"/>
              </a:ext>
            </a:extLst>
          </p:cNvPr>
          <p:cNvSpPr txBox="1"/>
          <p:nvPr/>
        </p:nvSpPr>
        <p:spPr>
          <a:xfrm>
            <a:off x="9415609" y="5861425"/>
            <a:ext cx="136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-apple-system"/>
              </a:rPr>
              <a:t>Link</a:t>
            </a:r>
            <a:r>
              <a:rPr lang="ko-KR" altLang="en-US" sz="1200" b="1" dirty="0">
                <a:latin typeface="-apple-system"/>
              </a:rPr>
              <a:t> </a:t>
            </a:r>
            <a:r>
              <a:rPr lang="en-US" altLang="ko-KR" sz="1200" b="1" dirty="0">
                <a:latin typeface="-apple-system"/>
              </a:rPr>
              <a:t>in</a:t>
            </a:r>
            <a:r>
              <a:rPr lang="ko-KR" altLang="en-US" sz="1200" b="1" dirty="0">
                <a:latin typeface="-apple-system"/>
              </a:rPr>
              <a:t> </a:t>
            </a:r>
            <a:r>
              <a:rPr lang="en-US" altLang="ko-KR" sz="1200" b="1" dirty="0">
                <a:latin typeface="-apple-system"/>
              </a:rPr>
              <a:t>: </a:t>
            </a:r>
            <a:r>
              <a:rPr lang="en-US" altLang="ko-KR" sz="1200" b="1" i="0" dirty="0">
                <a:effectLst/>
                <a:latin typeface="-apple-system"/>
              </a:rPr>
              <a:t>Andre Ye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209C5-DEF5-46D3-9DF5-14506D7626FE}"/>
              </a:ext>
            </a:extLst>
          </p:cNvPr>
          <p:cNvSpPr txBox="1"/>
          <p:nvPr/>
        </p:nvSpPr>
        <p:spPr>
          <a:xfrm>
            <a:off x="1861751" y="2306386"/>
            <a:ext cx="27020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en-US" altLang="ko-KR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ReLU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Tanh</a:t>
            </a: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Linear</a:t>
            </a: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 분류 비교 그림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hidden 3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층으로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activation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제외한 모든 조건은 동일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EA6AD3-C479-496D-92D6-D375C0287CC6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383906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표기법</a:t>
            </a:r>
            <a:endParaRPr lang="en-US" altLang="ko-KR" sz="2800" dirty="0">
              <a:solidFill>
                <a:srgbClr val="5C5C5C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5138D4-E88F-4781-A3B2-2272A7700A43}"/>
                  </a:ext>
                </a:extLst>
              </p:cNvPr>
              <p:cNvSpPr txBox="1"/>
              <p:nvPr/>
            </p:nvSpPr>
            <p:spPr>
              <a:xfrm>
                <a:off x="8273195" y="3089769"/>
                <a:ext cx="1284443" cy="684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4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400" b="0" i="1" dirty="0" smtClean="0">
                              <a:latin typeface="Cambria Math" panose="02040503050406030204" pitchFamily="18" charset="0"/>
                            </a:rPr>
                            <m:t>1 2</m:t>
                          </m:r>
                        </m:sub>
                        <m:sup>
                          <m:r>
                            <a:rPr lang="en-US" altLang="ko-KR" sz="4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5138D4-E88F-4781-A3B2-2272A7700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95" y="3089769"/>
                <a:ext cx="1284443" cy="684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9224143-D8C1-4AC9-9EC0-F90562779E62}"/>
              </a:ext>
            </a:extLst>
          </p:cNvPr>
          <p:cNvCxnSpPr/>
          <p:nvPr/>
        </p:nvCxnSpPr>
        <p:spPr>
          <a:xfrm flipH="1">
            <a:off x="9074324" y="2766361"/>
            <a:ext cx="254263" cy="3378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FE3F2B-5869-4A83-A9FA-C050A4046463}"/>
              </a:ext>
            </a:extLst>
          </p:cNvPr>
          <p:cNvSpPr txBox="1"/>
          <p:nvPr/>
        </p:nvSpPr>
        <p:spPr>
          <a:xfrm>
            <a:off x="9282063" y="2531951"/>
            <a:ext cx="15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몇 층의 가중치 인지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35A77D1-8ACB-42F5-A8D3-C56AC6B0DE0D}"/>
              </a:ext>
            </a:extLst>
          </p:cNvPr>
          <p:cNvCxnSpPr>
            <a:cxnSpLocks/>
          </p:cNvCxnSpPr>
          <p:nvPr/>
        </p:nvCxnSpPr>
        <p:spPr>
          <a:xfrm flipV="1">
            <a:off x="8669029" y="3832906"/>
            <a:ext cx="245518" cy="4002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7D8D92-4DEB-4CB4-B91A-36746B3F886E}"/>
              </a:ext>
            </a:extLst>
          </p:cNvPr>
          <p:cNvCxnSpPr>
            <a:cxnSpLocks/>
          </p:cNvCxnSpPr>
          <p:nvPr/>
        </p:nvCxnSpPr>
        <p:spPr>
          <a:xfrm flipH="1" flipV="1">
            <a:off x="9293693" y="3832146"/>
            <a:ext cx="225672" cy="4010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C7CA6FA-A76D-4376-ABC2-D2CFD11AEC7E}"/>
              </a:ext>
            </a:extLst>
          </p:cNvPr>
          <p:cNvSpPr txBox="1"/>
          <p:nvPr/>
        </p:nvSpPr>
        <p:spPr>
          <a:xfrm>
            <a:off x="7818713" y="4238103"/>
            <a:ext cx="15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다음 층 뉴런 번호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F673DB-DE9E-4C6B-AF06-4CAF51C60782}"/>
              </a:ext>
            </a:extLst>
          </p:cNvPr>
          <p:cNvSpPr txBox="1"/>
          <p:nvPr/>
        </p:nvSpPr>
        <p:spPr>
          <a:xfrm>
            <a:off x="9315881" y="4238103"/>
            <a:ext cx="15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앞층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뉴런 번호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C29B04-0FC0-49DC-8E95-8A0A4E6C5482}"/>
                  </a:ext>
                </a:extLst>
              </p:cNvPr>
              <p:cNvSpPr txBox="1"/>
              <p:nvPr/>
            </p:nvSpPr>
            <p:spPr>
              <a:xfrm>
                <a:off x="2194119" y="3111267"/>
                <a:ext cx="128444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C29B04-0FC0-49DC-8E95-8A0A4E6C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119" y="3111267"/>
                <a:ext cx="1284443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0F6A924-8B17-4974-A392-5B8982232217}"/>
                  </a:ext>
                </a:extLst>
              </p:cNvPr>
              <p:cNvSpPr txBox="1"/>
              <p:nvPr/>
            </p:nvSpPr>
            <p:spPr>
              <a:xfrm>
                <a:off x="3938345" y="3080489"/>
                <a:ext cx="128444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0F6A924-8B17-4974-A392-5B898223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345" y="3080489"/>
                <a:ext cx="128444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62D588F7-D44A-4917-A9FA-0F340F5CE1FE}"/>
              </a:ext>
            </a:extLst>
          </p:cNvPr>
          <p:cNvSpPr txBox="1"/>
          <p:nvPr/>
        </p:nvSpPr>
        <p:spPr>
          <a:xfrm>
            <a:off x="6125692" y="3104224"/>
            <a:ext cx="12844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400" dirty="0"/>
              <a:t>x</a:t>
            </a:r>
            <a:endParaRPr lang="ko-KR" altLang="en-US" sz="4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B99C6-AAF0-4A19-9803-AC5AD07903EF}"/>
              </a:ext>
            </a:extLst>
          </p:cNvPr>
          <p:cNvSpPr txBox="1"/>
          <p:nvPr/>
        </p:nvSpPr>
        <p:spPr>
          <a:xfrm>
            <a:off x="2429361" y="2864094"/>
            <a:ext cx="151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Matrix</a:t>
            </a:r>
            <a:endParaRPr lang="ko-KR" altLang="en-US" sz="1600" dirty="0">
              <a:solidFill>
                <a:schemeClr val="accent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9F5968-6D20-4D28-91BF-994A7965E130}"/>
              </a:ext>
            </a:extLst>
          </p:cNvPr>
          <p:cNvSpPr txBox="1"/>
          <p:nvPr/>
        </p:nvSpPr>
        <p:spPr>
          <a:xfrm>
            <a:off x="4140669" y="2864094"/>
            <a:ext cx="151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Vector</a:t>
            </a:r>
            <a:endParaRPr lang="ko-KR" altLang="en-US" sz="1600" dirty="0">
              <a:solidFill>
                <a:schemeClr val="accent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81276-3B40-44E3-9902-ED20A77920FF}"/>
              </a:ext>
            </a:extLst>
          </p:cNvPr>
          <p:cNvSpPr txBox="1"/>
          <p:nvPr/>
        </p:nvSpPr>
        <p:spPr>
          <a:xfrm>
            <a:off x="5895046" y="2850247"/>
            <a:ext cx="151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Scala</a:t>
            </a:r>
            <a:endParaRPr lang="ko-KR" altLang="en-US" sz="1600" dirty="0">
              <a:solidFill>
                <a:schemeClr val="accent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52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과정</a:t>
            </a:r>
            <a:endParaRPr lang="en-US" altLang="ko-KR" sz="2800" dirty="0">
              <a:solidFill>
                <a:srgbClr val="5C5C5C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0952AF-A9EC-4B8F-B313-754758CC9F62}"/>
              </a:ext>
            </a:extLst>
          </p:cNvPr>
          <p:cNvSpPr/>
          <p:nvPr/>
        </p:nvSpPr>
        <p:spPr>
          <a:xfrm>
            <a:off x="3202295" y="2791703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0150E-C47D-40EC-929A-7C8E74049558}"/>
              </a:ext>
            </a:extLst>
          </p:cNvPr>
          <p:cNvSpPr/>
          <p:nvPr/>
        </p:nvSpPr>
        <p:spPr>
          <a:xfrm>
            <a:off x="3202295" y="3814126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8FC8CD7-2DEC-4894-BA36-F166FAC2EC72}"/>
              </a:ext>
            </a:extLst>
          </p:cNvPr>
          <p:cNvSpPr/>
          <p:nvPr/>
        </p:nvSpPr>
        <p:spPr>
          <a:xfrm>
            <a:off x="5757018" y="2250019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9A730C-92B2-4304-B06E-7F6B34DE5A55}"/>
              </a:ext>
            </a:extLst>
          </p:cNvPr>
          <p:cNvSpPr/>
          <p:nvPr/>
        </p:nvSpPr>
        <p:spPr>
          <a:xfrm>
            <a:off x="5757018" y="4223050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5A5936-0C4A-44B1-A26F-A1B320638C29}"/>
              </a:ext>
            </a:extLst>
          </p:cNvPr>
          <p:cNvSpPr/>
          <p:nvPr/>
        </p:nvSpPr>
        <p:spPr>
          <a:xfrm>
            <a:off x="5757018" y="3254912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ED727F-D82F-4ACB-AE0B-0C1D836374C0}"/>
              </a:ext>
            </a:extLst>
          </p:cNvPr>
          <p:cNvSpPr/>
          <p:nvPr/>
        </p:nvSpPr>
        <p:spPr>
          <a:xfrm>
            <a:off x="8311742" y="2799854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4DC6E6A-D84C-4D6A-9EBF-866947E83429}"/>
              </a:ext>
            </a:extLst>
          </p:cNvPr>
          <p:cNvSpPr/>
          <p:nvPr/>
        </p:nvSpPr>
        <p:spPr>
          <a:xfrm>
            <a:off x="8311742" y="3822277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4CA032D-DB7B-47D5-9A49-5595DAB4E4CB}"/>
              </a:ext>
            </a:extLst>
          </p:cNvPr>
          <p:cNvCxnSpPr>
            <a:cxnSpLocks/>
          </p:cNvCxnSpPr>
          <p:nvPr/>
        </p:nvCxnSpPr>
        <p:spPr>
          <a:xfrm flipV="1">
            <a:off x="3736684" y="2403209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DBFF1C-DEB3-4D86-89BC-1CB3D89EE64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3828371" y="3655552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E58CED-DBC3-4121-A826-AFAE8F76D6A8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3736684" y="4348515"/>
            <a:ext cx="1808371" cy="299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9D3EFE5-D68A-4BB6-9FCD-80FF31D1348F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3736684" y="2849833"/>
            <a:ext cx="1908710" cy="10559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B25F592-4A5B-41E5-BFA5-124821533FE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828371" y="3104741"/>
            <a:ext cx="1750847" cy="2928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C5E0F8-DF73-4598-9EBD-2DDC5D8C528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3736684" y="3326092"/>
            <a:ext cx="1908710" cy="10113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2277135-568B-4555-9A09-56994E4C5F9B}"/>
              </a:ext>
            </a:extLst>
          </p:cNvPr>
          <p:cNvCxnSpPr>
            <a:cxnSpLocks/>
          </p:cNvCxnSpPr>
          <p:nvPr/>
        </p:nvCxnSpPr>
        <p:spPr>
          <a:xfrm flipV="1">
            <a:off x="6417613" y="3091389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A1247D-2206-407C-B795-30BE88A0AF6B}"/>
              </a:ext>
            </a:extLst>
          </p:cNvPr>
          <p:cNvCxnSpPr>
            <a:cxnSpLocks/>
          </p:cNvCxnSpPr>
          <p:nvPr/>
        </p:nvCxnSpPr>
        <p:spPr>
          <a:xfrm>
            <a:off x="6398375" y="2357347"/>
            <a:ext cx="1802825" cy="55037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C10AF8-5A41-45FF-A4AE-E6D9ED48AC95}"/>
              </a:ext>
            </a:extLst>
          </p:cNvPr>
          <p:cNvCxnSpPr>
            <a:cxnSpLocks/>
          </p:cNvCxnSpPr>
          <p:nvPr/>
        </p:nvCxnSpPr>
        <p:spPr>
          <a:xfrm>
            <a:off x="6373259" y="2812938"/>
            <a:ext cx="1837478" cy="116302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33705-2F04-4F28-87F1-567A51206BB4}"/>
              </a:ext>
            </a:extLst>
          </p:cNvPr>
          <p:cNvCxnSpPr>
            <a:cxnSpLocks/>
          </p:cNvCxnSpPr>
          <p:nvPr/>
        </p:nvCxnSpPr>
        <p:spPr>
          <a:xfrm flipV="1">
            <a:off x="6478715" y="4217744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8CB3BF1-A003-41E9-AE92-207D0F157D00}"/>
              </a:ext>
            </a:extLst>
          </p:cNvPr>
          <p:cNvCxnSpPr>
            <a:cxnSpLocks/>
          </p:cNvCxnSpPr>
          <p:nvPr/>
        </p:nvCxnSpPr>
        <p:spPr>
          <a:xfrm flipV="1">
            <a:off x="6385944" y="3234295"/>
            <a:ext cx="1809800" cy="108166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49AF0E-E817-47AB-85B5-1BC78792EFE0}"/>
              </a:ext>
            </a:extLst>
          </p:cNvPr>
          <p:cNvCxnSpPr>
            <a:cxnSpLocks/>
          </p:cNvCxnSpPr>
          <p:nvPr/>
        </p:nvCxnSpPr>
        <p:spPr>
          <a:xfrm>
            <a:off x="6422669" y="3581146"/>
            <a:ext cx="1729760" cy="4973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E0C1B1-4FC2-4EBF-989A-98721B25B3D4}"/>
                  </a:ext>
                </a:extLst>
              </p:cNvPr>
              <p:cNvSpPr txBox="1"/>
              <p:nvPr/>
            </p:nvSpPr>
            <p:spPr>
              <a:xfrm>
                <a:off x="11927349" y="1783430"/>
                <a:ext cx="1284443" cy="373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1 1</m:t>
                          </m:r>
                        </m:sub>
                        <m:sup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E0C1B1-4FC2-4EBF-989A-98721B25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349" y="1783430"/>
                <a:ext cx="1284443" cy="373692"/>
              </a:xfrm>
              <a:prstGeom prst="rect">
                <a:avLst/>
              </a:prstGeom>
              <a:blipFill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04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과정</a:t>
            </a:r>
            <a:endParaRPr lang="en-US" altLang="ko-KR" sz="2800" dirty="0">
              <a:solidFill>
                <a:srgbClr val="5C5C5C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0952AF-A9EC-4B8F-B313-754758CC9F62}"/>
              </a:ext>
            </a:extLst>
          </p:cNvPr>
          <p:cNvSpPr/>
          <p:nvPr/>
        </p:nvSpPr>
        <p:spPr>
          <a:xfrm>
            <a:off x="3202295" y="2791703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0150E-C47D-40EC-929A-7C8E74049558}"/>
              </a:ext>
            </a:extLst>
          </p:cNvPr>
          <p:cNvSpPr/>
          <p:nvPr/>
        </p:nvSpPr>
        <p:spPr>
          <a:xfrm>
            <a:off x="3202295" y="3814126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8FC8CD7-2DEC-4894-BA36-F166FAC2EC72}"/>
              </a:ext>
            </a:extLst>
          </p:cNvPr>
          <p:cNvSpPr/>
          <p:nvPr/>
        </p:nvSpPr>
        <p:spPr>
          <a:xfrm>
            <a:off x="5757018" y="2250019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9A730C-92B2-4304-B06E-7F6B34DE5A55}"/>
              </a:ext>
            </a:extLst>
          </p:cNvPr>
          <p:cNvSpPr/>
          <p:nvPr/>
        </p:nvSpPr>
        <p:spPr>
          <a:xfrm>
            <a:off x="5757018" y="4223050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5A5936-0C4A-44B1-A26F-A1B320638C29}"/>
              </a:ext>
            </a:extLst>
          </p:cNvPr>
          <p:cNvSpPr/>
          <p:nvPr/>
        </p:nvSpPr>
        <p:spPr>
          <a:xfrm>
            <a:off x="5757018" y="3254912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ED727F-D82F-4ACB-AE0B-0C1D836374C0}"/>
              </a:ext>
            </a:extLst>
          </p:cNvPr>
          <p:cNvSpPr/>
          <p:nvPr/>
        </p:nvSpPr>
        <p:spPr>
          <a:xfrm>
            <a:off x="8311742" y="2799854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4DC6E6A-D84C-4D6A-9EBF-866947E83429}"/>
              </a:ext>
            </a:extLst>
          </p:cNvPr>
          <p:cNvSpPr/>
          <p:nvPr/>
        </p:nvSpPr>
        <p:spPr>
          <a:xfrm>
            <a:off x="8311742" y="3822277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4CA032D-DB7B-47D5-9A49-5595DAB4E4CB}"/>
              </a:ext>
            </a:extLst>
          </p:cNvPr>
          <p:cNvCxnSpPr>
            <a:cxnSpLocks/>
          </p:cNvCxnSpPr>
          <p:nvPr/>
        </p:nvCxnSpPr>
        <p:spPr>
          <a:xfrm flipV="1">
            <a:off x="3736684" y="2403209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DBFF1C-DEB3-4D86-89BC-1CB3D89EE64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3828371" y="3655552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E58CED-DBC3-4121-A826-AFAE8F76D6A8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3736684" y="4348515"/>
            <a:ext cx="1808371" cy="299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9D3EFE5-D68A-4BB6-9FCD-80FF31D1348F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3736684" y="2849833"/>
            <a:ext cx="1908710" cy="10559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B25F592-4A5B-41E5-BFA5-124821533FE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828371" y="3104741"/>
            <a:ext cx="1750847" cy="2928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C5E0F8-DF73-4598-9EBD-2DDC5D8C528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3736684" y="3326092"/>
            <a:ext cx="1908710" cy="10113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2277135-568B-4555-9A09-56994E4C5F9B}"/>
              </a:ext>
            </a:extLst>
          </p:cNvPr>
          <p:cNvCxnSpPr>
            <a:cxnSpLocks/>
          </p:cNvCxnSpPr>
          <p:nvPr/>
        </p:nvCxnSpPr>
        <p:spPr>
          <a:xfrm flipV="1">
            <a:off x="6417613" y="3091389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A1247D-2206-407C-B795-30BE88A0AF6B}"/>
              </a:ext>
            </a:extLst>
          </p:cNvPr>
          <p:cNvCxnSpPr>
            <a:cxnSpLocks/>
          </p:cNvCxnSpPr>
          <p:nvPr/>
        </p:nvCxnSpPr>
        <p:spPr>
          <a:xfrm>
            <a:off x="6398375" y="2357347"/>
            <a:ext cx="1802825" cy="55037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C10AF8-5A41-45FF-A4AE-E6D9ED48AC95}"/>
              </a:ext>
            </a:extLst>
          </p:cNvPr>
          <p:cNvCxnSpPr>
            <a:cxnSpLocks/>
          </p:cNvCxnSpPr>
          <p:nvPr/>
        </p:nvCxnSpPr>
        <p:spPr>
          <a:xfrm>
            <a:off x="6373259" y="2812938"/>
            <a:ext cx="1837478" cy="116302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33705-2F04-4F28-87F1-567A51206BB4}"/>
              </a:ext>
            </a:extLst>
          </p:cNvPr>
          <p:cNvCxnSpPr>
            <a:cxnSpLocks/>
          </p:cNvCxnSpPr>
          <p:nvPr/>
        </p:nvCxnSpPr>
        <p:spPr>
          <a:xfrm flipV="1">
            <a:off x="6478715" y="4217744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8CB3BF1-A003-41E9-AE92-207D0F157D00}"/>
              </a:ext>
            </a:extLst>
          </p:cNvPr>
          <p:cNvCxnSpPr>
            <a:cxnSpLocks/>
          </p:cNvCxnSpPr>
          <p:nvPr/>
        </p:nvCxnSpPr>
        <p:spPr>
          <a:xfrm flipV="1">
            <a:off x="6385944" y="3234295"/>
            <a:ext cx="1809800" cy="108166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49AF0E-E817-47AB-85B5-1BC78792EFE0}"/>
              </a:ext>
            </a:extLst>
          </p:cNvPr>
          <p:cNvCxnSpPr>
            <a:cxnSpLocks/>
          </p:cNvCxnSpPr>
          <p:nvPr/>
        </p:nvCxnSpPr>
        <p:spPr>
          <a:xfrm>
            <a:off x="6422669" y="3581146"/>
            <a:ext cx="1729760" cy="4973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E0C1B1-4FC2-4EBF-989A-98721B25B3D4}"/>
                  </a:ext>
                </a:extLst>
              </p:cNvPr>
              <p:cNvSpPr txBox="1"/>
              <p:nvPr/>
            </p:nvSpPr>
            <p:spPr>
              <a:xfrm>
                <a:off x="11927349" y="1783430"/>
                <a:ext cx="1284443" cy="373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1 1</m:t>
                          </m:r>
                        </m:sub>
                        <m:sup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E0C1B1-4FC2-4EBF-989A-98721B25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349" y="1783430"/>
                <a:ext cx="1284443" cy="373692"/>
              </a:xfrm>
              <a:prstGeom prst="rect">
                <a:avLst/>
              </a:prstGeom>
              <a:blipFill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CEA546-D548-4290-925B-7C36468D76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56D12F-2D06-4180-99FB-673C13BCBD4B}"/>
              </a:ext>
            </a:extLst>
          </p:cNvPr>
          <p:cNvSpPr txBox="1"/>
          <p:nvPr/>
        </p:nvSpPr>
        <p:spPr>
          <a:xfrm>
            <a:off x="2258257" y="1972784"/>
            <a:ext cx="8926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 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유무 자전거 수요 예측이고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원인 변수로는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계절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휴일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날씨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습도 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이라고 하자 </a:t>
            </a:r>
            <a:endParaRPr lang="en-US" altLang="ko-KR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식은</a:t>
            </a:r>
            <a:endParaRPr lang="en-US" altLang="ko-KR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좋은 데이터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Y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 * X + error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A8687B-71C6-4FBF-981B-6976497901A8}"/>
              </a:ext>
            </a:extLst>
          </p:cNvPr>
          <p:cNvSpPr txBox="1"/>
          <p:nvPr/>
        </p:nvSpPr>
        <p:spPr>
          <a:xfrm>
            <a:off x="1877956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accent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Bias </a:t>
            </a:r>
            <a:r>
              <a:rPr lang="ko-KR" altLang="en-US" sz="2800" dirty="0">
                <a:solidFill>
                  <a:schemeClr val="accent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이유</a:t>
            </a:r>
            <a:endParaRPr lang="en-US" altLang="ko-KR" sz="2800" dirty="0">
              <a:solidFill>
                <a:schemeClr val="accent6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207FDC-AD45-4BDC-9A74-D2E65959EFF2}"/>
              </a:ext>
            </a:extLst>
          </p:cNvPr>
          <p:cNvSpPr txBox="1"/>
          <p:nvPr/>
        </p:nvSpPr>
        <p:spPr>
          <a:xfrm>
            <a:off x="2239639" y="4885711"/>
            <a:ext cx="562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 좋은 데이터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Y = W * X + bias + error</a:t>
            </a:r>
            <a:endParaRPr lang="ko-KR" altLang="en-US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62DAF0-2845-4763-80AE-200CDA3CA2E0}"/>
              </a:ext>
            </a:extLst>
          </p:cNvPr>
          <p:cNvSpPr txBox="1"/>
          <p:nvPr/>
        </p:nvSpPr>
        <p:spPr>
          <a:xfrm>
            <a:off x="5062387" y="2827302"/>
            <a:ext cx="243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계절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휴일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날씨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습도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B13923-B4E9-40F9-BA14-CC8643A83753}"/>
              </a:ext>
            </a:extLst>
          </p:cNvPr>
          <p:cNvCxnSpPr/>
          <p:nvPr/>
        </p:nvCxnSpPr>
        <p:spPr>
          <a:xfrm flipH="1">
            <a:off x="4905245" y="3159745"/>
            <a:ext cx="318048" cy="23470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2922FE-E0BB-4F9C-9B6C-DBF139EBA88A}"/>
              </a:ext>
            </a:extLst>
          </p:cNvPr>
          <p:cNvSpPr txBox="1"/>
          <p:nvPr/>
        </p:nvSpPr>
        <p:spPr>
          <a:xfrm>
            <a:off x="4538480" y="4345022"/>
            <a:ext cx="243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계절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휴일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3AD8C47-3D2E-455D-87D3-C616406DDC12}"/>
              </a:ext>
            </a:extLst>
          </p:cNvPr>
          <p:cNvCxnSpPr>
            <a:cxnSpLocks/>
          </p:cNvCxnSpPr>
          <p:nvPr/>
        </p:nvCxnSpPr>
        <p:spPr>
          <a:xfrm>
            <a:off x="5121694" y="4649882"/>
            <a:ext cx="0" cy="2612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5821F86-1B21-4930-9282-3515B2F1EBAB}"/>
              </a:ext>
            </a:extLst>
          </p:cNvPr>
          <p:cNvSpPr txBox="1"/>
          <p:nvPr/>
        </p:nvSpPr>
        <p:spPr>
          <a:xfrm>
            <a:off x="5062387" y="5477191"/>
            <a:ext cx="131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날씨</a:t>
            </a:r>
            <a:r>
              <a:rPr lang="en-US" altLang="ko-KR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습도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F86609-26BF-4B5F-AACC-E542DA3D52D4}"/>
              </a:ext>
            </a:extLst>
          </p:cNvPr>
          <p:cNvCxnSpPr>
            <a:cxnSpLocks/>
          </p:cNvCxnSpPr>
          <p:nvPr/>
        </p:nvCxnSpPr>
        <p:spPr>
          <a:xfrm flipV="1">
            <a:off x="5653221" y="5206012"/>
            <a:ext cx="0" cy="3048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54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과정</a:t>
            </a:r>
            <a:endParaRPr lang="en-US" altLang="ko-KR" sz="2800" dirty="0">
              <a:solidFill>
                <a:srgbClr val="5C5C5C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0952AF-A9EC-4B8F-B313-754758CC9F62}"/>
              </a:ext>
            </a:extLst>
          </p:cNvPr>
          <p:cNvSpPr/>
          <p:nvPr/>
        </p:nvSpPr>
        <p:spPr>
          <a:xfrm>
            <a:off x="3202295" y="2791703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0150E-C47D-40EC-929A-7C8E74049558}"/>
              </a:ext>
            </a:extLst>
          </p:cNvPr>
          <p:cNvSpPr/>
          <p:nvPr/>
        </p:nvSpPr>
        <p:spPr>
          <a:xfrm>
            <a:off x="3202295" y="3814126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8FC8CD7-2DEC-4894-BA36-F166FAC2EC72}"/>
              </a:ext>
            </a:extLst>
          </p:cNvPr>
          <p:cNvSpPr/>
          <p:nvPr/>
        </p:nvSpPr>
        <p:spPr>
          <a:xfrm>
            <a:off x="5757018" y="2250019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9A730C-92B2-4304-B06E-7F6B34DE5A55}"/>
              </a:ext>
            </a:extLst>
          </p:cNvPr>
          <p:cNvSpPr/>
          <p:nvPr/>
        </p:nvSpPr>
        <p:spPr>
          <a:xfrm>
            <a:off x="5757018" y="4223050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5A5936-0C4A-44B1-A26F-A1B320638C29}"/>
              </a:ext>
            </a:extLst>
          </p:cNvPr>
          <p:cNvSpPr/>
          <p:nvPr/>
        </p:nvSpPr>
        <p:spPr>
          <a:xfrm>
            <a:off x="5757018" y="3254912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ED727F-D82F-4ACB-AE0B-0C1D836374C0}"/>
              </a:ext>
            </a:extLst>
          </p:cNvPr>
          <p:cNvSpPr/>
          <p:nvPr/>
        </p:nvSpPr>
        <p:spPr>
          <a:xfrm>
            <a:off x="8311742" y="2799854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4DC6E6A-D84C-4D6A-9EBF-866947E83429}"/>
              </a:ext>
            </a:extLst>
          </p:cNvPr>
          <p:cNvSpPr/>
          <p:nvPr/>
        </p:nvSpPr>
        <p:spPr>
          <a:xfrm>
            <a:off x="8311742" y="3822277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4CA032D-DB7B-47D5-9A49-5595DAB4E4CB}"/>
              </a:ext>
            </a:extLst>
          </p:cNvPr>
          <p:cNvCxnSpPr>
            <a:cxnSpLocks/>
          </p:cNvCxnSpPr>
          <p:nvPr/>
        </p:nvCxnSpPr>
        <p:spPr>
          <a:xfrm flipV="1">
            <a:off x="3736684" y="2403209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DBFF1C-DEB3-4D86-89BC-1CB3D89EE64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3828371" y="3655552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E58CED-DBC3-4121-A826-AFAE8F76D6A8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3736684" y="4348515"/>
            <a:ext cx="1808371" cy="299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9D3EFE5-D68A-4BB6-9FCD-80FF31D1348F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3736684" y="2849833"/>
            <a:ext cx="1908710" cy="10559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B25F592-4A5B-41E5-BFA5-124821533FE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828371" y="3104741"/>
            <a:ext cx="1750847" cy="2928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C5E0F8-DF73-4598-9EBD-2DDC5D8C528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3736684" y="3326092"/>
            <a:ext cx="1908710" cy="10113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2277135-568B-4555-9A09-56994E4C5F9B}"/>
              </a:ext>
            </a:extLst>
          </p:cNvPr>
          <p:cNvCxnSpPr>
            <a:cxnSpLocks/>
          </p:cNvCxnSpPr>
          <p:nvPr/>
        </p:nvCxnSpPr>
        <p:spPr>
          <a:xfrm flipV="1">
            <a:off x="6417613" y="3091389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A1247D-2206-407C-B795-30BE88A0AF6B}"/>
              </a:ext>
            </a:extLst>
          </p:cNvPr>
          <p:cNvCxnSpPr>
            <a:cxnSpLocks/>
          </p:cNvCxnSpPr>
          <p:nvPr/>
        </p:nvCxnSpPr>
        <p:spPr>
          <a:xfrm>
            <a:off x="6398375" y="2357347"/>
            <a:ext cx="1802825" cy="55037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C10AF8-5A41-45FF-A4AE-E6D9ED48AC95}"/>
              </a:ext>
            </a:extLst>
          </p:cNvPr>
          <p:cNvCxnSpPr>
            <a:cxnSpLocks/>
          </p:cNvCxnSpPr>
          <p:nvPr/>
        </p:nvCxnSpPr>
        <p:spPr>
          <a:xfrm>
            <a:off x="6373259" y="2812938"/>
            <a:ext cx="1837478" cy="116302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33705-2F04-4F28-87F1-567A51206BB4}"/>
              </a:ext>
            </a:extLst>
          </p:cNvPr>
          <p:cNvCxnSpPr>
            <a:cxnSpLocks/>
          </p:cNvCxnSpPr>
          <p:nvPr/>
        </p:nvCxnSpPr>
        <p:spPr>
          <a:xfrm flipV="1">
            <a:off x="6478715" y="4217744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8CB3BF1-A003-41E9-AE92-207D0F157D00}"/>
              </a:ext>
            </a:extLst>
          </p:cNvPr>
          <p:cNvCxnSpPr>
            <a:cxnSpLocks/>
          </p:cNvCxnSpPr>
          <p:nvPr/>
        </p:nvCxnSpPr>
        <p:spPr>
          <a:xfrm flipV="1">
            <a:off x="6385944" y="3234295"/>
            <a:ext cx="1809800" cy="108166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49AF0E-E817-47AB-85B5-1BC78792EFE0}"/>
              </a:ext>
            </a:extLst>
          </p:cNvPr>
          <p:cNvCxnSpPr>
            <a:cxnSpLocks/>
          </p:cNvCxnSpPr>
          <p:nvPr/>
        </p:nvCxnSpPr>
        <p:spPr>
          <a:xfrm>
            <a:off x="6422669" y="3581146"/>
            <a:ext cx="1729760" cy="4973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E0C1B1-4FC2-4EBF-989A-98721B25B3D4}"/>
                  </a:ext>
                </a:extLst>
              </p:cNvPr>
              <p:cNvSpPr txBox="1"/>
              <p:nvPr/>
            </p:nvSpPr>
            <p:spPr>
              <a:xfrm>
                <a:off x="11927349" y="1783430"/>
                <a:ext cx="1284443" cy="373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1 1</m:t>
                          </m:r>
                        </m:sub>
                        <m:sup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E0C1B1-4FC2-4EBF-989A-98721B25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349" y="1783430"/>
                <a:ext cx="1284443" cy="373692"/>
              </a:xfrm>
              <a:prstGeom prst="rect">
                <a:avLst/>
              </a:prstGeom>
              <a:blipFill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06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 err="1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괴정</a:t>
            </a:r>
            <a:endParaRPr lang="en-US" altLang="ko-KR" sz="2800" dirty="0">
              <a:solidFill>
                <a:srgbClr val="5C5C5C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0952AF-A9EC-4B8F-B313-754758CC9F62}"/>
              </a:ext>
            </a:extLst>
          </p:cNvPr>
          <p:cNvSpPr/>
          <p:nvPr/>
        </p:nvSpPr>
        <p:spPr>
          <a:xfrm>
            <a:off x="3202295" y="2791703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0150E-C47D-40EC-929A-7C8E74049558}"/>
              </a:ext>
            </a:extLst>
          </p:cNvPr>
          <p:cNvSpPr/>
          <p:nvPr/>
        </p:nvSpPr>
        <p:spPr>
          <a:xfrm>
            <a:off x="3202295" y="3814126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8FC8CD7-2DEC-4894-BA36-F166FAC2EC72}"/>
              </a:ext>
            </a:extLst>
          </p:cNvPr>
          <p:cNvSpPr/>
          <p:nvPr/>
        </p:nvSpPr>
        <p:spPr>
          <a:xfrm>
            <a:off x="5757018" y="2250019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9A730C-92B2-4304-B06E-7F6B34DE5A55}"/>
              </a:ext>
            </a:extLst>
          </p:cNvPr>
          <p:cNvSpPr/>
          <p:nvPr/>
        </p:nvSpPr>
        <p:spPr>
          <a:xfrm>
            <a:off x="5757018" y="4223050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5A5936-0C4A-44B1-A26F-A1B320638C29}"/>
              </a:ext>
            </a:extLst>
          </p:cNvPr>
          <p:cNvSpPr/>
          <p:nvPr/>
        </p:nvSpPr>
        <p:spPr>
          <a:xfrm>
            <a:off x="5757018" y="3254912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ED727F-D82F-4ACB-AE0B-0C1D836374C0}"/>
              </a:ext>
            </a:extLst>
          </p:cNvPr>
          <p:cNvSpPr/>
          <p:nvPr/>
        </p:nvSpPr>
        <p:spPr>
          <a:xfrm>
            <a:off x="8311742" y="2799854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4DC6E6A-D84C-4D6A-9EBF-866947E83429}"/>
              </a:ext>
            </a:extLst>
          </p:cNvPr>
          <p:cNvSpPr/>
          <p:nvPr/>
        </p:nvSpPr>
        <p:spPr>
          <a:xfrm>
            <a:off x="8311742" y="3822277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4CA032D-DB7B-47D5-9A49-5595DAB4E4CB}"/>
              </a:ext>
            </a:extLst>
          </p:cNvPr>
          <p:cNvCxnSpPr>
            <a:cxnSpLocks/>
          </p:cNvCxnSpPr>
          <p:nvPr/>
        </p:nvCxnSpPr>
        <p:spPr>
          <a:xfrm flipV="1">
            <a:off x="3736684" y="2403209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DBFF1C-DEB3-4D86-89BC-1CB3D89EE64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3828371" y="3655552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E58CED-DBC3-4121-A826-AFAE8F76D6A8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3736684" y="4348515"/>
            <a:ext cx="1808371" cy="299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9D3EFE5-D68A-4BB6-9FCD-80FF31D1348F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3736684" y="2849833"/>
            <a:ext cx="1908710" cy="10559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B25F592-4A5B-41E5-BFA5-124821533FE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828371" y="3104741"/>
            <a:ext cx="1750847" cy="2928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C5E0F8-DF73-4598-9EBD-2DDC5D8C528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3736684" y="3326092"/>
            <a:ext cx="1908710" cy="10113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2277135-568B-4555-9A09-56994E4C5F9B}"/>
              </a:ext>
            </a:extLst>
          </p:cNvPr>
          <p:cNvCxnSpPr>
            <a:cxnSpLocks/>
          </p:cNvCxnSpPr>
          <p:nvPr/>
        </p:nvCxnSpPr>
        <p:spPr>
          <a:xfrm flipV="1">
            <a:off x="6417613" y="3091389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A1247D-2206-407C-B795-30BE88A0AF6B}"/>
              </a:ext>
            </a:extLst>
          </p:cNvPr>
          <p:cNvCxnSpPr>
            <a:cxnSpLocks/>
          </p:cNvCxnSpPr>
          <p:nvPr/>
        </p:nvCxnSpPr>
        <p:spPr>
          <a:xfrm>
            <a:off x="6398375" y="2357347"/>
            <a:ext cx="1802825" cy="55037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C10AF8-5A41-45FF-A4AE-E6D9ED48AC95}"/>
              </a:ext>
            </a:extLst>
          </p:cNvPr>
          <p:cNvCxnSpPr>
            <a:cxnSpLocks/>
          </p:cNvCxnSpPr>
          <p:nvPr/>
        </p:nvCxnSpPr>
        <p:spPr>
          <a:xfrm>
            <a:off x="6373259" y="2812938"/>
            <a:ext cx="1837478" cy="116302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33705-2F04-4F28-87F1-567A51206BB4}"/>
              </a:ext>
            </a:extLst>
          </p:cNvPr>
          <p:cNvCxnSpPr>
            <a:cxnSpLocks/>
          </p:cNvCxnSpPr>
          <p:nvPr/>
        </p:nvCxnSpPr>
        <p:spPr>
          <a:xfrm flipV="1">
            <a:off x="6478715" y="4217744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8CB3BF1-A003-41E9-AE92-207D0F157D00}"/>
              </a:ext>
            </a:extLst>
          </p:cNvPr>
          <p:cNvCxnSpPr>
            <a:cxnSpLocks/>
          </p:cNvCxnSpPr>
          <p:nvPr/>
        </p:nvCxnSpPr>
        <p:spPr>
          <a:xfrm flipV="1">
            <a:off x="6385944" y="3234295"/>
            <a:ext cx="1809800" cy="108166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49AF0E-E817-47AB-85B5-1BC78792EFE0}"/>
              </a:ext>
            </a:extLst>
          </p:cNvPr>
          <p:cNvCxnSpPr>
            <a:cxnSpLocks/>
          </p:cNvCxnSpPr>
          <p:nvPr/>
        </p:nvCxnSpPr>
        <p:spPr>
          <a:xfrm>
            <a:off x="6422669" y="3581146"/>
            <a:ext cx="1729760" cy="4973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23477A-81A1-42C2-A4F2-C01D9AA054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5092629-6EE2-4645-BF16-42B09D66DC73}"/>
              </a:ext>
            </a:extLst>
          </p:cNvPr>
          <p:cNvSpPr/>
          <p:nvPr/>
        </p:nvSpPr>
        <p:spPr>
          <a:xfrm>
            <a:off x="3202292" y="2783236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3139301-5FC2-4814-A6C6-281998FD9545}"/>
              </a:ext>
            </a:extLst>
          </p:cNvPr>
          <p:cNvSpPr/>
          <p:nvPr/>
        </p:nvSpPr>
        <p:spPr>
          <a:xfrm>
            <a:off x="3202292" y="3805659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29703A2-98F2-4F12-98EB-2A2931375B8E}"/>
              </a:ext>
            </a:extLst>
          </p:cNvPr>
          <p:cNvSpPr/>
          <p:nvPr/>
        </p:nvSpPr>
        <p:spPr>
          <a:xfrm>
            <a:off x="5757015" y="3246445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00DADA4-ABA6-4C9D-8465-0CC5639511C9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3828368" y="3647085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8AF2003-C618-4CBD-B12A-294C0FD4FBB3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3828368" y="3096274"/>
            <a:ext cx="1750847" cy="2928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E0C1B1-4FC2-4EBF-989A-98721B25B3D4}"/>
                  </a:ext>
                </a:extLst>
              </p:cNvPr>
              <p:cNvSpPr txBox="1"/>
              <p:nvPr/>
            </p:nvSpPr>
            <p:spPr>
              <a:xfrm>
                <a:off x="4074739" y="2813541"/>
                <a:ext cx="1284443" cy="373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2 1</m:t>
                          </m:r>
                        </m:sub>
                        <m:sup>
                          <m:r>
                            <a:rPr lang="en-US" altLang="ko-K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E0C1B1-4FC2-4EBF-989A-98721B25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739" y="2813541"/>
                <a:ext cx="1284443" cy="373692"/>
              </a:xfrm>
              <a:prstGeom prst="rect">
                <a:avLst/>
              </a:prstGeom>
              <a:blipFill>
                <a:blip r:embed="rId2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433E46-DD19-4FB7-8423-CA785A2885D7}"/>
                  </a:ext>
                </a:extLst>
              </p:cNvPr>
              <p:cNvSpPr txBox="1"/>
              <p:nvPr/>
            </p:nvSpPr>
            <p:spPr>
              <a:xfrm>
                <a:off x="4074739" y="3879076"/>
                <a:ext cx="1284443" cy="373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2 2</m:t>
                          </m:r>
                        </m:sub>
                        <m:sup>
                          <m:r>
                            <a:rPr lang="en-US" altLang="ko-K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433E46-DD19-4FB7-8423-CA785A288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739" y="3879076"/>
                <a:ext cx="1284443" cy="373692"/>
              </a:xfrm>
              <a:prstGeom prst="rect">
                <a:avLst/>
              </a:prstGeom>
              <a:blipFill>
                <a:blip r:embed="rId3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1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467074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6768A9-4E9F-4F4D-A156-FF824FF430B7}"/>
              </a:ext>
            </a:extLst>
          </p:cNvPr>
          <p:cNvGrpSpPr/>
          <p:nvPr/>
        </p:nvGrpSpPr>
        <p:grpSpPr>
          <a:xfrm>
            <a:off x="2611074" y="4597596"/>
            <a:ext cx="7527712" cy="1662508"/>
            <a:chOff x="1733895" y="4649477"/>
            <a:chExt cx="7527712" cy="16625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0D6BE7-6751-4416-8B85-3B010513ACAA}"/>
                </a:ext>
              </a:extLst>
            </p:cNvPr>
            <p:cNvSpPr/>
            <p:nvPr/>
          </p:nvSpPr>
          <p:spPr>
            <a:xfrm>
              <a:off x="5563332" y="4649477"/>
              <a:ext cx="1715788" cy="4784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Hidden</a:t>
              </a:r>
              <a:endPara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8A12B8-02B9-4535-91F4-AFD6F2C3F411}"/>
                </a:ext>
              </a:extLst>
            </p:cNvPr>
            <p:cNvSpPr/>
            <p:nvPr/>
          </p:nvSpPr>
          <p:spPr>
            <a:xfrm>
              <a:off x="3580845" y="4649477"/>
              <a:ext cx="1715788" cy="4784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Input</a:t>
              </a:r>
              <a:endPara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725A25-4866-469C-A808-33ACBEC1FD3F}"/>
                </a:ext>
              </a:extLst>
            </p:cNvPr>
            <p:cNvSpPr/>
            <p:nvPr/>
          </p:nvSpPr>
          <p:spPr>
            <a:xfrm>
              <a:off x="7545819" y="4649477"/>
              <a:ext cx="1715788" cy="4784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Output</a:t>
              </a:r>
              <a:endPara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B4070F6-30B5-4B57-B444-D5B23667CAC1}"/>
                </a:ext>
              </a:extLst>
            </p:cNvPr>
            <p:cNvSpPr/>
            <p:nvPr/>
          </p:nvSpPr>
          <p:spPr>
            <a:xfrm>
              <a:off x="5563332" y="5238743"/>
              <a:ext cx="1715788" cy="4784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Hyper</a:t>
              </a:r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441E165-830A-4E9D-B9A6-6603F5465934}"/>
                </a:ext>
              </a:extLst>
            </p:cNvPr>
            <p:cNvSpPr/>
            <p:nvPr/>
          </p:nvSpPr>
          <p:spPr>
            <a:xfrm>
              <a:off x="3580845" y="5238743"/>
              <a:ext cx="1715788" cy="4784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Feature num</a:t>
              </a:r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BEFC2B6-5F82-464F-9865-9441D3531675}"/>
                </a:ext>
              </a:extLst>
            </p:cNvPr>
            <p:cNvSpPr/>
            <p:nvPr/>
          </p:nvSpPr>
          <p:spPr>
            <a:xfrm>
              <a:off x="7545819" y="5238743"/>
              <a:ext cx="1715788" cy="4784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Hyper</a:t>
              </a:r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A8A502F-6BD1-49E3-948B-465497CD7DDD}"/>
                </a:ext>
              </a:extLst>
            </p:cNvPr>
            <p:cNvSpPr/>
            <p:nvPr/>
          </p:nvSpPr>
          <p:spPr>
            <a:xfrm>
              <a:off x="1733895" y="5238742"/>
              <a:ext cx="1484314" cy="4784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Node</a:t>
              </a:r>
              <a:endPara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1ED986-849E-4249-AA8F-041039480998}"/>
                </a:ext>
              </a:extLst>
            </p:cNvPr>
            <p:cNvSpPr/>
            <p:nvPr/>
          </p:nvSpPr>
          <p:spPr>
            <a:xfrm>
              <a:off x="5563332" y="5833556"/>
              <a:ext cx="1715788" cy="4784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</a:t>
              </a:r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6861C87-0D80-436A-AAFE-99E526E3711F}"/>
                </a:ext>
              </a:extLst>
            </p:cNvPr>
            <p:cNvSpPr/>
            <p:nvPr/>
          </p:nvSpPr>
          <p:spPr>
            <a:xfrm>
              <a:off x="3580845" y="5833556"/>
              <a:ext cx="1715788" cy="4784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X</a:t>
              </a:r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68BF7CD-831A-45C3-82A8-0F618AFC5078}"/>
                </a:ext>
              </a:extLst>
            </p:cNvPr>
            <p:cNvSpPr/>
            <p:nvPr/>
          </p:nvSpPr>
          <p:spPr>
            <a:xfrm>
              <a:off x="7545819" y="5833556"/>
              <a:ext cx="1715788" cy="4784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 or X</a:t>
              </a:r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3E950FA-10D9-4082-B164-7F47391D9DB7}"/>
                </a:ext>
              </a:extLst>
            </p:cNvPr>
            <p:cNvSpPr/>
            <p:nvPr/>
          </p:nvSpPr>
          <p:spPr>
            <a:xfrm>
              <a:off x="1733895" y="5833555"/>
              <a:ext cx="1484314" cy="4784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Activation</a:t>
              </a:r>
              <a:endPara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124073-2AB4-4710-B447-CB5BEAB9AA06}"/>
              </a:ext>
            </a:extLst>
          </p:cNvPr>
          <p:cNvGrpSpPr/>
          <p:nvPr/>
        </p:nvGrpSpPr>
        <p:grpSpPr>
          <a:xfrm>
            <a:off x="3316226" y="1236629"/>
            <a:ext cx="6334237" cy="3014916"/>
            <a:chOff x="4295933" y="1133992"/>
            <a:chExt cx="6334237" cy="301491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BFEB1A6-E059-4F91-B93F-238B1A1126D0}"/>
                </a:ext>
              </a:extLst>
            </p:cNvPr>
            <p:cNvSpPr/>
            <p:nvPr/>
          </p:nvSpPr>
          <p:spPr>
            <a:xfrm>
              <a:off x="4387147" y="2091485"/>
              <a:ext cx="626076" cy="6260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A11399E-B2F1-4D56-8875-194D70B38A0F}"/>
                </a:ext>
              </a:extLst>
            </p:cNvPr>
            <p:cNvSpPr/>
            <p:nvPr/>
          </p:nvSpPr>
          <p:spPr>
            <a:xfrm>
              <a:off x="4387147" y="3113908"/>
              <a:ext cx="626076" cy="6260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AC5F022-41E1-4AEB-9E43-EC4D00D9892A}"/>
                </a:ext>
              </a:extLst>
            </p:cNvPr>
            <p:cNvSpPr/>
            <p:nvPr/>
          </p:nvSpPr>
          <p:spPr>
            <a:xfrm>
              <a:off x="6941870" y="1549801"/>
              <a:ext cx="626076" cy="6260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151E983-9084-4752-9198-1D78939C17AF}"/>
                </a:ext>
              </a:extLst>
            </p:cNvPr>
            <p:cNvSpPr/>
            <p:nvPr/>
          </p:nvSpPr>
          <p:spPr>
            <a:xfrm>
              <a:off x="6941870" y="3522832"/>
              <a:ext cx="626076" cy="6260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228837D-E6DF-4D86-972B-F68672A734A2}"/>
                </a:ext>
              </a:extLst>
            </p:cNvPr>
            <p:cNvSpPr/>
            <p:nvPr/>
          </p:nvSpPr>
          <p:spPr>
            <a:xfrm>
              <a:off x="6941870" y="2554694"/>
              <a:ext cx="626076" cy="6260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8C3703C-8BCD-4AFB-B8B1-8925129E3220}"/>
                </a:ext>
              </a:extLst>
            </p:cNvPr>
            <p:cNvSpPr/>
            <p:nvPr/>
          </p:nvSpPr>
          <p:spPr>
            <a:xfrm>
              <a:off x="9496594" y="2099636"/>
              <a:ext cx="626076" cy="6260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F6DFB9C-B895-481F-A0CA-70BE949EB8B2}"/>
                </a:ext>
              </a:extLst>
            </p:cNvPr>
            <p:cNvSpPr/>
            <p:nvPr/>
          </p:nvSpPr>
          <p:spPr>
            <a:xfrm>
              <a:off x="9496594" y="3122059"/>
              <a:ext cx="626076" cy="6260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038D52A-A362-44D8-B4F6-58BBD1D5A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536" y="1702991"/>
              <a:ext cx="1842534" cy="469405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54190BE-3BF2-4E2E-B8CF-F64EA7461E8D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 flipV="1">
              <a:off x="5013223" y="2955334"/>
              <a:ext cx="1750847" cy="471612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5EFCAC8-925A-4715-BE18-1211251ED374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4921536" y="3648297"/>
              <a:ext cx="1808371" cy="299588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8D42CA9-67E7-4DA4-8949-A6A91F22B2D6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4921536" y="2149615"/>
              <a:ext cx="1908710" cy="105598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D0579B3-1A3E-4E47-9273-E6481388D07B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013223" y="2404523"/>
              <a:ext cx="1750847" cy="29288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77D5092-ED92-4BD6-AB3A-B56570C36724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>
              <a:off x="4921536" y="2625874"/>
              <a:ext cx="1908710" cy="101137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6AE3478-A285-4B1F-8BA7-9A8E45301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2465" y="2391171"/>
              <a:ext cx="1842534" cy="469405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CE5462B-9634-45C8-9985-FBE066C84DE0}"/>
                </a:ext>
              </a:extLst>
            </p:cNvPr>
            <p:cNvCxnSpPr>
              <a:cxnSpLocks/>
            </p:cNvCxnSpPr>
            <p:nvPr/>
          </p:nvCxnSpPr>
          <p:spPr>
            <a:xfrm>
              <a:off x="7583227" y="1657129"/>
              <a:ext cx="1802825" cy="55037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C0FCBBF-8C58-4096-B55D-F8959B0B3E47}"/>
                </a:ext>
              </a:extLst>
            </p:cNvPr>
            <p:cNvCxnSpPr>
              <a:cxnSpLocks/>
            </p:cNvCxnSpPr>
            <p:nvPr/>
          </p:nvCxnSpPr>
          <p:spPr>
            <a:xfrm>
              <a:off x="7558111" y="2112720"/>
              <a:ext cx="1837478" cy="1163021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2F6FB82-C961-48D9-897A-6F0B8E3C00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3567" y="3517526"/>
              <a:ext cx="1750847" cy="471612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7AE9936-8EAE-4991-B199-71FEAA3CA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0796" y="2534077"/>
              <a:ext cx="1809800" cy="108166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26DDDEE-C3D4-4298-B152-6895659D9D60}"/>
                </a:ext>
              </a:extLst>
            </p:cNvPr>
            <p:cNvCxnSpPr>
              <a:cxnSpLocks/>
            </p:cNvCxnSpPr>
            <p:nvPr/>
          </p:nvCxnSpPr>
          <p:spPr>
            <a:xfrm>
              <a:off x="7607521" y="2880928"/>
              <a:ext cx="1729760" cy="497309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2723EB9-ADCA-4893-B399-00D4269094C6}"/>
                </a:ext>
              </a:extLst>
            </p:cNvPr>
            <p:cNvSpPr txBox="1"/>
            <p:nvPr/>
          </p:nvSpPr>
          <p:spPr>
            <a:xfrm>
              <a:off x="4295933" y="1135240"/>
              <a:ext cx="808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Input</a:t>
              </a:r>
              <a:endPara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89ACA4-243D-4B74-8DBE-661B72B17F4A}"/>
                </a:ext>
              </a:extLst>
            </p:cNvPr>
            <p:cNvSpPr txBox="1"/>
            <p:nvPr/>
          </p:nvSpPr>
          <p:spPr>
            <a:xfrm>
              <a:off x="6836402" y="1135240"/>
              <a:ext cx="1374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Hidden</a:t>
              </a:r>
              <a:endPara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F9D1B53-3444-472E-80BB-DDB68D482746}"/>
                </a:ext>
              </a:extLst>
            </p:cNvPr>
            <p:cNvSpPr txBox="1"/>
            <p:nvPr/>
          </p:nvSpPr>
          <p:spPr>
            <a:xfrm>
              <a:off x="9255635" y="1133992"/>
              <a:ext cx="1374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Output</a:t>
              </a:r>
              <a:endPara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47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 err="1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괴정</a:t>
            </a:r>
            <a:endParaRPr lang="en-US" altLang="ko-KR" sz="2800" dirty="0">
              <a:solidFill>
                <a:srgbClr val="5C5C5C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0952AF-A9EC-4B8F-B313-754758CC9F62}"/>
              </a:ext>
            </a:extLst>
          </p:cNvPr>
          <p:cNvSpPr/>
          <p:nvPr/>
        </p:nvSpPr>
        <p:spPr>
          <a:xfrm>
            <a:off x="3202295" y="2791703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0150E-C47D-40EC-929A-7C8E74049558}"/>
              </a:ext>
            </a:extLst>
          </p:cNvPr>
          <p:cNvSpPr/>
          <p:nvPr/>
        </p:nvSpPr>
        <p:spPr>
          <a:xfrm>
            <a:off x="3202295" y="3814126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8FC8CD7-2DEC-4894-BA36-F166FAC2EC72}"/>
              </a:ext>
            </a:extLst>
          </p:cNvPr>
          <p:cNvSpPr/>
          <p:nvPr/>
        </p:nvSpPr>
        <p:spPr>
          <a:xfrm>
            <a:off x="5757018" y="2250019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9A730C-92B2-4304-B06E-7F6B34DE5A55}"/>
              </a:ext>
            </a:extLst>
          </p:cNvPr>
          <p:cNvSpPr/>
          <p:nvPr/>
        </p:nvSpPr>
        <p:spPr>
          <a:xfrm>
            <a:off x="5757018" y="4223050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5A5936-0C4A-44B1-A26F-A1B320638C29}"/>
              </a:ext>
            </a:extLst>
          </p:cNvPr>
          <p:cNvSpPr/>
          <p:nvPr/>
        </p:nvSpPr>
        <p:spPr>
          <a:xfrm>
            <a:off x="5757018" y="3254912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ED727F-D82F-4ACB-AE0B-0C1D836374C0}"/>
              </a:ext>
            </a:extLst>
          </p:cNvPr>
          <p:cNvSpPr/>
          <p:nvPr/>
        </p:nvSpPr>
        <p:spPr>
          <a:xfrm>
            <a:off x="8311742" y="2799854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4DC6E6A-D84C-4D6A-9EBF-866947E83429}"/>
              </a:ext>
            </a:extLst>
          </p:cNvPr>
          <p:cNvSpPr/>
          <p:nvPr/>
        </p:nvSpPr>
        <p:spPr>
          <a:xfrm>
            <a:off x="8311742" y="3822277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4CA032D-DB7B-47D5-9A49-5595DAB4E4CB}"/>
              </a:ext>
            </a:extLst>
          </p:cNvPr>
          <p:cNvCxnSpPr>
            <a:cxnSpLocks/>
          </p:cNvCxnSpPr>
          <p:nvPr/>
        </p:nvCxnSpPr>
        <p:spPr>
          <a:xfrm flipV="1">
            <a:off x="3736684" y="2403209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DBFF1C-DEB3-4D86-89BC-1CB3D89EE64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3828371" y="3655552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E58CED-DBC3-4121-A826-AFAE8F76D6A8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3736684" y="4348515"/>
            <a:ext cx="1808371" cy="299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9D3EFE5-D68A-4BB6-9FCD-80FF31D1348F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3736684" y="2849833"/>
            <a:ext cx="1908710" cy="10559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B25F592-4A5B-41E5-BFA5-124821533FE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828371" y="3104741"/>
            <a:ext cx="1750847" cy="2928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C5E0F8-DF73-4598-9EBD-2DDC5D8C528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3736684" y="3326092"/>
            <a:ext cx="1908710" cy="10113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2277135-568B-4555-9A09-56994E4C5F9B}"/>
              </a:ext>
            </a:extLst>
          </p:cNvPr>
          <p:cNvCxnSpPr>
            <a:cxnSpLocks/>
          </p:cNvCxnSpPr>
          <p:nvPr/>
        </p:nvCxnSpPr>
        <p:spPr>
          <a:xfrm flipV="1">
            <a:off x="6417613" y="3091389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A1247D-2206-407C-B795-30BE88A0AF6B}"/>
              </a:ext>
            </a:extLst>
          </p:cNvPr>
          <p:cNvCxnSpPr>
            <a:cxnSpLocks/>
          </p:cNvCxnSpPr>
          <p:nvPr/>
        </p:nvCxnSpPr>
        <p:spPr>
          <a:xfrm>
            <a:off x="6398375" y="2357347"/>
            <a:ext cx="1802825" cy="55037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C10AF8-5A41-45FF-A4AE-E6D9ED48AC95}"/>
              </a:ext>
            </a:extLst>
          </p:cNvPr>
          <p:cNvCxnSpPr>
            <a:cxnSpLocks/>
          </p:cNvCxnSpPr>
          <p:nvPr/>
        </p:nvCxnSpPr>
        <p:spPr>
          <a:xfrm>
            <a:off x="6373259" y="2812938"/>
            <a:ext cx="1837478" cy="116302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33705-2F04-4F28-87F1-567A51206BB4}"/>
              </a:ext>
            </a:extLst>
          </p:cNvPr>
          <p:cNvCxnSpPr>
            <a:cxnSpLocks/>
          </p:cNvCxnSpPr>
          <p:nvPr/>
        </p:nvCxnSpPr>
        <p:spPr>
          <a:xfrm flipV="1">
            <a:off x="6478715" y="4217744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8CB3BF1-A003-41E9-AE92-207D0F157D00}"/>
              </a:ext>
            </a:extLst>
          </p:cNvPr>
          <p:cNvCxnSpPr>
            <a:cxnSpLocks/>
          </p:cNvCxnSpPr>
          <p:nvPr/>
        </p:nvCxnSpPr>
        <p:spPr>
          <a:xfrm flipV="1">
            <a:off x="6385944" y="3234295"/>
            <a:ext cx="1809800" cy="108166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49AF0E-E817-47AB-85B5-1BC78792EFE0}"/>
              </a:ext>
            </a:extLst>
          </p:cNvPr>
          <p:cNvCxnSpPr>
            <a:cxnSpLocks/>
          </p:cNvCxnSpPr>
          <p:nvPr/>
        </p:nvCxnSpPr>
        <p:spPr>
          <a:xfrm>
            <a:off x="6422669" y="3581146"/>
            <a:ext cx="1729760" cy="4973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23477A-81A1-42C2-A4F2-C01D9AA054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29703A2-98F2-4F12-98EB-2A2931375B8E}"/>
              </a:ext>
            </a:extLst>
          </p:cNvPr>
          <p:cNvSpPr/>
          <p:nvPr/>
        </p:nvSpPr>
        <p:spPr>
          <a:xfrm>
            <a:off x="5672481" y="3111109"/>
            <a:ext cx="896748" cy="8967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55392A-D71E-4F1B-89A8-6E77FA777997}"/>
              </a:ext>
            </a:extLst>
          </p:cNvPr>
          <p:cNvSpPr txBox="1"/>
          <p:nvPr/>
        </p:nvSpPr>
        <p:spPr>
          <a:xfrm>
            <a:off x="5720633" y="3348603"/>
            <a:ext cx="1284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a-&gt;h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DE5CAC-1B0A-4BA7-939B-EEF6424E187D}"/>
              </a:ext>
            </a:extLst>
          </p:cNvPr>
          <p:cNvCxnSpPr>
            <a:stCxn id="46" idx="0"/>
          </p:cNvCxnSpPr>
          <p:nvPr/>
        </p:nvCxnSpPr>
        <p:spPr>
          <a:xfrm>
            <a:off x="6120855" y="3111109"/>
            <a:ext cx="4837" cy="8987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 err="1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괴정</a:t>
            </a:r>
            <a:endParaRPr lang="en-US" altLang="ko-KR" sz="2800" dirty="0">
              <a:solidFill>
                <a:srgbClr val="5C5C5C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0952AF-A9EC-4B8F-B313-754758CC9F62}"/>
              </a:ext>
            </a:extLst>
          </p:cNvPr>
          <p:cNvSpPr/>
          <p:nvPr/>
        </p:nvSpPr>
        <p:spPr>
          <a:xfrm>
            <a:off x="3202295" y="2791703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0150E-C47D-40EC-929A-7C8E74049558}"/>
              </a:ext>
            </a:extLst>
          </p:cNvPr>
          <p:cNvSpPr/>
          <p:nvPr/>
        </p:nvSpPr>
        <p:spPr>
          <a:xfrm>
            <a:off x="3202295" y="3814126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8FC8CD7-2DEC-4894-BA36-F166FAC2EC72}"/>
              </a:ext>
            </a:extLst>
          </p:cNvPr>
          <p:cNvSpPr/>
          <p:nvPr/>
        </p:nvSpPr>
        <p:spPr>
          <a:xfrm>
            <a:off x="5757018" y="2250019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9A730C-92B2-4304-B06E-7F6B34DE5A55}"/>
              </a:ext>
            </a:extLst>
          </p:cNvPr>
          <p:cNvSpPr/>
          <p:nvPr/>
        </p:nvSpPr>
        <p:spPr>
          <a:xfrm>
            <a:off x="5757018" y="4223050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5A5936-0C4A-44B1-A26F-A1B320638C29}"/>
              </a:ext>
            </a:extLst>
          </p:cNvPr>
          <p:cNvSpPr/>
          <p:nvPr/>
        </p:nvSpPr>
        <p:spPr>
          <a:xfrm>
            <a:off x="5757018" y="3254912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ED727F-D82F-4ACB-AE0B-0C1D836374C0}"/>
              </a:ext>
            </a:extLst>
          </p:cNvPr>
          <p:cNvSpPr/>
          <p:nvPr/>
        </p:nvSpPr>
        <p:spPr>
          <a:xfrm>
            <a:off x="8311742" y="2799854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4DC6E6A-D84C-4D6A-9EBF-866947E83429}"/>
              </a:ext>
            </a:extLst>
          </p:cNvPr>
          <p:cNvSpPr/>
          <p:nvPr/>
        </p:nvSpPr>
        <p:spPr>
          <a:xfrm>
            <a:off x="8311742" y="3822277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4CA032D-DB7B-47D5-9A49-5595DAB4E4CB}"/>
              </a:ext>
            </a:extLst>
          </p:cNvPr>
          <p:cNvCxnSpPr>
            <a:cxnSpLocks/>
          </p:cNvCxnSpPr>
          <p:nvPr/>
        </p:nvCxnSpPr>
        <p:spPr>
          <a:xfrm flipV="1">
            <a:off x="3736684" y="2403209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DBFF1C-DEB3-4D86-89BC-1CB3D89EE64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3828371" y="3655552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E58CED-DBC3-4121-A826-AFAE8F76D6A8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3736684" y="4348515"/>
            <a:ext cx="1808371" cy="299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9D3EFE5-D68A-4BB6-9FCD-80FF31D1348F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3736684" y="2849833"/>
            <a:ext cx="1908710" cy="10559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B25F592-4A5B-41E5-BFA5-124821533FE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828371" y="3104741"/>
            <a:ext cx="1750847" cy="2928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C5E0F8-DF73-4598-9EBD-2DDC5D8C528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3736684" y="3326092"/>
            <a:ext cx="1908710" cy="10113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2277135-568B-4555-9A09-56994E4C5F9B}"/>
              </a:ext>
            </a:extLst>
          </p:cNvPr>
          <p:cNvCxnSpPr>
            <a:cxnSpLocks/>
          </p:cNvCxnSpPr>
          <p:nvPr/>
        </p:nvCxnSpPr>
        <p:spPr>
          <a:xfrm flipV="1">
            <a:off x="6417613" y="3091389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A1247D-2206-407C-B795-30BE88A0AF6B}"/>
              </a:ext>
            </a:extLst>
          </p:cNvPr>
          <p:cNvCxnSpPr>
            <a:cxnSpLocks/>
          </p:cNvCxnSpPr>
          <p:nvPr/>
        </p:nvCxnSpPr>
        <p:spPr>
          <a:xfrm>
            <a:off x="6398375" y="2357347"/>
            <a:ext cx="1802825" cy="55037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C10AF8-5A41-45FF-A4AE-E6D9ED48AC95}"/>
              </a:ext>
            </a:extLst>
          </p:cNvPr>
          <p:cNvCxnSpPr>
            <a:cxnSpLocks/>
          </p:cNvCxnSpPr>
          <p:nvPr/>
        </p:nvCxnSpPr>
        <p:spPr>
          <a:xfrm>
            <a:off x="6373259" y="2812938"/>
            <a:ext cx="1837478" cy="116302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33705-2F04-4F28-87F1-567A51206BB4}"/>
              </a:ext>
            </a:extLst>
          </p:cNvPr>
          <p:cNvCxnSpPr>
            <a:cxnSpLocks/>
          </p:cNvCxnSpPr>
          <p:nvPr/>
        </p:nvCxnSpPr>
        <p:spPr>
          <a:xfrm flipV="1">
            <a:off x="6478715" y="4217744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8CB3BF1-A003-41E9-AE92-207D0F157D00}"/>
              </a:ext>
            </a:extLst>
          </p:cNvPr>
          <p:cNvCxnSpPr>
            <a:cxnSpLocks/>
          </p:cNvCxnSpPr>
          <p:nvPr/>
        </p:nvCxnSpPr>
        <p:spPr>
          <a:xfrm flipV="1">
            <a:off x="6385944" y="3234295"/>
            <a:ext cx="1809800" cy="108166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49AF0E-E817-47AB-85B5-1BC78792EFE0}"/>
              </a:ext>
            </a:extLst>
          </p:cNvPr>
          <p:cNvCxnSpPr>
            <a:cxnSpLocks/>
          </p:cNvCxnSpPr>
          <p:nvPr/>
        </p:nvCxnSpPr>
        <p:spPr>
          <a:xfrm>
            <a:off x="6422669" y="3581146"/>
            <a:ext cx="1729760" cy="4973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23477A-81A1-42C2-A4F2-C01D9AA054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29703A2-98F2-4F12-98EB-2A2931375B8E}"/>
              </a:ext>
            </a:extLst>
          </p:cNvPr>
          <p:cNvSpPr/>
          <p:nvPr/>
        </p:nvSpPr>
        <p:spPr>
          <a:xfrm>
            <a:off x="5785954" y="3224582"/>
            <a:ext cx="669802" cy="6698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55392A-D71E-4F1B-89A8-6E77FA777997}"/>
              </a:ext>
            </a:extLst>
          </p:cNvPr>
          <p:cNvSpPr txBox="1"/>
          <p:nvPr/>
        </p:nvSpPr>
        <p:spPr>
          <a:xfrm>
            <a:off x="5788369" y="3390938"/>
            <a:ext cx="12844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a-&gt;h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DE5CAC-1B0A-4BA7-939B-EEF6424E187D}"/>
              </a:ext>
            </a:extLst>
          </p:cNvPr>
          <p:cNvCxnSpPr>
            <a:cxnSpLocks/>
            <a:stCxn id="46" idx="0"/>
            <a:endCxn id="46" idx="4"/>
          </p:cNvCxnSpPr>
          <p:nvPr/>
        </p:nvCxnSpPr>
        <p:spPr>
          <a:xfrm>
            <a:off x="6120855" y="3224582"/>
            <a:ext cx="0" cy="6698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1FDFAD6E-5363-44E1-9DC8-B27A777F86D2}"/>
              </a:ext>
            </a:extLst>
          </p:cNvPr>
          <p:cNvSpPr/>
          <p:nvPr/>
        </p:nvSpPr>
        <p:spPr>
          <a:xfrm>
            <a:off x="8320204" y="2791382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0F92D6D-D8D2-482E-A524-E38FC9D2247E}"/>
              </a:ext>
            </a:extLst>
          </p:cNvPr>
          <p:cNvSpPr/>
          <p:nvPr/>
        </p:nvSpPr>
        <p:spPr>
          <a:xfrm>
            <a:off x="8320204" y="3813805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7C76D74-66E4-41BB-AA0E-17635DB7302C}"/>
              </a:ext>
            </a:extLst>
          </p:cNvPr>
          <p:cNvCxnSpPr>
            <a:cxnSpLocks/>
          </p:cNvCxnSpPr>
          <p:nvPr/>
        </p:nvCxnSpPr>
        <p:spPr>
          <a:xfrm flipV="1">
            <a:off x="6426075" y="3082917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8EB4C47-B983-41A5-8F3A-675C7BD288C8}"/>
              </a:ext>
            </a:extLst>
          </p:cNvPr>
          <p:cNvCxnSpPr>
            <a:cxnSpLocks/>
          </p:cNvCxnSpPr>
          <p:nvPr/>
        </p:nvCxnSpPr>
        <p:spPr>
          <a:xfrm>
            <a:off x="6431131" y="3572674"/>
            <a:ext cx="1729760" cy="4973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0CA94F-0EF9-4E10-BDFE-40C29ED04D51}"/>
                  </a:ext>
                </a:extLst>
              </p:cNvPr>
              <p:cNvSpPr txBox="1"/>
              <p:nvPr/>
            </p:nvSpPr>
            <p:spPr>
              <a:xfrm>
                <a:off x="6817789" y="2848665"/>
                <a:ext cx="1284443" cy="374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1 2</m:t>
                          </m:r>
                        </m:sub>
                        <m:sup>
                          <m:r>
                            <a:rPr lang="en-US" altLang="ko-K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0CA94F-0EF9-4E10-BDFE-40C29ED0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789" y="2848665"/>
                <a:ext cx="1284443" cy="374461"/>
              </a:xfrm>
              <a:prstGeom prst="rect">
                <a:avLst/>
              </a:prstGeom>
              <a:blipFill>
                <a:blip r:embed="rId2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7436A9-F70A-468A-A904-901CEDB2E695}"/>
                  </a:ext>
                </a:extLst>
              </p:cNvPr>
              <p:cNvSpPr txBox="1"/>
              <p:nvPr/>
            </p:nvSpPr>
            <p:spPr>
              <a:xfrm>
                <a:off x="6817789" y="3483912"/>
                <a:ext cx="1284443" cy="374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2 2</m:t>
                          </m:r>
                        </m:sub>
                        <m:sup>
                          <m:r>
                            <a:rPr lang="en-US" altLang="ko-K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7436A9-F70A-468A-A904-901CEDB2E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789" y="3483912"/>
                <a:ext cx="1284443" cy="374461"/>
              </a:xfrm>
              <a:prstGeom prst="rect">
                <a:avLst/>
              </a:prstGeom>
              <a:blipFill>
                <a:blip r:embed="rId3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66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346837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이진 분류 </a:t>
            </a:r>
            <a:r>
              <a:rPr lang="ko-KR" altLang="en-US" sz="2800" dirty="0" err="1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출력층</a:t>
            </a:r>
            <a:endParaRPr lang="en-US" altLang="ko-KR" sz="2800" dirty="0">
              <a:solidFill>
                <a:srgbClr val="5C5C5C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9ADEC5-B054-411F-B9E3-1A4BBA3C7FF4}"/>
              </a:ext>
            </a:extLst>
          </p:cNvPr>
          <p:cNvSpPr txBox="1"/>
          <p:nvPr/>
        </p:nvSpPr>
        <p:spPr>
          <a:xfrm>
            <a:off x="2038511" y="1955255"/>
            <a:ext cx="466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또는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갖는다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EA6CE4E9-2527-418F-9297-B6C70549E48A}"/>
              </a:ext>
            </a:extLst>
          </p:cNvPr>
          <p:cNvSpPr/>
          <p:nvPr/>
        </p:nvSpPr>
        <p:spPr>
          <a:xfrm rot="16200000">
            <a:off x="4188071" y="3555890"/>
            <a:ext cx="259108" cy="87163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04C4-9534-4CC9-89D4-FE4996F68F40}"/>
              </a:ext>
            </a:extLst>
          </p:cNvPr>
          <p:cNvSpPr txBox="1"/>
          <p:nvPr/>
        </p:nvSpPr>
        <p:spPr>
          <a:xfrm>
            <a:off x="2262272" y="3791653"/>
            <a:ext cx="14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마지막층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9CF465-A3F7-442B-B2EF-3567694E4E03}"/>
              </a:ext>
            </a:extLst>
          </p:cNvPr>
          <p:cNvSpPr txBox="1"/>
          <p:nvPr/>
        </p:nvSpPr>
        <p:spPr>
          <a:xfrm>
            <a:off x="5212350" y="3801361"/>
            <a:ext cx="14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sigmoid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9B945D7-4973-4E5D-8D7D-EECB477BDE26}"/>
              </a:ext>
            </a:extLst>
          </p:cNvPr>
          <p:cNvSpPr/>
          <p:nvPr/>
        </p:nvSpPr>
        <p:spPr>
          <a:xfrm rot="16200000">
            <a:off x="7232270" y="3562008"/>
            <a:ext cx="259108" cy="878817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4D540-1AA6-498D-A7B7-4EF862AB0483}"/>
              </a:ext>
            </a:extLst>
          </p:cNvPr>
          <p:cNvSpPr txBox="1"/>
          <p:nvPr/>
        </p:nvSpPr>
        <p:spPr>
          <a:xfrm>
            <a:off x="5502084" y="4201471"/>
            <a:ext cx="871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(0.8,</a:t>
            </a:r>
          </a:p>
          <a:p>
            <a:r>
              <a:rPr lang="en-US" altLang="ko-KR" dirty="0"/>
              <a:t> 0.3,</a:t>
            </a:r>
          </a:p>
          <a:p>
            <a:r>
              <a:rPr lang="en-US" altLang="ko-KR" dirty="0"/>
              <a:t> 0.2,</a:t>
            </a:r>
          </a:p>
          <a:p>
            <a:r>
              <a:rPr lang="en-US" altLang="ko-KR" dirty="0"/>
              <a:t> 0.9,</a:t>
            </a:r>
          </a:p>
          <a:p>
            <a:r>
              <a:rPr lang="en-US" altLang="ko-KR" dirty="0"/>
              <a:t> 0.1)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65F7B4C-7692-4232-80CB-04F81005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500" y="3208081"/>
            <a:ext cx="4029637" cy="13813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A51AB87-48FC-48E1-8FA2-0B316F8B1780}"/>
              </a:ext>
            </a:extLst>
          </p:cNvPr>
          <p:cNvSpPr txBox="1"/>
          <p:nvPr/>
        </p:nvSpPr>
        <p:spPr>
          <a:xfrm>
            <a:off x="8630324" y="2842125"/>
            <a:ext cx="347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binary cross entropy</a:t>
            </a:r>
          </a:p>
          <a:p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F26A9B-7C42-43FE-AF21-015FEB1656F7}"/>
              </a:ext>
            </a:extLst>
          </p:cNvPr>
          <p:cNvSpPr txBox="1"/>
          <p:nvPr/>
        </p:nvSpPr>
        <p:spPr>
          <a:xfrm>
            <a:off x="8276058" y="4692140"/>
            <a:ext cx="192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 = </a:t>
            </a:r>
            <a:r>
              <a:rPr lang="en-US" altLang="ko-KR" dirty="0"/>
              <a:t>(1, 0, 1, 1, 0)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39484-35A5-4867-A721-327E00654751}"/>
              </a:ext>
            </a:extLst>
          </p:cNvPr>
          <p:cNvSpPr txBox="1"/>
          <p:nvPr/>
        </p:nvSpPr>
        <p:spPr>
          <a:xfrm>
            <a:off x="8276057" y="5143918"/>
            <a:ext cx="35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Y_hat</a:t>
            </a:r>
            <a:r>
              <a:rPr lang="en-US" altLang="ko-KR" sz="1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 </a:t>
            </a:r>
            <a:r>
              <a:rPr lang="en-US" altLang="ko-KR" dirty="0"/>
              <a:t>(0.8, 0.3, 0.2, 0.9, 0.1)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B70CE-10A5-4AE3-9A22-3124BC3A78E9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schemeClr val="accent6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Classification</a:t>
            </a:r>
            <a:endParaRPr lang="ko-KR" altLang="en-US" sz="3200" b="1" kern="0" dirty="0">
              <a:ln w="12700">
                <a:noFill/>
              </a:ln>
              <a:solidFill>
                <a:schemeClr val="accent6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B2791C-71EC-4744-BBC6-2CBE07A0D3C8}"/>
              </a:ext>
            </a:extLst>
          </p:cNvPr>
          <p:cNvSpPr txBox="1"/>
          <p:nvPr/>
        </p:nvSpPr>
        <p:spPr>
          <a:xfrm>
            <a:off x="4809647" y="3227105"/>
            <a:ext cx="466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accent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이진 </a:t>
            </a:r>
            <a:r>
              <a:rPr lang="ko-KR" altLang="en-US" sz="2000" dirty="0">
                <a:solidFill>
                  <a:schemeClr val="accent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출력 흐름도</a:t>
            </a:r>
          </a:p>
        </p:txBody>
      </p:sp>
    </p:spTree>
    <p:extLst>
      <p:ext uri="{BB962C8B-B14F-4D97-AF65-F5344CB8AC3E}">
        <p14:creationId xmlns:p14="http://schemas.microsoft.com/office/powerpoint/2010/main" val="176455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346837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다중 분류 </a:t>
            </a:r>
            <a:r>
              <a:rPr lang="ko-KR" altLang="en-US" sz="2800" dirty="0" err="1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출력층</a:t>
            </a:r>
            <a:endParaRPr lang="en-US" altLang="ko-KR" sz="2800" dirty="0">
              <a:solidFill>
                <a:srgbClr val="5C5C5C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9ADEC5-B054-411F-B9E3-1A4BBA3C7FF4}"/>
              </a:ext>
            </a:extLst>
          </p:cNvPr>
          <p:cNvSpPr txBox="1"/>
          <p:nvPr/>
        </p:nvSpPr>
        <p:spPr>
          <a:xfrm>
            <a:off x="2038511" y="1955255"/>
            <a:ext cx="466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)Y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0, 1, 2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갖는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3class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분류이다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EA6CE4E9-2527-418F-9297-B6C70549E48A}"/>
              </a:ext>
            </a:extLst>
          </p:cNvPr>
          <p:cNvSpPr/>
          <p:nvPr/>
        </p:nvSpPr>
        <p:spPr>
          <a:xfrm rot="16200000">
            <a:off x="4400805" y="3699595"/>
            <a:ext cx="259108" cy="87163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04C4-9534-4CC9-89D4-FE4996F68F40}"/>
              </a:ext>
            </a:extLst>
          </p:cNvPr>
          <p:cNvSpPr txBox="1"/>
          <p:nvPr/>
        </p:nvSpPr>
        <p:spPr>
          <a:xfrm>
            <a:off x="2233142" y="3911023"/>
            <a:ext cx="14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마지막층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9CF465-A3F7-442B-B2EF-3567694E4E03}"/>
              </a:ext>
            </a:extLst>
          </p:cNvPr>
          <p:cNvSpPr txBox="1"/>
          <p:nvPr/>
        </p:nvSpPr>
        <p:spPr>
          <a:xfrm>
            <a:off x="5674146" y="3938249"/>
            <a:ext cx="14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softmax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9B945D7-4973-4E5D-8D7D-EECB477BDE26}"/>
              </a:ext>
            </a:extLst>
          </p:cNvPr>
          <p:cNvSpPr/>
          <p:nvPr/>
        </p:nvSpPr>
        <p:spPr>
          <a:xfrm rot="16200000">
            <a:off x="7909544" y="3696003"/>
            <a:ext cx="259108" cy="878817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51AB87-48FC-48E1-8FA2-0B316F8B1780}"/>
              </a:ext>
            </a:extLst>
          </p:cNvPr>
          <p:cNvSpPr txBox="1"/>
          <p:nvPr/>
        </p:nvSpPr>
        <p:spPr>
          <a:xfrm>
            <a:off x="8800255" y="3911023"/>
            <a:ext cx="347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cross entropy</a:t>
            </a:r>
          </a:p>
          <a:p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2E91CF-8725-405D-90F6-A1A84217B0CB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schemeClr val="accent6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Classification</a:t>
            </a:r>
            <a:endParaRPr lang="ko-KR" altLang="en-US" sz="3200" b="1" kern="0" dirty="0">
              <a:ln w="12700">
                <a:noFill/>
              </a:ln>
              <a:solidFill>
                <a:schemeClr val="accent6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7C876F-15DF-4D29-A6BF-BD204E6E022D}"/>
              </a:ext>
            </a:extLst>
          </p:cNvPr>
          <p:cNvSpPr txBox="1"/>
          <p:nvPr/>
        </p:nvSpPr>
        <p:spPr>
          <a:xfrm>
            <a:off x="5254590" y="3299211"/>
            <a:ext cx="466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다중 출력 흐름도</a:t>
            </a:r>
          </a:p>
        </p:txBody>
      </p:sp>
    </p:spTree>
    <p:extLst>
      <p:ext uri="{BB962C8B-B14F-4D97-AF65-F5344CB8AC3E}">
        <p14:creationId xmlns:p14="http://schemas.microsoft.com/office/powerpoint/2010/main" val="404514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346837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err="1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Softmax</a:t>
            </a:r>
            <a:endParaRPr lang="en-US" altLang="ko-KR" sz="2800" dirty="0">
              <a:solidFill>
                <a:srgbClr val="5C5C5C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9ADEC5-B054-411F-B9E3-1A4BBA3C7FF4}"/>
              </a:ext>
            </a:extLst>
          </p:cNvPr>
          <p:cNvSpPr txBox="1"/>
          <p:nvPr/>
        </p:nvSpPr>
        <p:spPr>
          <a:xfrm>
            <a:off x="2038511" y="1955255"/>
            <a:ext cx="727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 이상의 클래스를 분류할 경우 각각을 확률로 바꿔준다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1847CA-DBD4-4F60-A280-7D2A25B1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80" y="2994510"/>
            <a:ext cx="2723632" cy="1508126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5D737D6-1810-4FD0-AB31-8B47CFECC991}"/>
              </a:ext>
            </a:extLst>
          </p:cNvPr>
          <p:cNvCxnSpPr/>
          <p:nvPr/>
        </p:nvCxnSpPr>
        <p:spPr>
          <a:xfrm flipH="1">
            <a:off x="3969417" y="3067040"/>
            <a:ext cx="254263" cy="3378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074EE5-16B4-4A80-993B-C263FDB6063E}"/>
              </a:ext>
            </a:extLst>
          </p:cNvPr>
          <p:cNvSpPr txBox="1"/>
          <p:nvPr/>
        </p:nvSpPr>
        <p:spPr>
          <a:xfrm>
            <a:off x="4177156" y="2832630"/>
            <a:ext cx="15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번째 클래스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D7FD795-2EBD-437B-82CD-4640D13E73D2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590524" y="3863547"/>
            <a:ext cx="809362" cy="5083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54857D-AC05-4219-8BED-30AB1B8088F0}"/>
              </a:ext>
            </a:extLst>
          </p:cNvPr>
          <p:cNvSpPr txBox="1"/>
          <p:nvPr/>
        </p:nvSpPr>
        <p:spPr>
          <a:xfrm>
            <a:off x="1832979" y="4371851"/>
            <a:ext cx="15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총 클래스 수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3A7F69B-F8E6-4786-8578-82A47C7E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664" y="2496374"/>
            <a:ext cx="3908540" cy="31756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FC5FD76-317F-457A-A215-3BC88EEF51AA}"/>
              </a:ext>
            </a:extLst>
          </p:cNvPr>
          <p:cNvSpPr txBox="1"/>
          <p:nvPr/>
        </p:nvSpPr>
        <p:spPr>
          <a:xfrm>
            <a:off x="8751674" y="5643003"/>
            <a:ext cx="2046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만년필잉크의 데이터분석 지식 저장소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7E6FDE-6BE2-406E-BCC4-1D6ED76FD0D8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schemeClr val="accent6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Classification</a:t>
            </a:r>
            <a:endParaRPr lang="ko-KR" altLang="en-US" sz="3200" b="1" kern="0" dirty="0">
              <a:ln w="12700">
                <a:noFill/>
              </a:ln>
              <a:solidFill>
                <a:schemeClr val="accent6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23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schemeClr val="accent6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Classification</a:t>
            </a:r>
            <a:endParaRPr lang="ko-KR" altLang="en-US" sz="3200" b="1" kern="0" dirty="0">
              <a:ln w="12700">
                <a:noFill/>
              </a:ln>
              <a:solidFill>
                <a:schemeClr val="accent6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346837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Cross entropy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9ADEC5-B054-411F-B9E3-1A4BBA3C7FF4}"/>
              </a:ext>
            </a:extLst>
          </p:cNvPr>
          <p:cNvSpPr txBox="1"/>
          <p:nvPr/>
        </p:nvSpPr>
        <p:spPr>
          <a:xfrm>
            <a:off x="2050580" y="2025315"/>
            <a:ext cx="176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비용함수 형태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C8B379-5967-4C00-8116-73E26470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70" y="2415491"/>
            <a:ext cx="4050744" cy="10045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898E20-6FCB-4F14-AC1F-3B516DF35967}"/>
              </a:ext>
            </a:extLst>
          </p:cNvPr>
          <p:cNvSpPr/>
          <p:nvPr/>
        </p:nvSpPr>
        <p:spPr>
          <a:xfrm>
            <a:off x="4086734" y="2415491"/>
            <a:ext cx="1767370" cy="88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397339-DAB2-4182-9838-FFC7BF3E5EA2}"/>
              </a:ext>
            </a:extLst>
          </p:cNvPr>
          <p:cNvCxnSpPr/>
          <p:nvPr/>
        </p:nvCxnSpPr>
        <p:spPr>
          <a:xfrm flipH="1">
            <a:off x="4373073" y="2094972"/>
            <a:ext cx="254263" cy="3378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941C49-D34A-4E9A-9AE8-AF12E2C8B88E}"/>
              </a:ext>
            </a:extLst>
          </p:cNvPr>
          <p:cNvSpPr txBox="1"/>
          <p:nvPr/>
        </p:nvSpPr>
        <p:spPr>
          <a:xfrm>
            <a:off x="4580812" y="1860562"/>
            <a:ext cx="15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 =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총 클래스 수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1367480-B2A0-4C71-8995-DD51A93CAF79}"/>
              </a:ext>
            </a:extLst>
          </p:cNvPr>
          <p:cNvCxnSpPr>
            <a:cxnSpLocks/>
          </p:cNvCxnSpPr>
          <p:nvPr/>
        </p:nvCxnSpPr>
        <p:spPr>
          <a:xfrm flipV="1">
            <a:off x="3476368" y="2627870"/>
            <a:ext cx="341582" cy="7525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227417-E81B-44DB-A501-812E96A055D3}"/>
              </a:ext>
            </a:extLst>
          </p:cNvPr>
          <p:cNvSpPr txBox="1"/>
          <p:nvPr/>
        </p:nvSpPr>
        <p:spPr>
          <a:xfrm>
            <a:off x="3291588" y="3380446"/>
            <a:ext cx="15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 =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샘플 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DD365-A293-4E7B-A2A8-86A389097B2A}"/>
              </a:ext>
            </a:extLst>
          </p:cNvPr>
          <p:cNvSpPr txBox="1"/>
          <p:nvPr/>
        </p:nvSpPr>
        <p:spPr>
          <a:xfrm>
            <a:off x="6492655" y="2302978"/>
            <a:ext cx="192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 = [[0,1,0,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1,0,0,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0,0,1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0,1,0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1,0,0</a:t>
            </a:r>
            <a:r>
              <a:rPr lang="en-US" altLang="ko-KR" dirty="0"/>
              <a:t>]] 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2F9B99-4FC1-47BC-A500-12F751D6DC3F}"/>
              </a:ext>
            </a:extLst>
          </p:cNvPr>
          <p:cNvSpPr txBox="1"/>
          <p:nvPr/>
        </p:nvSpPr>
        <p:spPr>
          <a:xfrm>
            <a:off x="6492655" y="3990018"/>
            <a:ext cx="2853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Y_hat</a:t>
            </a:r>
            <a:r>
              <a:rPr lang="en-US" altLang="ko-KR" sz="1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 [[0.1, 0.8, 0.1,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 0.9, 0.05, 0.05,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  0.8, 0.1, 0.1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  0.2, 0.6, 0.2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   0.8, 0.2, 0</a:t>
            </a:r>
            <a:r>
              <a:rPr lang="en-US" altLang="ko-KR" dirty="0"/>
              <a:t>]]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833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schemeClr val="accent6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000" kern="0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Batch and Epoch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2BCB8D-D634-481B-9E2F-3C845D7D3991}"/>
              </a:ext>
            </a:extLst>
          </p:cNvPr>
          <p:cNvSpPr txBox="1"/>
          <p:nvPr/>
        </p:nvSpPr>
        <p:spPr>
          <a:xfrm>
            <a:off x="1872780" y="2146768"/>
            <a:ext cx="7278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Batch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한번에 처리할 데이터 수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Epoch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전체 데이터 반복 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05E8FB-F2BD-43ED-9C71-F58F77348B4D}"/>
              </a:ext>
            </a:extLst>
          </p:cNvPr>
          <p:cNvSpPr txBox="1"/>
          <p:nvPr/>
        </p:nvSpPr>
        <p:spPr>
          <a:xfrm>
            <a:off x="1872780" y="3306094"/>
            <a:ext cx="72784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만약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데이터가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1000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개이고 배치가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100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이라면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Batch = 100</a:t>
            </a:r>
          </a:p>
          <a:p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Epoch = 10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055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467074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680518" y="1946871"/>
            <a:ext cx="423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하이퍼 파라미터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(Hyper parameter)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5708B-B9D8-4A88-969E-B02EC2A4D5C1}"/>
              </a:ext>
            </a:extLst>
          </p:cNvPr>
          <p:cNvSpPr txBox="1"/>
          <p:nvPr/>
        </p:nvSpPr>
        <p:spPr>
          <a:xfrm>
            <a:off x="7016407" y="1946871"/>
            <a:ext cx="423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모델 파라미터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(Model parameter)</a:t>
            </a:r>
          </a:p>
        </p:txBody>
      </p:sp>
      <p:pic>
        <p:nvPicPr>
          <p:cNvPr id="28" name="Picture 4" descr="Versus VS letters fight. Versus text brush painting letters. Vector  illustration. (1090180876) - 게티이미지뱅크">
            <a:extLst>
              <a:ext uri="{FF2B5EF4-FFF2-40B4-BE49-F238E27FC236}">
                <a16:creationId xmlns:a16="http://schemas.microsoft.com/office/drawing/2014/main" id="{5A0F4980-D83F-4B22-89B9-E6A7ED530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6" t="24652" r="15597" b="27421"/>
          <a:stretch/>
        </p:blipFill>
        <p:spPr bwMode="auto">
          <a:xfrm>
            <a:off x="5773544" y="1733654"/>
            <a:ext cx="1090806" cy="7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82F9B6-0869-4486-9937-0DC6061173EC}"/>
              </a:ext>
            </a:extLst>
          </p:cNvPr>
          <p:cNvSpPr txBox="1"/>
          <p:nvPr/>
        </p:nvSpPr>
        <p:spPr>
          <a:xfrm>
            <a:off x="1680518" y="2608243"/>
            <a:ext cx="29161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모델을 학습시키기 전에 사용자가 직접 지정해 주는 값들 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Ex) </a:t>
            </a:r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은닉층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수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노드 수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활성화 함  수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배치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에포크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C3DAB-493C-4569-85A6-150E6F89A610}"/>
              </a:ext>
            </a:extLst>
          </p:cNvPr>
          <p:cNvSpPr txBox="1"/>
          <p:nvPr/>
        </p:nvSpPr>
        <p:spPr>
          <a:xfrm>
            <a:off x="7016407" y="2608243"/>
            <a:ext cx="2916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모델이 학습하는 동안 직접 결정되는 값들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Ex)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계수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편향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등등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4061EA3B-888E-446C-A9E4-9FA4E9955938}"/>
              </a:ext>
            </a:extLst>
          </p:cNvPr>
          <p:cNvSpPr/>
          <p:nvPr/>
        </p:nvSpPr>
        <p:spPr>
          <a:xfrm>
            <a:off x="3009061" y="3910896"/>
            <a:ext cx="259108" cy="52310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4646B9-AAF1-497E-9A26-A7C82B0D695F}"/>
              </a:ext>
            </a:extLst>
          </p:cNvPr>
          <p:cNvSpPr txBox="1"/>
          <p:nvPr/>
        </p:nvSpPr>
        <p:spPr>
          <a:xfrm>
            <a:off x="2490059" y="4669234"/>
            <a:ext cx="2916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그리드 탐색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랜덤 탐색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베이지안 최적화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휴리스틱 탐색</a:t>
            </a:r>
          </a:p>
        </p:txBody>
      </p:sp>
    </p:spTree>
    <p:extLst>
      <p:ext uri="{BB962C8B-B14F-4D97-AF65-F5344CB8AC3E}">
        <p14:creationId xmlns:p14="http://schemas.microsoft.com/office/powerpoint/2010/main" val="53640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>
            <a:extLst>
              <a:ext uri="{FF2B5EF4-FFF2-40B4-BE49-F238E27FC236}">
                <a16:creationId xmlns:a16="http://schemas.microsoft.com/office/drawing/2014/main" id="{A72DBDD6-BD31-41CE-A043-88604AA9056F}"/>
              </a:ext>
            </a:extLst>
          </p:cNvPr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95E66D9-2493-4D86-9131-5E6FA7FE4CFA}"/>
                </a:ext>
              </a:extLst>
            </p:cNvPr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사각형: 둥근 위쪽 모서리 91">
              <a:extLst>
                <a:ext uri="{FF2B5EF4-FFF2-40B4-BE49-F238E27FC236}">
                  <a16:creationId xmlns:a16="http://schemas.microsoft.com/office/drawing/2014/main" id="{E1ACA55E-B4BA-4B1D-B7CA-E825E858053D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사각형: 둥근 위쪽 모서리 92">
              <a:extLst>
                <a:ext uri="{FF2B5EF4-FFF2-40B4-BE49-F238E27FC236}">
                  <a16:creationId xmlns:a16="http://schemas.microsoft.com/office/drawing/2014/main" id="{9F73FB1E-F49B-4E65-8057-0DB71877B48A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사각형: 둥근 위쪽 모서리 93">
              <a:extLst>
                <a:ext uri="{FF2B5EF4-FFF2-40B4-BE49-F238E27FC236}">
                  <a16:creationId xmlns:a16="http://schemas.microsoft.com/office/drawing/2014/main" id="{8D0693CD-BA39-4E68-9FC6-9B09B4CF182A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22A0E6F-3897-44E7-8532-307D6730F9C6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84C7B61D-88E1-4A0C-BA3E-1D804E432A3D}"/>
                </a:ext>
              </a:extLst>
            </p:cNvPr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467074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5708B-B9D8-4A88-969E-B02EC2A4D5C1}"/>
              </a:ext>
            </a:extLst>
          </p:cNvPr>
          <p:cNvSpPr txBox="1"/>
          <p:nvPr/>
        </p:nvSpPr>
        <p:spPr>
          <a:xfrm>
            <a:off x="3950243" y="4130643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C3DAB-493C-4569-85A6-150E6F89A610}"/>
              </a:ext>
            </a:extLst>
          </p:cNvPr>
          <p:cNvSpPr txBox="1"/>
          <p:nvPr/>
        </p:nvSpPr>
        <p:spPr>
          <a:xfrm>
            <a:off x="2230255" y="1877409"/>
            <a:ext cx="107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특성 벡터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8280BD0-E99C-4AE9-B3E4-799A5E294696}"/>
              </a:ext>
            </a:extLst>
          </p:cNvPr>
          <p:cNvSpPr/>
          <p:nvPr/>
        </p:nvSpPr>
        <p:spPr>
          <a:xfrm>
            <a:off x="4051248" y="1718261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21CBBB6-CA72-4806-B1E7-55AED9E4934C}"/>
              </a:ext>
            </a:extLst>
          </p:cNvPr>
          <p:cNvSpPr/>
          <p:nvPr/>
        </p:nvSpPr>
        <p:spPr>
          <a:xfrm>
            <a:off x="4051248" y="2740684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2A6F1A-A3D6-4590-AD41-88EDCEF48144}"/>
              </a:ext>
            </a:extLst>
          </p:cNvPr>
          <p:cNvSpPr/>
          <p:nvPr/>
        </p:nvSpPr>
        <p:spPr>
          <a:xfrm>
            <a:off x="6605971" y="1176577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6AF2BF-37CE-4204-B7AF-65F08AC2D9C1}"/>
              </a:ext>
            </a:extLst>
          </p:cNvPr>
          <p:cNvSpPr/>
          <p:nvPr/>
        </p:nvSpPr>
        <p:spPr>
          <a:xfrm>
            <a:off x="6605971" y="3149608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5BBF52-AC81-4D83-8A32-AABA44BB8A16}"/>
              </a:ext>
            </a:extLst>
          </p:cNvPr>
          <p:cNvSpPr/>
          <p:nvPr/>
        </p:nvSpPr>
        <p:spPr>
          <a:xfrm>
            <a:off x="6605971" y="2181470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9664F36-830F-4548-A4A0-C33D7D3D624D}"/>
              </a:ext>
            </a:extLst>
          </p:cNvPr>
          <p:cNvSpPr/>
          <p:nvPr/>
        </p:nvSpPr>
        <p:spPr>
          <a:xfrm>
            <a:off x="9160695" y="1726412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BF1644-526A-4B59-820D-A6B98B4361A7}"/>
              </a:ext>
            </a:extLst>
          </p:cNvPr>
          <p:cNvSpPr/>
          <p:nvPr/>
        </p:nvSpPr>
        <p:spPr>
          <a:xfrm>
            <a:off x="9160695" y="2748835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A20AD-E691-4FB5-B885-887C15E4FC1B}"/>
              </a:ext>
            </a:extLst>
          </p:cNvPr>
          <p:cNvSpPr txBox="1"/>
          <p:nvPr/>
        </p:nvSpPr>
        <p:spPr>
          <a:xfrm>
            <a:off x="6570528" y="4113433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19CB04-CACE-4334-A418-1ADDBEA54F47}"/>
              </a:ext>
            </a:extLst>
          </p:cNvPr>
          <p:cNvSpPr txBox="1"/>
          <p:nvPr/>
        </p:nvSpPr>
        <p:spPr>
          <a:xfrm>
            <a:off x="9059690" y="4061147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(4, 2)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717F2ACE-35F3-40D5-B739-813F40E43337}"/>
              </a:ext>
            </a:extLst>
          </p:cNvPr>
          <p:cNvSpPr/>
          <p:nvPr/>
        </p:nvSpPr>
        <p:spPr>
          <a:xfrm rot="16200000">
            <a:off x="3485229" y="1769747"/>
            <a:ext cx="259108" cy="52310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C48C0-7484-4FB9-A55E-6FD3284CA183}"/>
              </a:ext>
            </a:extLst>
          </p:cNvPr>
          <p:cNvSpPr txBox="1"/>
          <p:nvPr/>
        </p:nvSpPr>
        <p:spPr>
          <a:xfrm>
            <a:off x="2174405" y="2851125"/>
            <a:ext cx="112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특성 벡터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202453B8-095E-47FB-BC52-B8222EF2BAB1}"/>
              </a:ext>
            </a:extLst>
          </p:cNvPr>
          <p:cNvSpPr/>
          <p:nvPr/>
        </p:nvSpPr>
        <p:spPr>
          <a:xfrm rot="16200000">
            <a:off x="3485229" y="2743463"/>
            <a:ext cx="259108" cy="52310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0EC28E-573F-4F0C-AECE-D23F08E24C81}"/>
              </a:ext>
            </a:extLst>
          </p:cNvPr>
          <p:cNvSpPr txBox="1"/>
          <p:nvPr/>
        </p:nvSpPr>
        <p:spPr>
          <a:xfrm>
            <a:off x="1506479" y="1834278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74960D-FEDA-4C09-9680-C12553B918EC}"/>
              </a:ext>
            </a:extLst>
          </p:cNvPr>
          <p:cNvSpPr txBox="1"/>
          <p:nvPr/>
        </p:nvSpPr>
        <p:spPr>
          <a:xfrm>
            <a:off x="1506479" y="2807546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(4, )</a:t>
            </a: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2FF958E4-9EA4-49BC-B500-D80917C1CC9C}"/>
              </a:ext>
            </a:extLst>
          </p:cNvPr>
          <p:cNvSpPr/>
          <p:nvPr/>
        </p:nvSpPr>
        <p:spPr>
          <a:xfrm rot="16200000">
            <a:off x="5221951" y="3845346"/>
            <a:ext cx="828085" cy="22547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F9F98D0-2ED3-4F82-9A62-77C64E862FC3}"/>
              </a:ext>
            </a:extLst>
          </p:cNvPr>
          <p:cNvGrpSpPr/>
          <p:nvPr/>
        </p:nvGrpSpPr>
        <p:grpSpPr>
          <a:xfrm>
            <a:off x="4603878" y="5503396"/>
            <a:ext cx="2064229" cy="369332"/>
            <a:chOff x="4192390" y="5491874"/>
            <a:chExt cx="2064229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A5ACD4-9977-4DD9-8B9E-72B0003DFEF6}"/>
                </a:ext>
              </a:extLst>
            </p:cNvPr>
            <p:cNvSpPr txBox="1"/>
            <p:nvPr/>
          </p:nvSpPr>
          <p:spPr>
            <a:xfrm>
              <a:off x="4192390" y="5491874"/>
              <a:ext cx="82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(4, </a:t>
              </a:r>
              <a:r>
                <a:rPr lang="en-US" altLang="ko-KR" b="0" i="0" dirty="0">
                  <a:solidFill>
                    <a:srgbClr val="FF0000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12A12D-F395-4EED-8A58-957F88E4BBBD}"/>
                </a:ext>
              </a:extLst>
            </p:cNvPr>
            <p:cNvSpPr txBox="1"/>
            <p:nvPr/>
          </p:nvSpPr>
          <p:spPr>
            <a:xfrm>
              <a:off x="4995156" y="5491874"/>
              <a:ext cx="383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D4AED0-B9F6-45C9-891B-E21F79DB131B}"/>
                </a:ext>
              </a:extLst>
            </p:cNvPr>
            <p:cNvSpPr txBox="1"/>
            <p:nvPr/>
          </p:nvSpPr>
          <p:spPr>
            <a:xfrm>
              <a:off x="5428534" y="5491874"/>
              <a:ext cx="82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(</a:t>
              </a:r>
              <a:r>
                <a:rPr lang="en-US" altLang="ko-KR" b="0" i="0" dirty="0">
                  <a:solidFill>
                    <a:srgbClr val="FF0000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, </a:t>
              </a:r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)</a:t>
              </a:r>
            </a:p>
          </p:txBody>
        </p:sp>
      </p:grpSp>
      <p:sp>
        <p:nvSpPr>
          <p:cNvPr id="51" name="화살표: 오른쪽으로 구부러짐 50">
            <a:extLst>
              <a:ext uri="{FF2B5EF4-FFF2-40B4-BE49-F238E27FC236}">
                <a16:creationId xmlns:a16="http://schemas.microsoft.com/office/drawing/2014/main" id="{F3704ED8-42A2-47F7-ADFC-6C22A3869112}"/>
              </a:ext>
            </a:extLst>
          </p:cNvPr>
          <p:cNvSpPr/>
          <p:nvPr/>
        </p:nvSpPr>
        <p:spPr>
          <a:xfrm rot="16200000">
            <a:off x="7812711" y="3835584"/>
            <a:ext cx="828085" cy="22547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3A4DF3-B5BA-47E3-A67F-952A89A7B352}"/>
              </a:ext>
            </a:extLst>
          </p:cNvPr>
          <p:cNvGrpSpPr/>
          <p:nvPr/>
        </p:nvGrpSpPr>
        <p:grpSpPr>
          <a:xfrm>
            <a:off x="7232047" y="5491874"/>
            <a:ext cx="2064229" cy="369332"/>
            <a:chOff x="6181805" y="5491874"/>
            <a:chExt cx="2064229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D9FD21D-04A6-4CC1-B1A1-8AE79B866A76}"/>
                </a:ext>
              </a:extLst>
            </p:cNvPr>
            <p:cNvSpPr txBox="1"/>
            <p:nvPr/>
          </p:nvSpPr>
          <p:spPr>
            <a:xfrm>
              <a:off x="6181805" y="5491874"/>
              <a:ext cx="82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(4, </a:t>
              </a:r>
              <a:r>
                <a:rPr lang="en-US" altLang="ko-KR" dirty="0">
                  <a:solidFill>
                    <a:srgbClr val="FF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EB3EFF-FF72-4877-AD2D-D8ED9076DC64}"/>
                </a:ext>
              </a:extLst>
            </p:cNvPr>
            <p:cNvSpPr txBox="1"/>
            <p:nvPr/>
          </p:nvSpPr>
          <p:spPr>
            <a:xfrm>
              <a:off x="6984571" y="5491874"/>
              <a:ext cx="383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C693EF-F651-4732-BAFD-DF70E3813C62}"/>
                </a:ext>
              </a:extLst>
            </p:cNvPr>
            <p:cNvSpPr txBox="1"/>
            <p:nvPr/>
          </p:nvSpPr>
          <p:spPr>
            <a:xfrm>
              <a:off x="7417949" y="5491874"/>
              <a:ext cx="82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(</a:t>
              </a:r>
              <a:r>
                <a:rPr lang="en-US" altLang="ko-KR" dirty="0">
                  <a:solidFill>
                    <a:srgbClr val="FF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, 2)</a:t>
              </a: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9AEAC5-F609-4748-B574-FEDBB719CF20}"/>
              </a:ext>
            </a:extLst>
          </p:cNvPr>
          <p:cNvCxnSpPr>
            <a:cxnSpLocks/>
          </p:cNvCxnSpPr>
          <p:nvPr/>
        </p:nvCxnSpPr>
        <p:spPr>
          <a:xfrm flipV="1">
            <a:off x="4585637" y="1329767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43FE41E-6F42-4B5A-A6FE-70BEF537617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677324" y="2582110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B8B315B-05DA-4B9A-8B68-79D0028466F2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4585637" y="3275073"/>
            <a:ext cx="1808371" cy="299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9DC5795-6959-4991-8471-CB4311EA06B1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4585637" y="1776391"/>
            <a:ext cx="1908710" cy="10559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93EF2A6-B110-444C-989E-10292DD2A12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677324" y="2031299"/>
            <a:ext cx="1750847" cy="2928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8F23588-0FB1-4926-A807-B24498DAC6CE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585637" y="2252650"/>
            <a:ext cx="1908710" cy="10113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C88B599-4B98-4DAC-95F0-9A0566EE8591}"/>
              </a:ext>
            </a:extLst>
          </p:cNvPr>
          <p:cNvCxnSpPr>
            <a:cxnSpLocks/>
          </p:cNvCxnSpPr>
          <p:nvPr/>
        </p:nvCxnSpPr>
        <p:spPr>
          <a:xfrm flipV="1">
            <a:off x="7266566" y="2017947"/>
            <a:ext cx="1842534" cy="4694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C84A4FB-24C0-4644-B388-E7049A350EFB}"/>
              </a:ext>
            </a:extLst>
          </p:cNvPr>
          <p:cNvCxnSpPr>
            <a:cxnSpLocks/>
          </p:cNvCxnSpPr>
          <p:nvPr/>
        </p:nvCxnSpPr>
        <p:spPr>
          <a:xfrm>
            <a:off x="7247328" y="1283905"/>
            <a:ext cx="1802825" cy="55037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A7A8F90-15C7-445C-AF69-7DFF1CCF4A90}"/>
              </a:ext>
            </a:extLst>
          </p:cNvPr>
          <p:cNvCxnSpPr>
            <a:cxnSpLocks/>
          </p:cNvCxnSpPr>
          <p:nvPr/>
        </p:nvCxnSpPr>
        <p:spPr>
          <a:xfrm>
            <a:off x="7222212" y="1739496"/>
            <a:ext cx="1837478" cy="116302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3A732A2-D4AC-4B76-BB7E-4A42FA6D0726}"/>
              </a:ext>
            </a:extLst>
          </p:cNvPr>
          <p:cNvCxnSpPr>
            <a:cxnSpLocks/>
          </p:cNvCxnSpPr>
          <p:nvPr/>
        </p:nvCxnSpPr>
        <p:spPr>
          <a:xfrm flipV="1">
            <a:off x="7327668" y="3144302"/>
            <a:ext cx="1750847" cy="4716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C231292-BC25-4D02-949A-377FC4150BE8}"/>
              </a:ext>
            </a:extLst>
          </p:cNvPr>
          <p:cNvCxnSpPr>
            <a:cxnSpLocks/>
          </p:cNvCxnSpPr>
          <p:nvPr/>
        </p:nvCxnSpPr>
        <p:spPr>
          <a:xfrm flipV="1">
            <a:off x="7234897" y="2160853"/>
            <a:ext cx="1809800" cy="108166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15F60FB-18C4-430C-911B-06E55EC73470}"/>
              </a:ext>
            </a:extLst>
          </p:cNvPr>
          <p:cNvCxnSpPr>
            <a:cxnSpLocks/>
          </p:cNvCxnSpPr>
          <p:nvPr/>
        </p:nvCxnSpPr>
        <p:spPr>
          <a:xfrm>
            <a:off x="7271622" y="2507704"/>
            <a:ext cx="1729760" cy="4973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467074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5708B-B9D8-4A88-969E-B02EC2A4D5C1}"/>
              </a:ext>
            </a:extLst>
          </p:cNvPr>
          <p:cNvSpPr txBox="1"/>
          <p:nvPr/>
        </p:nvSpPr>
        <p:spPr>
          <a:xfrm>
            <a:off x="3950243" y="4130643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C3DAB-493C-4569-85A6-150E6F89A610}"/>
              </a:ext>
            </a:extLst>
          </p:cNvPr>
          <p:cNvSpPr txBox="1"/>
          <p:nvPr/>
        </p:nvSpPr>
        <p:spPr>
          <a:xfrm>
            <a:off x="2230255" y="1877409"/>
            <a:ext cx="107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특성 벡터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8280BD0-E99C-4AE9-B3E4-799A5E294696}"/>
              </a:ext>
            </a:extLst>
          </p:cNvPr>
          <p:cNvSpPr/>
          <p:nvPr/>
        </p:nvSpPr>
        <p:spPr>
          <a:xfrm>
            <a:off x="4051248" y="1718261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21CBBB6-CA72-4806-B1E7-55AED9E4934C}"/>
              </a:ext>
            </a:extLst>
          </p:cNvPr>
          <p:cNvSpPr/>
          <p:nvPr/>
        </p:nvSpPr>
        <p:spPr>
          <a:xfrm>
            <a:off x="4051248" y="2740684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2A6F1A-A3D6-4590-AD41-88EDCEF48144}"/>
              </a:ext>
            </a:extLst>
          </p:cNvPr>
          <p:cNvSpPr/>
          <p:nvPr/>
        </p:nvSpPr>
        <p:spPr>
          <a:xfrm>
            <a:off x="6605971" y="1176577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6AF2BF-37CE-4204-B7AF-65F08AC2D9C1}"/>
              </a:ext>
            </a:extLst>
          </p:cNvPr>
          <p:cNvSpPr/>
          <p:nvPr/>
        </p:nvSpPr>
        <p:spPr>
          <a:xfrm>
            <a:off x="6605971" y="3149608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5BBF52-AC81-4D83-8A32-AABA44BB8A16}"/>
              </a:ext>
            </a:extLst>
          </p:cNvPr>
          <p:cNvSpPr/>
          <p:nvPr/>
        </p:nvSpPr>
        <p:spPr>
          <a:xfrm>
            <a:off x="6605971" y="2181470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9664F36-830F-4548-A4A0-C33D7D3D624D}"/>
              </a:ext>
            </a:extLst>
          </p:cNvPr>
          <p:cNvSpPr/>
          <p:nvPr/>
        </p:nvSpPr>
        <p:spPr>
          <a:xfrm>
            <a:off x="9160695" y="1726412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BF1644-526A-4B59-820D-A6B98B4361A7}"/>
              </a:ext>
            </a:extLst>
          </p:cNvPr>
          <p:cNvSpPr/>
          <p:nvPr/>
        </p:nvSpPr>
        <p:spPr>
          <a:xfrm>
            <a:off x="9160695" y="2748835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A20AD-E691-4FB5-B885-887C15E4FC1B}"/>
              </a:ext>
            </a:extLst>
          </p:cNvPr>
          <p:cNvSpPr txBox="1"/>
          <p:nvPr/>
        </p:nvSpPr>
        <p:spPr>
          <a:xfrm>
            <a:off x="6570528" y="4113433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19CB04-CACE-4334-A418-1ADDBEA54F47}"/>
              </a:ext>
            </a:extLst>
          </p:cNvPr>
          <p:cNvSpPr txBox="1"/>
          <p:nvPr/>
        </p:nvSpPr>
        <p:spPr>
          <a:xfrm>
            <a:off x="9059690" y="4061147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(4, 2)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717F2ACE-35F3-40D5-B739-813F40E43337}"/>
              </a:ext>
            </a:extLst>
          </p:cNvPr>
          <p:cNvSpPr/>
          <p:nvPr/>
        </p:nvSpPr>
        <p:spPr>
          <a:xfrm rot="16200000">
            <a:off x="3485229" y="1769747"/>
            <a:ext cx="259108" cy="52310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C48C0-7484-4FB9-A55E-6FD3284CA183}"/>
              </a:ext>
            </a:extLst>
          </p:cNvPr>
          <p:cNvSpPr txBox="1"/>
          <p:nvPr/>
        </p:nvSpPr>
        <p:spPr>
          <a:xfrm>
            <a:off x="2174405" y="2851125"/>
            <a:ext cx="112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특성 벡터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202453B8-095E-47FB-BC52-B8222EF2BAB1}"/>
              </a:ext>
            </a:extLst>
          </p:cNvPr>
          <p:cNvSpPr/>
          <p:nvPr/>
        </p:nvSpPr>
        <p:spPr>
          <a:xfrm rot="16200000">
            <a:off x="3485229" y="2743463"/>
            <a:ext cx="259108" cy="52310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0EC28E-573F-4F0C-AECE-D23F08E24C81}"/>
              </a:ext>
            </a:extLst>
          </p:cNvPr>
          <p:cNvSpPr txBox="1"/>
          <p:nvPr/>
        </p:nvSpPr>
        <p:spPr>
          <a:xfrm>
            <a:off x="1506479" y="1834278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74960D-FEDA-4C09-9680-C12553B918EC}"/>
              </a:ext>
            </a:extLst>
          </p:cNvPr>
          <p:cNvSpPr txBox="1"/>
          <p:nvPr/>
        </p:nvSpPr>
        <p:spPr>
          <a:xfrm>
            <a:off x="1506479" y="2807546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(4, )</a:t>
            </a: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2FF958E4-9EA4-49BC-B500-D80917C1CC9C}"/>
              </a:ext>
            </a:extLst>
          </p:cNvPr>
          <p:cNvSpPr/>
          <p:nvPr/>
        </p:nvSpPr>
        <p:spPr>
          <a:xfrm rot="16200000">
            <a:off x="5221951" y="3845346"/>
            <a:ext cx="828085" cy="22547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F9F98D0-2ED3-4F82-9A62-77C64E862FC3}"/>
              </a:ext>
            </a:extLst>
          </p:cNvPr>
          <p:cNvGrpSpPr/>
          <p:nvPr/>
        </p:nvGrpSpPr>
        <p:grpSpPr>
          <a:xfrm>
            <a:off x="4603878" y="5503396"/>
            <a:ext cx="2064229" cy="369332"/>
            <a:chOff x="4192390" y="5491874"/>
            <a:chExt cx="2064229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A5ACD4-9977-4DD9-8B9E-72B0003DFEF6}"/>
                </a:ext>
              </a:extLst>
            </p:cNvPr>
            <p:cNvSpPr txBox="1"/>
            <p:nvPr/>
          </p:nvSpPr>
          <p:spPr>
            <a:xfrm>
              <a:off x="4192390" y="5491874"/>
              <a:ext cx="82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(4, </a:t>
              </a:r>
              <a:r>
                <a:rPr lang="en-US" altLang="ko-KR" b="0" i="0" dirty="0">
                  <a:solidFill>
                    <a:srgbClr val="FF0000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12A12D-F395-4EED-8A58-957F88E4BBBD}"/>
                </a:ext>
              </a:extLst>
            </p:cNvPr>
            <p:cNvSpPr txBox="1"/>
            <p:nvPr/>
          </p:nvSpPr>
          <p:spPr>
            <a:xfrm>
              <a:off x="4995156" y="5491874"/>
              <a:ext cx="383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D4AED0-B9F6-45C9-891B-E21F79DB131B}"/>
                </a:ext>
              </a:extLst>
            </p:cNvPr>
            <p:cNvSpPr txBox="1"/>
            <p:nvPr/>
          </p:nvSpPr>
          <p:spPr>
            <a:xfrm>
              <a:off x="5428534" y="5491874"/>
              <a:ext cx="82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(</a:t>
              </a:r>
              <a:r>
                <a:rPr lang="en-US" altLang="ko-KR" b="0" i="0" dirty="0">
                  <a:solidFill>
                    <a:srgbClr val="FF0000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, </a:t>
              </a:r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)</a:t>
              </a:r>
            </a:p>
          </p:txBody>
        </p:sp>
      </p:grpSp>
      <p:sp>
        <p:nvSpPr>
          <p:cNvPr id="51" name="화살표: 오른쪽으로 구부러짐 50">
            <a:extLst>
              <a:ext uri="{FF2B5EF4-FFF2-40B4-BE49-F238E27FC236}">
                <a16:creationId xmlns:a16="http://schemas.microsoft.com/office/drawing/2014/main" id="{F3704ED8-42A2-47F7-ADFC-6C22A3869112}"/>
              </a:ext>
            </a:extLst>
          </p:cNvPr>
          <p:cNvSpPr/>
          <p:nvPr/>
        </p:nvSpPr>
        <p:spPr>
          <a:xfrm rot="16200000">
            <a:off x="7812711" y="3835584"/>
            <a:ext cx="828085" cy="22547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3A4DF3-B5BA-47E3-A67F-952A89A7B352}"/>
              </a:ext>
            </a:extLst>
          </p:cNvPr>
          <p:cNvGrpSpPr/>
          <p:nvPr/>
        </p:nvGrpSpPr>
        <p:grpSpPr>
          <a:xfrm>
            <a:off x="7232047" y="5491874"/>
            <a:ext cx="2064229" cy="369332"/>
            <a:chOff x="6181805" y="5491874"/>
            <a:chExt cx="2064229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D9FD21D-04A6-4CC1-B1A1-8AE79B866A76}"/>
                </a:ext>
              </a:extLst>
            </p:cNvPr>
            <p:cNvSpPr txBox="1"/>
            <p:nvPr/>
          </p:nvSpPr>
          <p:spPr>
            <a:xfrm>
              <a:off x="6181805" y="5491874"/>
              <a:ext cx="82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(4, </a:t>
              </a:r>
              <a:r>
                <a:rPr lang="en-US" altLang="ko-KR" dirty="0">
                  <a:solidFill>
                    <a:srgbClr val="FF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EB3EFF-FF72-4877-AD2D-D8ED9076DC64}"/>
                </a:ext>
              </a:extLst>
            </p:cNvPr>
            <p:cNvSpPr txBox="1"/>
            <p:nvPr/>
          </p:nvSpPr>
          <p:spPr>
            <a:xfrm>
              <a:off x="6984571" y="5491874"/>
              <a:ext cx="383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C693EF-F651-4732-BAFD-DF70E3813C62}"/>
                </a:ext>
              </a:extLst>
            </p:cNvPr>
            <p:cNvSpPr txBox="1"/>
            <p:nvPr/>
          </p:nvSpPr>
          <p:spPr>
            <a:xfrm>
              <a:off x="7417949" y="5491874"/>
              <a:ext cx="82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(</a:t>
              </a:r>
              <a:r>
                <a:rPr lang="en-US" altLang="ko-KR" dirty="0">
                  <a:solidFill>
                    <a:srgbClr val="FF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, 2)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7CFF05-1DD8-4977-A5E0-39DB744514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6B3F90-B87E-4063-9AF1-2FDEAAB2D996}"/>
              </a:ext>
            </a:extLst>
          </p:cNvPr>
          <p:cNvSpPr/>
          <p:nvPr/>
        </p:nvSpPr>
        <p:spPr>
          <a:xfrm>
            <a:off x="4491072" y="2068307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특성</a:t>
            </a:r>
            <a:r>
              <a:rPr lang="en-US" altLang="ko-KR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0F095B-4712-4996-8CB4-041AE3A2E91A}"/>
              </a:ext>
            </a:extLst>
          </p:cNvPr>
          <p:cNvSpPr/>
          <p:nvPr/>
        </p:nvSpPr>
        <p:spPr>
          <a:xfrm>
            <a:off x="4491072" y="2679580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1444DC-7284-4A4A-87B0-3E46BF8FD11B}"/>
              </a:ext>
            </a:extLst>
          </p:cNvPr>
          <p:cNvSpPr/>
          <p:nvPr/>
        </p:nvSpPr>
        <p:spPr>
          <a:xfrm>
            <a:off x="5919107" y="2068307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특성</a:t>
            </a:r>
            <a:r>
              <a:rPr lang="en-US" altLang="ko-KR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E360E2-B153-4DB8-B51E-EA0CAD079497}"/>
              </a:ext>
            </a:extLst>
          </p:cNvPr>
          <p:cNvSpPr/>
          <p:nvPr/>
        </p:nvSpPr>
        <p:spPr>
          <a:xfrm>
            <a:off x="5910313" y="2679580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몸무게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EC504C-6714-48CF-B303-150D6A641C29}"/>
              </a:ext>
            </a:extLst>
          </p:cNvPr>
          <p:cNvSpPr/>
          <p:nvPr/>
        </p:nvSpPr>
        <p:spPr>
          <a:xfrm>
            <a:off x="7320198" y="2679580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예측값</a:t>
            </a:r>
            <a:endParaRPr lang="ko-KR" altLang="en-US" sz="2400" dirty="0">
              <a:solidFill>
                <a:schemeClr val="tx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5767434-8BDD-4CCD-AA81-251E8A1B125A}"/>
              </a:ext>
            </a:extLst>
          </p:cNvPr>
          <p:cNvSpPr/>
          <p:nvPr/>
        </p:nvSpPr>
        <p:spPr>
          <a:xfrm>
            <a:off x="4491072" y="3323415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175</a:t>
            </a:r>
            <a:endParaRPr lang="ko-KR" altLang="en-US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923CC8-2F88-41C8-84B3-9D66E8C6EE5B}"/>
              </a:ext>
            </a:extLst>
          </p:cNvPr>
          <p:cNvSpPr/>
          <p:nvPr/>
        </p:nvSpPr>
        <p:spPr>
          <a:xfrm>
            <a:off x="5910313" y="3323415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64</a:t>
            </a:r>
            <a:endParaRPr lang="ko-KR" altLang="en-US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B01E83-9F28-4360-9BC2-3E39AB661CCA}"/>
              </a:ext>
            </a:extLst>
          </p:cNvPr>
          <p:cNvSpPr/>
          <p:nvPr/>
        </p:nvSpPr>
        <p:spPr>
          <a:xfrm>
            <a:off x="7320198" y="3323415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295137C-DB87-405C-9CD8-83CFF2BA8515}"/>
              </a:ext>
            </a:extLst>
          </p:cNvPr>
          <p:cNvSpPr/>
          <p:nvPr/>
        </p:nvSpPr>
        <p:spPr>
          <a:xfrm>
            <a:off x="4491072" y="3919200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175</a:t>
            </a:r>
            <a:endParaRPr lang="ko-KR" altLang="en-US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99B3D7-F4C2-44E9-AF45-B8FC9AE76DDF}"/>
              </a:ext>
            </a:extLst>
          </p:cNvPr>
          <p:cNvSpPr/>
          <p:nvPr/>
        </p:nvSpPr>
        <p:spPr>
          <a:xfrm>
            <a:off x="5910313" y="3919200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64</a:t>
            </a:r>
            <a:endParaRPr lang="ko-KR" altLang="en-US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D0BE316-0BD4-4782-85D9-EDD33CA767FE}"/>
              </a:ext>
            </a:extLst>
          </p:cNvPr>
          <p:cNvSpPr/>
          <p:nvPr/>
        </p:nvSpPr>
        <p:spPr>
          <a:xfrm>
            <a:off x="7320198" y="3919200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162ABA-DB51-4BAC-A72B-C0D955463E1E}"/>
              </a:ext>
            </a:extLst>
          </p:cNvPr>
          <p:cNvSpPr/>
          <p:nvPr/>
        </p:nvSpPr>
        <p:spPr>
          <a:xfrm>
            <a:off x="2851638" y="3323415"/>
            <a:ext cx="141014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1</a:t>
            </a:r>
            <a:r>
              <a:rPr lang="ko-KR" altLang="en-US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번 샘플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34C25BF-F5B2-449A-95B4-33AB963CDC50}"/>
              </a:ext>
            </a:extLst>
          </p:cNvPr>
          <p:cNvSpPr/>
          <p:nvPr/>
        </p:nvSpPr>
        <p:spPr>
          <a:xfrm>
            <a:off x="2844370" y="3919200"/>
            <a:ext cx="1417410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</a:t>
            </a:r>
            <a:r>
              <a:rPr lang="ko-KR" altLang="en-US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번 샘플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90751-5E0E-4BA1-813F-725828FF5C29}"/>
              </a:ext>
            </a:extLst>
          </p:cNvPr>
          <p:cNvSpPr txBox="1"/>
          <p:nvPr/>
        </p:nvSpPr>
        <p:spPr>
          <a:xfrm>
            <a:off x="9153999" y="2895012"/>
            <a:ext cx="2743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유무는 성현이 친구이면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 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아니면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이다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성현이 친구는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175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64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키로 남자 이다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050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467074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5708B-B9D8-4A88-969E-B02EC2A4D5C1}"/>
              </a:ext>
            </a:extLst>
          </p:cNvPr>
          <p:cNvSpPr txBox="1"/>
          <p:nvPr/>
        </p:nvSpPr>
        <p:spPr>
          <a:xfrm>
            <a:off x="3950243" y="4130643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C3DAB-493C-4569-85A6-150E6F89A610}"/>
              </a:ext>
            </a:extLst>
          </p:cNvPr>
          <p:cNvSpPr txBox="1"/>
          <p:nvPr/>
        </p:nvSpPr>
        <p:spPr>
          <a:xfrm>
            <a:off x="2230255" y="1877409"/>
            <a:ext cx="107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특성 벡터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8280BD0-E99C-4AE9-B3E4-799A5E294696}"/>
              </a:ext>
            </a:extLst>
          </p:cNvPr>
          <p:cNvSpPr/>
          <p:nvPr/>
        </p:nvSpPr>
        <p:spPr>
          <a:xfrm>
            <a:off x="4051248" y="1718261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21CBBB6-CA72-4806-B1E7-55AED9E4934C}"/>
              </a:ext>
            </a:extLst>
          </p:cNvPr>
          <p:cNvSpPr/>
          <p:nvPr/>
        </p:nvSpPr>
        <p:spPr>
          <a:xfrm>
            <a:off x="4051248" y="2740684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2A6F1A-A3D6-4590-AD41-88EDCEF48144}"/>
              </a:ext>
            </a:extLst>
          </p:cNvPr>
          <p:cNvSpPr/>
          <p:nvPr/>
        </p:nvSpPr>
        <p:spPr>
          <a:xfrm>
            <a:off x="6605971" y="1176577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6AF2BF-37CE-4204-B7AF-65F08AC2D9C1}"/>
              </a:ext>
            </a:extLst>
          </p:cNvPr>
          <p:cNvSpPr/>
          <p:nvPr/>
        </p:nvSpPr>
        <p:spPr>
          <a:xfrm>
            <a:off x="6605971" y="3149608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5BBF52-AC81-4D83-8A32-AABA44BB8A16}"/>
              </a:ext>
            </a:extLst>
          </p:cNvPr>
          <p:cNvSpPr/>
          <p:nvPr/>
        </p:nvSpPr>
        <p:spPr>
          <a:xfrm>
            <a:off x="6605971" y="2181470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9664F36-830F-4548-A4A0-C33D7D3D624D}"/>
              </a:ext>
            </a:extLst>
          </p:cNvPr>
          <p:cNvSpPr/>
          <p:nvPr/>
        </p:nvSpPr>
        <p:spPr>
          <a:xfrm>
            <a:off x="9160695" y="1726412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BF1644-526A-4B59-820D-A6B98B4361A7}"/>
              </a:ext>
            </a:extLst>
          </p:cNvPr>
          <p:cNvSpPr/>
          <p:nvPr/>
        </p:nvSpPr>
        <p:spPr>
          <a:xfrm>
            <a:off x="9160695" y="2748835"/>
            <a:ext cx="626076" cy="6260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A20AD-E691-4FB5-B885-887C15E4FC1B}"/>
              </a:ext>
            </a:extLst>
          </p:cNvPr>
          <p:cNvSpPr txBox="1"/>
          <p:nvPr/>
        </p:nvSpPr>
        <p:spPr>
          <a:xfrm>
            <a:off x="6570528" y="4113433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19CB04-CACE-4334-A418-1ADDBEA54F47}"/>
              </a:ext>
            </a:extLst>
          </p:cNvPr>
          <p:cNvSpPr txBox="1"/>
          <p:nvPr/>
        </p:nvSpPr>
        <p:spPr>
          <a:xfrm>
            <a:off x="9059690" y="4061147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(4, 2)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717F2ACE-35F3-40D5-B739-813F40E43337}"/>
              </a:ext>
            </a:extLst>
          </p:cNvPr>
          <p:cNvSpPr/>
          <p:nvPr/>
        </p:nvSpPr>
        <p:spPr>
          <a:xfrm rot="16200000">
            <a:off x="3485229" y="1769747"/>
            <a:ext cx="259108" cy="52310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C48C0-7484-4FB9-A55E-6FD3284CA183}"/>
              </a:ext>
            </a:extLst>
          </p:cNvPr>
          <p:cNvSpPr txBox="1"/>
          <p:nvPr/>
        </p:nvSpPr>
        <p:spPr>
          <a:xfrm>
            <a:off x="2174405" y="2851125"/>
            <a:ext cx="112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특성 벡터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202453B8-095E-47FB-BC52-B8222EF2BAB1}"/>
              </a:ext>
            </a:extLst>
          </p:cNvPr>
          <p:cNvSpPr/>
          <p:nvPr/>
        </p:nvSpPr>
        <p:spPr>
          <a:xfrm rot="16200000">
            <a:off x="3485229" y="2743463"/>
            <a:ext cx="259108" cy="52310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0EC28E-573F-4F0C-AECE-D23F08E24C81}"/>
              </a:ext>
            </a:extLst>
          </p:cNvPr>
          <p:cNvSpPr txBox="1"/>
          <p:nvPr/>
        </p:nvSpPr>
        <p:spPr>
          <a:xfrm>
            <a:off x="1506479" y="1834278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74960D-FEDA-4C09-9680-C12553B918EC}"/>
              </a:ext>
            </a:extLst>
          </p:cNvPr>
          <p:cNvSpPr txBox="1"/>
          <p:nvPr/>
        </p:nvSpPr>
        <p:spPr>
          <a:xfrm>
            <a:off x="1506479" y="2807546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(4, )</a:t>
            </a: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2FF958E4-9EA4-49BC-B500-D80917C1CC9C}"/>
              </a:ext>
            </a:extLst>
          </p:cNvPr>
          <p:cNvSpPr/>
          <p:nvPr/>
        </p:nvSpPr>
        <p:spPr>
          <a:xfrm rot="16200000">
            <a:off x="5221951" y="3845346"/>
            <a:ext cx="828085" cy="22547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F9F98D0-2ED3-4F82-9A62-77C64E862FC3}"/>
              </a:ext>
            </a:extLst>
          </p:cNvPr>
          <p:cNvGrpSpPr/>
          <p:nvPr/>
        </p:nvGrpSpPr>
        <p:grpSpPr>
          <a:xfrm>
            <a:off x="4603878" y="5503396"/>
            <a:ext cx="2064229" cy="369332"/>
            <a:chOff x="4192390" y="5491874"/>
            <a:chExt cx="2064229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A5ACD4-9977-4DD9-8B9E-72B0003DFEF6}"/>
                </a:ext>
              </a:extLst>
            </p:cNvPr>
            <p:cNvSpPr txBox="1"/>
            <p:nvPr/>
          </p:nvSpPr>
          <p:spPr>
            <a:xfrm>
              <a:off x="4192390" y="5491874"/>
              <a:ext cx="82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(4, </a:t>
              </a:r>
              <a:r>
                <a:rPr lang="en-US" altLang="ko-KR" b="0" i="0" dirty="0">
                  <a:solidFill>
                    <a:srgbClr val="FF0000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12A12D-F395-4EED-8A58-957F88E4BBBD}"/>
                </a:ext>
              </a:extLst>
            </p:cNvPr>
            <p:cNvSpPr txBox="1"/>
            <p:nvPr/>
          </p:nvSpPr>
          <p:spPr>
            <a:xfrm>
              <a:off x="4995156" y="5491874"/>
              <a:ext cx="383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D4AED0-B9F6-45C9-891B-E21F79DB131B}"/>
                </a:ext>
              </a:extLst>
            </p:cNvPr>
            <p:cNvSpPr txBox="1"/>
            <p:nvPr/>
          </p:nvSpPr>
          <p:spPr>
            <a:xfrm>
              <a:off x="5428534" y="5491874"/>
              <a:ext cx="82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(</a:t>
              </a:r>
              <a:r>
                <a:rPr lang="en-US" altLang="ko-KR" b="0" i="0" dirty="0">
                  <a:solidFill>
                    <a:srgbClr val="FF0000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, </a:t>
              </a:r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)</a:t>
              </a:r>
            </a:p>
          </p:txBody>
        </p:sp>
      </p:grpSp>
      <p:sp>
        <p:nvSpPr>
          <p:cNvPr id="51" name="화살표: 오른쪽으로 구부러짐 50">
            <a:extLst>
              <a:ext uri="{FF2B5EF4-FFF2-40B4-BE49-F238E27FC236}">
                <a16:creationId xmlns:a16="http://schemas.microsoft.com/office/drawing/2014/main" id="{F3704ED8-42A2-47F7-ADFC-6C22A3869112}"/>
              </a:ext>
            </a:extLst>
          </p:cNvPr>
          <p:cNvSpPr/>
          <p:nvPr/>
        </p:nvSpPr>
        <p:spPr>
          <a:xfrm rot="16200000">
            <a:off x="7812711" y="3835584"/>
            <a:ext cx="828085" cy="22547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3A4DF3-B5BA-47E3-A67F-952A89A7B352}"/>
              </a:ext>
            </a:extLst>
          </p:cNvPr>
          <p:cNvGrpSpPr/>
          <p:nvPr/>
        </p:nvGrpSpPr>
        <p:grpSpPr>
          <a:xfrm>
            <a:off x="7232047" y="5491874"/>
            <a:ext cx="2064229" cy="369332"/>
            <a:chOff x="6181805" y="5491874"/>
            <a:chExt cx="2064229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D9FD21D-04A6-4CC1-B1A1-8AE79B866A76}"/>
                </a:ext>
              </a:extLst>
            </p:cNvPr>
            <p:cNvSpPr txBox="1"/>
            <p:nvPr/>
          </p:nvSpPr>
          <p:spPr>
            <a:xfrm>
              <a:off x="6181805" y="5491874"/>
              <a:ext cx="82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(4, </a:t>
              </a:r>
              <a:r>
                <a:rPr lang="en-US" altLang="ko-KR" dirty="0">
                  <a:solidFill>
                    <a:srgbClr val="FF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EB3EFF-FF72-4877-AD2D-D8ED9076DC64}"/>
                </a:ext>
              </a:extLst>
            </p:cNvPr>
            <p:cNvSpPr txBox="1"/>
            <p:nvPr/>
          </p:nvSpPr>
          <p:spPr>
            <a:xfrm>
              <a:off x="6984571" y="5491874"/>
              <a:ext cx="383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C693EF-F651-4732-BAFD-DF70E3813C62}"/>
                </a:ext>
              </a:extLst>
            </p:cNvPr>
            <p:cNvSpPr txBox="1"/>
            <p:nvPr/>
          </p:nvSpPr>
          <p:spPr>
            <a:xfrm>
              <a:off x="7417949" y="5491874"/>
              <a:ext cx="82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(</a:t>
              </a:r>
              <a:r>
                <a:rPr lang="en-US" altLang="ko-KR" dirty="0">
                  <a:solidFill>
                    <a:srgbClr val="FF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, 2)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7CFF05-1DD8-4977-A5E0-39DB744514DF}"/>
              </a:ext>
            </a:extLst>
          </p:cNvPr>
          <p:cNvSpPr/>
          <p:nvPr/>
        </p:nvSpPr>
        <p:spPr>
          <a:xfrm>
            <a:off x="-3442" y="-4358"/>
            <a:ext cx="12195442" cy="6862357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6B3F90-B87E-4063-9AF1-2FDEAAB2D996}"/>
              </a:ext>
            </a:extLst>
          </p:cNvPr>
          <p:cNvSpPr/>
          <p:nvPr/>
        </p:nvSpPr>
        <p:spPr>
          <a:xfrm>
            <a:off x="3464704" y="2068307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특성</a:t>
            </a:r>
            <a:r>
              <a:rPr lang="en-US" altLang="ko-KR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0F095B-4712-4996-8CB4-041AE3A2E91A}"/>
              </a:ext>
            </a:extLst>
          </p:cNvPr>
          <p:cNvSpPr/>
          <p:nvPr/>
        </p:nvSpPr>
        <p:spPr>
          <a:xfrm>
            <a:off x="3464704" y="2679580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1444DC-7284-4A4A-87B0-3E46BF8FD11B}"/>
              </a:ext>
            </a:extLst>
          </p:cNvPr>
          <p:cNvSpPr/>
          <p:nvPr/>
        </p:nvSpPr>
        <p:spPr>
          <a:xfrm>
            <a:off x="4892739" y="2068307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특성</a:t>
            </a:r>
            <a:r>
              <a:rPr lang="en-US" altLang="ko-KR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E360E2-B153-4DB8-B51E-EA0CAD079497}"/>
              </a:ext>
            </a:extLst>
          </p:cNvPr>
          <p:cNvSpPr/>
          <p:nvPr/>
        </p:nvSpPr>
        <p:spPr>
          <a:xfrm>
            <a:off x="4883945" y="2679580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몸무게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EC504C-6714-48CF-B303-150D6A641C29}"/>
              </a:ext>
            </a:extLst>
          </p:cNvPr>
          <p:cNvSpPr/>
          <p:nvPr/>
        </p:nvSpPr>
        <p:spPr>
          <a:xfrm>
            <a:off x="7674767" y="2679580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예측값</a:t>
            </a:r>
            <a:endParaRPr lang="ko-KR" altLang="en-US" sz="2400" dirty="0">
              <a:solidFill>
                <a:schemeClr val="tx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5767434-8BDD-4CCD-AA81-251E8A1B125A}"/>
              </a:ext>
            </a:extLst>
          </p:cNvPr>
          <p:cNvSpPr/>
          <p:nvPr/>
        </p:nvSpPr>
        <p:spPr>
          <a:xfrm>
            <a:off x="3464704" y="3323415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175</a:t>
            </a:r>
            <a:endParaRPr lang="ko-KR" altLang="en-US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923CC8-2F88-41C8-84B3-9D66E8C6EE5B}"/>
              </a:ext>
            </a:extLst>
          </p:cNvPr>
          <p:cNvSpPr/>
          <p:nvPr/>
        </p:nvSpPr>
        <p:spPr>
          <a:xfrm>
            <a:off x="4883945" y="3323415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64</a:t>
            </a:r>
            <a:endParaRPr lang="ko-KR" altLang="en-US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B01E83-9F28-4360-9BC2-3E39AB661CCA}"/>
              </a:ext>
            </a:extLst>
          </p:cNvPr>
          <p:cNvSpPr/>
          <p:nvPr/>
        </p:nvSpPr>
        <p:spPr>
          <a:xfrm>
            <a:off x="7674767" y="3323415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endParaRPr lang="ko-KR" altLang="en-US" sz="2400" dirty="0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295137C-DB87-405C-9CD8-83CFF2BA8515}"/>
              </a:ext>
            </a:extLst>
          </p:cNvPr>
          <p:cNvSpPr/>
          <p:nvPr/>
        </p:nvSpPr>
        <p:spPr>
          <a:xfrm>
            <a:off x="3464704" y="3919200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175</a:t>
            </a:r>
            <a:endParaRPr lang="ko-KR" altLang="en-US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99B3D7-F4C2-44E9-AF45-B8FC9AE76DDF}"/>
              </a:ext>
            </a:extLst>
          </p:cNvPr>
          <p:cNvSpPr/>
          <p:nvPr/>
        </p:nvSpPr>
        <p:spPr>
          <a:xfrm>
            <a:off x="4883945" y="3919200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64</a:t>
            </a:r>
            <a:endParaRPr lang="ko-KR" altLang="en-US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162ABA-DB51-4BAC-A72B-C0D955463E1E}"/>
              </a:ext>
            </a:extLst>
          </p:cNvPr>
          <p:cNvSpPr/>
          <p:nvPr/>
        </p:nvSpPr>
        <p:spPr>
          <a:xfrm>
            <a:off x="1825270" y="3323415"/>
            <a:ext cx="141014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1</a:t>
            </a:r>
            <a:r>
              <a:rPr lang="ko-KR" altLang="en-US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번 샘플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34C25BF-F5B2-449A-95B4-33AB963CDC50}"/>
              </a:ext>
            </a:extLst>
          </p:cNvPr>
          <p:cNvSpPr/>
          <p:nvPr/>
        </p:nvSpPr>
        <p:spPr>
          <a:xfrm>
            <a:off x="1818002" y="3919200"/>
            <a:ext cx="1417410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</a:t>
            </a:r>
            <a:r>
              <a:rPr lang="ko-KR" altLang="en-US" sz="24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번 샘플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6F00CF-63B4-47DB-A580-FEF17F0E806B}"/>
              </a:ext>
            </a:extLst>
          </p:cNvPr>
          <p:cNvSpPr/>
          <p:nvPr/>
        </p:nvSpPr>
        <p:spPr>
          <a:xfrm>
            <a:off x="6304042" y="2068307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특성</a:t>
            </a:r>
            <a:r>
              <a:rPr lang="en-US" altLang="ko-KR" sz="2400" dirty="0">
                <a:solidFill>
                  <a:schemeClr val="accent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3</a:t>
            </a:r>
            <a:endParaRPr lang="ko-KR" altLang="en-US" sz="2400" dirty="0">
              <a:solidFill>
                <a:schemeClr val="accent6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52EE23-546A-4FE3-8F0D-31B2522C44CD}"/>
              </a:ext>
            </a:extLst>
          </p:cNvPr>
          <p:cNvSpPr/>
          <p:nvPr/>
        </p:nvSpPr>
        <p:spPr>
          <a:xfrm>
            <a:off x="6295248" y="2679580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성별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AB142F8-0974-4012-9FBA-8BCCA649E78C}"/>
              </a:ext>
            </a:extLst>
          </p:cNvPr>
          <p:cNvSpPr/>
          <p:nvPr/>
        </p:nvSpPr>
        <p:spPr>
          <a:xfrm>
            <a:off x="6295248" y="3323415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AFCF343-E3F7-4F1C-8D9D-651366EC19F3}"/>
              </a:ext>
            </a:extLst>
          </p:cNvPr>
          <p:cNvSpPr/>
          <p:nvPr/>
        </p:nvSpPr>
        <p:spPr>
          <a:xfrm>
            <a:off x="6295248" y="3919200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90751-5E0E-4BA1-813F-725828FF5C29}"/>
              </a:ext>
            </a:extLst>
          </p:cNvPr>
          <p:cNvSpPr txBox="1"/>
          <p:nvPr/>
        </p:nvSpPr>
        <p:spPr>
          <a:xfrm>
            <a:off x="9153999" y="2895012"/>
            <a:ext cx="2743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유무는 성현이 친구이면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 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아니면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이다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성현이 친구는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175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64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키로 남자 이다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9B67566-1686-4242-98B7-7138C212B0B6}"/>
              </a:ext>
            </a:extLst>
          </p:cNvPr>
          <p:cNvSpPr/>
          <p:nvPr/>
        </p:nvSpPr>
        <p:spPr>
          <a:xfrm>
            <a:off x="7673893" y="3914448"/>
            <a:ext cx="1235762" cy="48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544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>
            <a:extLst>
              <a:ext uri="{FF2B5EF4-FFF2-40B4-BE49-F238E27FC236}">
                <a16:creationId xmlns:a16="http://schemas.microsoft.com/office/drawing/2014/main" id="{A72DBDD6-BD31-41CE-A043-88604AA9056F}"/>
              </a:ext>
            </a:extLst>
          </p:cNvPr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95E66D9-2493-4D86-9131-5E6FA7FE4CFA}"/>
                </a:ext>
              </a:extLst>
            </p:cNvPr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사각형: 둥근 위쪽 모서리 91">
              <a:extLst>
                <a:ext uri="{FF2B5EF4-FFF2-40B4-BE49-F238E27FC236}">
                  <a16:creationId xmlns:a16="http://schemas.microsoft.com/office/drawing/2014/main" id="{E1ACA55E-B4BA-4B1D-B7CA-E825E858053D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사각형: 둥근 위쪽 모서리 92">
              <a:extLst>
                <a:ext uri="{FF2B5EF4-FFF2-40B4-BE49-F238E27FC236}">
                  <a16:creationId xmlns:a16="http://schemas.microsoft.com/office/drawing/2014/main" id="{9F73FB1E-F49B-4E65-8057-0DB71877B48A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사각형: 둥근 위쪽 모서리 93">
              <a:extLst>
                <a:ext uri="{FF2B5EF4-FFF2-40B4-BE49-F238E27FC236}">
                  <a16:creationId xmlns:a16="http://schemas.microsoft.com/office/drawing/2014/main" id="{8D0693CD-BA39-4E68-9FC6-9B09B4CF182A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22A0E6F-3897-44E7-8532-307D6730F9C6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84C7B61D-88E1-4A0C-BA3E-1D804E432A3D}"/>
                </a:ext>
              </a:extLst>
            </p:cNvPr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441835" y="188418"/>
            <a:ext cx="6881993" cy="909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Neural Network </a:t>
            </a:r>
            <a:r>
              <a:rPr lang="en-US" altLang="ko-KR" sz="4000" b="0" i="0" dirty="0" err="1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hogsi</a:t>
            </a:r>
            <a:r>
              <a:rPr lang="en-US" altLang="ko-KR" sz="4000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?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5708B-B9D8-4A88-969E-B02EC2A4D5C1}"/>
              </a:ext>
            </a:extLst>
          </p:cNvPr>
          <p:cNvSpPr txBox="1"/>
          <p:nvPr/>
        </p:nvSpPr>
        <p:spPr>
          <a:xfrm>
            <a:off x="4308304" y="3111789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A20AD-E691-4FB5-B885-887C15E4FC1B}"/>
              </a:ext>
            </a:extLst>
          </p:cNvPr>
          <p:cNvSpPr txBox="1"/>
          <p:nvPr/>
        </p:nvSpPr>
        <p:spPr>
          <a:xfrm>
            <a:off x="5877045" y="3050743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(3, </a:t>
            </a:r>
            <a:r>
              <a:rPr lang="en-US" altLang="ko-KR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1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19CB04-CACE-4334-A418-1ADDBEA54F47}"/>
              </a:ext>
            </a:extLst>
          </p:cNvPr>
          <p:cNvSpPr txBox="1"/>
          <p:nvPr/>
        </p:nvSpPr>
        <p:spPr>
          <a:xfrm>
            <a:off x="8526032" y="3007661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(4, 1)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15EF5A-3FDE-4A72-B823-299E2EC081BD}"/>
              </a:ext>
            </a:extLst>
          </p:cNvPr>
          <p:cNvSpPr txBox="1"/>
          <p:nvPr/>
        </p:nvSpPr>
        <p:spPr>
          <a:xfrm>
            <a:off x="3777293" y="1530865"/>
            <a:ext cx="6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3C839E-1E38-4EF2-9A2F-162FB706905E}"/>
              </a:ext>
            </a:extLst>
          </p:cNvPr>
          <p:cNvSpPr txBox="1"/>
          <p:nvPr/>
        </p:nvSpPr>
        <p:spPr>
          <a:xfrm>
            <a:off x="4407329" y="1525390"/>
            <a:ext cx="6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x12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73F3A4-2C22-4366-87F6-CE34004BB1E6}"/>
              </a:ext>
            </a:extLst>
          </p:cNvPr>
          <p:cNvSpPr txBox="1"/>
          <p:nvPr/>
        </p:nvSpPr>
        <p:spPr>
          <a:xfrm>
            <a:off x="5091626" y="1525390"/>
            <a:ext cx="6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x13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84C92E-3E50-4540-9B1E-F595A5647214}"/>
              </a:ext>
            </a:extLst>
          </p:cNvPr>
          <p:cNvSpPr txBox="1"/>
          <p:nvPr/>
        </p:nvSpPr>
        <p:spPr>
          <a:xfrm>
            <a:off x="3777293" y="1887125"/>
            <a:ext cx="6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332AD1-23D6-4506-8919-2FF62516068D}"/>
              </a:ext>
            </a:extLst>
          </p:cNvPr>
          <p:cNvSpPr txBox="1"/>
          <p:nvPr/>
        </p:nvSpPr>
        <p:spPr>
          <a:xfrm>
            <a:off x="4407329" y="1881650"/>
            <a:ext cx="6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x22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D11539-670E-4E5C-8114-FAA47A5E553E}"/>
              </a:ext>
            </a:extLst>
          </p:cNvPr>
          <p:cNvSpPr txBox="1"/>
          <p:nvPr/>
        </p:nvSpPr>
        <p:spPr>
          <a:xfrm>
            <a:off x="5091626" y="1881650"/>
            <a:ext cx="6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x23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32E7D3-A6E1-4F7C-9D12-3C445E421742}"/>
              </a:ext>
            </a:extLst>
          </p:cNvPr>
          <p:cNvSpPr txBox="1"/>
          <p:nvPr/>
        </p:nvSpPr>
        <p:spPr>
          <a:xfrm>
            <a:off x="3777293" y="2250982"/>
            <a:ext cx="6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x31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BB2F4F-BEE7-4158-B0BB-F4A5298ACDBF}"/>
              </a:ext>
            </a:extLst>
          </p:cNvPr>
          <p:cNvSpPr txBox="1"/>
          <p:nvPr/>
        </p:nvSpPr>
        <p:spPr>
          <a:xfrm>
            <a:off x="4407329" y="2245507"/>
            <a:ext cx="6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x32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B34C88-9AEB-402C-9252-B59FCD610A4A}"/>
              </a:ext>
            </a:extLst>
          </p:cNvPr>
          <p:cNvSpPr txBox="1"/>
          <p:nvPr/>
        </p:nvSpPr>
        <p:spPr>
          <a:xfrm>
            <a:off x="5091626" y="2245507"/>
            <a:ext cx="6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x33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F307B9-FC45-44FB-B170-C22A6B2B658E}"/>
              </a:ext>
            </a:extLst>
          </p:cNvPr>
          <p:cNvSpPr txBox="1"/>
          <p:nvPr/>
        </p:nvSpPr>
        <p:spPr>
          <a:xfrm>
            <a:off x="3777293" y="2632449"/>
            <a:ext cx="6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x41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47D96E-D8EC-4132-9F5F-F25872F0A9AF}"/>
              </a:ext>
            </a:extLst>
          </p:cNvPr>
          <p:cNvSpPr txBox="1"/>
          <p:nvPr/>
        </p:nvSpPr>
        <p:spPr>
          <a:xfrm>
            <a:off x="4407329" y="2626974"/>
            <a:ext cx="6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x42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007F8C-199B-4C1A-B5A9-FB0F6157D689}"/>
              </a:ext>
            </a:extLst>
          </p:cNvPr>
          <p:cNvSpPr txBox="1"/>
          <p:nvPr/>
        </p:nvSpPr>
        <p:spPr>
          <a:xfrm>
            <a:off x="5091626" y="2626974"/>
            <a:ext cx="6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x43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041F878-61A2-49F3-A39D-1669ACF2BE64}"/>
              </a:ext>
            </a:extLst>
          </p:cNvPr>
          <p:cNvGrpSpPr/>
          <p:nvPr/>
        </p:nvGrpSpPr>
        <p:grpSpPr>
          <a:xfrm>
            <a:off x="3337465" y="4369238"/>
            <a:ext cx="1681760" cy="385600"/>
            <a:chOff x="3899839" y="4326782"/>
            <a:chExt cx="1681760" cy="38560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7EFAD4-D3D3-4689-B49C-AAC8629CDDE0}"/>
                </a:ext>
              </a:extLst>
            </p:cNvPr>
            <p:cNvSpPr txBox="1"/>
            <p:nvPr/>
          </p:nvSpPr>
          <p:spPr>
            <a:xfrm>
              <a:off x="3899839" y="4343050"/>
              <a:ext cx="63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w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EA1CE9-88B8-4D2D-8276-5DC775754A7C}"/>
                </a:ext>
              </a:extLst>
            </p:cNvPr>
            <p:cNvSpPr txBox="1"/>
            <p:nvPr/>
          </p:nvSpPr>
          <p:spPr>
            <a:xfrm>
              <a:off x="4407329" y="4335622"/>
              <a:ext cx="63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w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760483D-C3D7-495D-BF15-FD0797F0431D}"/>
                </a:ext>
              </a:extLst>
            </p:cNvPr>
            <p:cNvSpPr txBox="1"/>
            <p:nvPr/>
          </p:nvSpPr>
          <p:spPr>
            <a:xfrm>
              <a:off x="4951563" y="4326782"/>
              <a:ext cx="63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w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955FCF-0168-4335-8C3D-5B1D78F29D27}"/>
              </a:ext>
            </a:extLst>
          </p:cNvPr>
          <p:cNvGrpSpPr/>
          <p:nvPr/>
        </p:nvGrpSpPr>
        <p:grpSpPr>
          <a:xfrm>
            <a:off x="6006331" y="1683823"/>
            <a:ext cx="630036" cy="1110259"/>
            <a:chOff x="6179329" y="1683823"/>
            <a:chExt cx="630036" cy="111025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CE0259F-F9E1-42F5-8BE3-747E38D87FBB}"/>
                </a:ext>
              </a:extLst>
            </p:cNvPr>
            <p:cNvSpPr txBox="1"/>
            <p:nvPr/>
          </p:nvSpPr>
          <p:spPr>
            <a:xfrm>
              <a:off x="6179329" y="2424750"/>
              <a:ext cx="63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w3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DCDDA4-1050-4CA4-A508-B2BE1588D2B6}"/>
                </a:ext>
              </a:extLst>
            </p:cNvPr>
            <p:cNvSpPr txBox="1"/>
            <p:nvPr/>
          </p:nvSpPr>
          <p:spPr>
            <a:xfrm>
              <a:off x="6179329" y="2055973"/>
              <a:ext cx="63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w2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2B8A96-B368-4A6F-BF8C-9909FC52C97A}"/>
                </a:ext>
              </a:extLst>
            </p:cNvPr>
            <p:cNvSpPr txBox="1"/>
            <p:nvPr/>
          </p:nvSpPr>
          <p:spPr>
            <a:xfrm>
              <a:off x="6179329" y="1683823"/>
              <a:ext cx="63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w1</a:t>
              </a:r>
              <a:endPara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CD8DC-200B-4C33-94F0-9288A04905BF}"/>
              </a:ext>
            </a:extLst>
          </p:cNvPr>
          <p:cNvGrpSpPr/>
          <p:nvPr/>
        </p:nvGrpSpPr>
        <p:grpSpPr>
          <a:xfrm>
            <a:off x="7099390" y="1521613"/>
            <a:ext cx="3757033" cy="1420211"/>
            <a:chOff x="7634542" y="1526745"/>
            <a:chExt cx="3757033" cy="142021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C64B45E-D2DB-42A2-B8DC-38F1F2AE6B91}"/>
                </a:ext>
              </a:extLst>
            </p:cNvPr>
            <p:cNvSpPr txBox="1"/>
            <p:nvPr/>
          </p:nvSpPr>
          <p:spPr>
            <a:xfrm>
              <a:off x="7686138" y="1526745"/>
              <a:ext cx="365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11*w1+x12*w2+x13*w3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662B12-D276-46E2-B212-FEF5A801647C}"/>
                </a:ext>
              </a:extLst>
            </p:cNvPr>
            <p:cNvSpPr txBox="1"/>
            <p:nvPr/>
          </p:nvSpPr>
          <p:spPr>
            <a:xfrm>
              <a:off x="7686139" y="1883005"/>
              <a:ext cx="3653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21*w1+x22*w2+x23*w3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91F1198-C85A-4549-886E-4BFBF14701C8}"/>
                </a:ext>
              </a:extLst>
            </p:cNvPr>
            <p:cNvSpPr txBox="1"/>
            <p:nvPr/>
          </p:nvSpPr>
          <p:spPr>
            <a:xfrm>
              <a:off x="7634542" y="2240639"/>
              <a:ext cx="375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31*w1+x32*w2+x33*w3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BB6C63-F7DE-4FAA-AAF0-3303CAABED3C}"/>
                </a:ext>
              </a:extLst>
            </p:cNvPr>
            <p:cNvSpPr txBox="1"/>
            <p:nvPr/>
          </p:nvSpPr>
          <p:spPr>
            <a:xfrm>
              <a:off x="7686137" y="2577624"/>
              <a:ext cx="3653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x41*w1+x42*w2+x43*w3</a:t>
              </a:r>
            </a:p>
          </p:txBody>
        </p:sp>
      </p:grpSp>
      <p:sp>
        <p:nvSpPr>
          <p:cNvPr id="12" name="같음 기호 11">
            <a:extLst>
              <a:ext uri="{FF2B5EF4-FFF2-40B4-BE49-F238E27FC236}">
                <a16:creationId xmlns:a16="http://schemas.microsoft.com/office/drawing/2014/main" id="{705CA78A-4886-409E-AD1E-BC667C988F99}"/>
              </a:ext>
            </a:extLst>
          </p:cNvPr>
          <p:cNvSpPr/>
          <p:nvPr/>
        </p:nvSpPr>
        <p:spPr>
          <a:xfrm>
            <a:off x="6799832" y="2121714"/>
            <a:ext cx="269486" cy="26948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DCBBE1-6CF3-493B-AD49-DAC61C1F7C0F}"/>
              </a:ext>
            </a:extLst>
          </p:cNvPr>
          <p:cNvSpPr txBox="1"/>
          <p:nvPr/>
        </p:nvSpPr>
        <p:spPr>
          <a:xfrm>
            <a:off x="1643363" y="1791452"/>
            <a:ext cx="1853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0" i="0" dirty="0">
                <a:solidFill>
                  <a:srgbClr val="FF0000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Xw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856081-BAE9-4063-9543-9AE44DC4A967}"/>
              </a:ext>
            </a:extLst>
          </p:cNvPr>
          <p:cNvGrpSpPr/>
          <p:nvPr/>
        </p:nvGrpSpPr>
        <p:grpSpPr>
          <a:xfrm>
            <a:off x="5272235" y="4022434"/>
            <a:ext cx="2444776" cy="1110259"/>
            <a:chOff x="6226464" y="4020628"/>
            <a:chExt cx="2444776" cy="1110259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8ABEF2A-42BB-468A-8D1B-233D1CC667BB}"/>
                </a:ext>
              </a:extLst>
            </p:cNvPr>
            <p:cNvGrpSpPr/>
            <p:nvPr/>
          </p:nvGrpSpPr>
          <p:grpSpPr>
            <a:xfrm>
              <a:off x="6226464" y="4020628"/>
              <a:ext cx="630036" cy="1110259"/>
              <a:chOff x="6179329" y="1683823"/>
              <a:chExt cx="630036" cy="1110259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C02BA7A-F544-44F2-B936-C1B586E6F69E}"/>
                  </a:ext>
                </a:extLst>
              </p:cNvPr>
              <p:cNvSpPr txBox="1"/>
              <p:nvPr/>
            </p:nvSpPr>
            <p:spPr>
              <a:xfrm>
                <a:off x="6179329" y="2424750"/>
                <a:ext cx="6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i="0" dirty="0">
                    <a:solidFill>
                      <a:srgbClr val="5C5C5C"/>
                    </a:solidFill>
                    <a:effectLst/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</a:rPr>
                  <a:t>x31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BA6850-A4DE-4EB9-9EA0-DEDC2D082BDD}"/>
                  </a:ext>
                </a:extLst>
              </p:cNvPr>
              <p:cNvSpPr txBox="1"/>
              <p:nvPr/>
            </p:nvSpPr>
            <p:spPr>
              <a:xfrm>
                <a:off x="6179329" y="2055973"/>
                <a:ext cx="6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i="0" dirty="0">
                    <a:solidFill>
                      <a:srgbClr val="5C5C5C"/>
                    </a:solidFill>
                    <a:effectLst/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</a:rPr>
                  <a:t>x21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0477731-2E91-42B6-A991-49D0BE5EDB21}"/>
                  </a:ext>
                </a:extLst>
              </p:cNvPr>
              <p:cNvSpPr txBox="1"/>
              <p:nvPr/>
            </p:nvSpPr>
            <p:spPr>
              <a:xfrm>
                <a:off x="6179329" y="1683823"/>
                <a:ext cx="6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i="0" dirty="0">
                    <a:solidFill>
                      <a:srgbClr val="5C5C5C"/>
                    </a:solidFill>
                    <a:effectLst/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</a:rPr>
                  <a:t>x11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5040D977-106A-4AA9-9397-CB0AD8500028}"/>
                </a:ext>
              </a:extLst>
            </p:cNvPr>
            <p:cNvGrpSpPr/>
            <p:nvPr/>
          </p:nvGrpSpPr>
          <p:grpSpPr>
            <a:xfrm>
              <a:off x="6818816" y="4020628"/>
              <a:ext cx="630036" cy="1110259"/>
              <a:chOff x="6179329" y="1683823"/>
              <a:chExt cx="630036" cy="111025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10C5C34-03B6-484E-AD4F-04EC4926703C}"/>
                  </a:ext>
                </a:extLst>
              </p:cNvPr>
              <p:cNvSpPr txBox="1"/>
              <p:nvPr/>
            </p:nvSpPr>
            <p:spPr>
              <a:xfrm>
                <a:off x="6179329" y="2424750"/>
                <a:ext cx="6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i="0" dirty="0">
                    <a:solidFill>
                      <a:srgbClr val="5C5C5C"/>
                    </a:solidFill>
                    <a:effectLst/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</a:rPr>
                  <a:t>x32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8118EC-CD48-461C-A333-A3E7430AA484}"/>
                  </a:ext>
                </a:extLst>
              </p:cNvPr>
              <p:cNvSpPr txBox="1"/>
              <p:nvPr/>
            </p:nvSpPr>
            <p:spPr>
              <a:xfrm>
                <a:off x="6179329" y="2055973"/>
                <a:ext cx="6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i="0" dirty="0">
                    <a:solidFill>
                      <a:srgbClr val="5C5C5C"/>
                    </a:solidFill>
                    <a:effectLst/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</a:rPr>
                  <a:t>x22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92ADA8D-C698-4A91-8AA1-D76455FDED5C}"/>
                  </a:ext>
                </a:extLst>
              </p:cNvPr>
              <p:cNvSpPr txBox="1"/>
              <p:nvPr/>
            </p:nvSpPr>
            <p:spPr>
              <a:xfrm>
                <a:off x="6179329" y="1683823"/>
                <a:ext cx="6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5C5C5C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</a:rPr>
                  <a:t>x21</a:t>
                </a:r>
                <a:endPara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24316E83-EADF-4AEF-89B6-ABFE2B43E4CA}"/>
                </a:ext>
              </a:extLst>
            </p:cNvPr>
            <p:cNvGrpSpPr/>
            <p:nvPr/>
          </p:nvGrpSpPr>
          <p:grpSpPr>
            <a:xfrm>
              <a:off x="7387082" y="4020628"/>
              <a:ext cx="630036" cy="1110259"/>
              <a:chOff x="6179329" y="1683823"/>
              <a:chExt cx="630036" cy="1110259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5AC8EA2-E513-4BCF-81D1-A71C3481E788}"/>
                  </a:ext>
                </a:extLst>
              </p:cNvPr>
              <p:cNvSpPr txBox="1"/>
              <p:nvPr/>
            </p:nvSpPr>
            <p:spPr>
              <a:xfrm>
                <a:off x="6179329" y="2424750"/>
                <a:ext cx="6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i="0" dirty="0">
                    <a:solidFill>
                      <a:srgbClr val="5C5C5C"/>
                    </a:solidFill>
                    <a:effectLst/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</a:rPr>
                  <a:t>x33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27601D7-C068-4D37-A47A-B2E71950D451}"/>
                  </a:ext>
                </a:extLst>
              </p:cNvPr>
              <p:cNvSpPr txBox="1"/>
              <p:nvPr/>
            </p:nvSpPr>
            <p:spPr>
              <a:xfrm>
                <a:off x="6179329" y="2055973"/>
                <a:ext cx="6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i="0" dirty="0">
                    <a:solidFill>
                      <a:srgbClr val="5C5C5C"/>
                    </a:solidFill>
                    <a:effectLst/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</a:rPr>
                  <a:t>x32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FF3C76A-1293-4513-A73B-CFDB8A6AC8BF}"/>
                  </a:ext>
                </a:extLst>
              </p:cNvPr>
              <p:cNvSpPr txBox="1"/>
              <p:nvPr/>
            </p:nvSpPr>
            <p:spPr>
              <a:xfrm>
                <a:off x="6179329" y="1683823"/>
                <a:ext cx="6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5C5C5C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</a:rPr>
                  <a:t>x31</a:t>
                </a:r>
                <a:endPara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C6FCAF77-E5B9-42D8-A09C-75C1A3079794}"/>
                </a:ext>
              </a:extLst>
            </p:cNvPr>
            <p:cNvGrpSpPr/>
            <p:nvPr/>
          </p:nvGrpSpPr>
          <p:grpSpPr>
            <a:xfrm>
              <a:off x="8041204" y="4020628"/>
              <a:ext cx="630036" cy="1110259"/>
              <a:chOff x="6179329" y="1683823"/>
              <a:chExt cx="630036" cy="111025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279D5E3-E581-4160-B429-6C27042C5A74}"/>
                  </a:ext>
                </a:extLst>
              </p:cNvPr>
              <p:cNvSpPr txBox="1"/>
              <p:nvPr/>
            </p:nvSpPr>
            <p:spPr>
              <a:xfrm>
                <a:off x="6179329" y="2424750"/>
                <a:ext cx="6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i="0" dirty="0">
                    <a:solidFill>
                      <a:srgbClr val="5C5C5C"/>
                    </a:solidFill>
                    <a:effectLst/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</a:rPr>
                  <a:t>x34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32699A1-3FAD-44EA-86B3-8F92AB9B4F14}"/>
                  </a:ext>
                </a:extLst>
              </p:cNvPr>
              <p:cNvSpPr txBox="1"/>
              <p:nvPr/>
            </p:nvSpPr>
            <p:spPr>
              <a:xfrm>
                <a:off x="6179329" y="2055973"/>
                <a:ext cx="6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i="0" dirty="0">
                    <a:solidFill>
                      <a:srgbClr val="5C5C5C"/>
                    </a:solidFill>
                    <a:effectLst/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</a:rPr>
                  <a:t>x42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5F31FE7-A80F-4BC6-99E8-6099664C1978}"/>
                  </a:ext>
                </a:extLst>
              </p:cNvPr>
              <p:cNvSpPr txBox="1"/>
              <p:nvPr/>
            </p:nvSpPr>
            <p:spPr>
              <a:xfrm>
                <a:off x="6179329" y="1683823"/>
                <a:ext cx="6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5C5C5C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</a:rPr>
                  <a:t>x41</a:t>
                </a:r>
                <a:endPara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endParaRP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BFDBE99F-BF33-4A09-A120-CCFA2378E0A3}"/>
              </a:ext>
            </a:extLst>
          </p:cNvPr>
          <p:cNvGrpSpPr/>
          <p:nvPr/>
        </p:nvGrpSpPr>
        <p:grpSpPr>
          <a:xfrm rot="16200000">
            <a:off x="8374825" y="3872310"/>
            <a:ext cx="3305906" cy="1420211"/>
            <a:chOff x="7634542" y="1526745"/>
            <a:chExt cx="3757033" cy="1420211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283AF58-B20C-411D-B182-5D1BA09268AA}"/>
                </a:ext>
              </a:extLst>
            </p:cNvPr>
            <p:cNvSpPr txBox="1"/>
            <p:nvPr/>
          </p:nvSpPr>
          <p:spPr>
            <a:xfrm>
              <a:off x="7686138" y="1526745"/>
              <a:ext cx="365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11*w1+x12*w2+x13*w3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BE62389-A25E-4724-800D-D55E876CC3E7}"/>
                </a:ext>
              </a:extLst>
            </p:cNvPr>
            <p:cNvSpPr txBox="1"/>
            <p:nvPr/>
          </p:nvSpPr>
          <p:spPr>
            <a:xfrm>
              <a:off x="7686139" y="1883005"/>
              <a:ext cx="3653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21*w1+x22*w2+x23*w3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EEB37B1-00DA-4749-9BA1-C60C04A8D5FA}"/>
                </a:ext>
              </a:extLst>
            </p:cNvPr>
            <p:cNvSpPr txBox="1"/>
            <p:nvPr/>
          </p:nvSpPr>
          <p:spPr>
            <a:xfrm>
              <a:off x="7634542" y="2240639"/>
              <a:ext cx="375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5C5C5C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</a:t>
              </a:r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31*w1+x32*w2+x33*w3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75A33A2-39DE-4BE0-871C-D4C23DE4E9DF}"/>
                </a:ext>
              </a:extLst>
            </p:cNvPr>
            <p:cNvSpPr txBox="1"/>
            <p:nvPr/>
          </p:nvSpPr>
          <p:spPr>
            <a:xfrm>
              <a:off x="7686137" y="2577624"/>
              <a:ext cx="3653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0" i="0" dirty="0">
                  <a:solidFill>
                    <a:srgbClr val="5C5C5C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x41*w1+x42*w2+x43*w3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92E8E4F7-6397-418D-92F0-30C586DDC37F}"/>
              </a:ext>
            </a:extLst>
          </p:cNvPr>
          <p:cNvSpPr txBox="1"/>
          <p:nvPr/>
        </p:nvSpPr>
        <p:spPr>
          <a:xfrm>
            <a:off x="3783366" y="4906724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(1, 3)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6F56161-06BF-4672-981F-5E3DE35F95E8}"/>
              </a:ext>
            </a:extLst>
          </p:cNvPr>
          <p:cNvSpPr txBox="1"/>
          <p:nvPr/>
        </p:nvSpPr>
        <p:spPr>
          <a:xfrm>
            <a:off x="5939746" y="5070522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(3, </a:t>
            </a:r>
            <a:r>
              <a:rPr lang="en-US" altLang="ko-KR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4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)</a:t>
            </a:r>
          </a:p>
        </p:txBody>
      </p:sp>
      <p:sp>
        <p:nvSpPr>
          <p:cNvPr id="154" name="같음 기호 153">
            <a:extLst>
              <a:ext uri="{FF2B5EF4-FFF2-40B4-BE49-F238E27FC236}">
                <a16:creationId xmlns:a16="http://schemas.microsoft.com/office/drawing/2014/main" id="{FF41FD61-BD2F-4755-A4CF-532BFE7744AA}"/>
              </a:ext>
            </a:extLst>
          </p:cNvPr>
          <p:cNvSpPr/>
          <p:nvPr/>
        </p:nvSpPr>
        <p:spPr>
          <a:xfrm>
            <a:off x="8367801" y="4435429"/>
            <a:ext cx="269486" cy="26948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4F5B7ED-3E10-4A40-A9EB-43132CC18101}"/>
              </a:ext>
            </a:extLst>
          </p:cNvPr>
          <p:cNvSpPr txBox="1"/>
          <p:nvPr/>
        </p:nvSpPr>
        <p:spPr>
          <a:xfrm>
            <a:off x="8518234" y="5458099"/>
            <a:ext cx="82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(1, </a:t>
            </a:r>
            <a:r>
              <a:rPr lang="en-US" altLang="ko-KR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4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ADD84D-F085-4F61-9AB7-A47C38C8AC48}"/>
              </a:ext>
            </a:extLst>
          </p:cNvPr>
          <p:cNvSpPr txBox="1"/>
          <p:nvPr/>
        </p:nvSpPr>
        <p:spPr>
          <a:xfrm>
            <a:off x="1651827" y="4094386"/>
            <a:ext cx="1853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0" i="0" dirty="0" err="1">
                <a:solidFill>
                  <a:srgbClr val="FF0000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wX</a:t>
            </a:r>
            <a:endParaRPr lang="en-US" altLang="ko-KR" sz="5400" b="0" i="0" dirty="0">
              <a:solidFill>
                <a:srgbClr val="FF0000"/>
              </a:solidFill>
              <a:effectLst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2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Activation function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72780" y="1386101"/>
            <a:ext cx="5148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활성화 함수를 써야하는 이유는</a:t>
            </a:r>
            <a:r>
              <a:rPr lang="en-US" altLang="ko-KR" sz="2800" dirty="0">
                <a:solidFill>
                  <a:srgbClr val="5C5C5C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?</a:t>
            </a:r>
            <a:endParaRPr lang="en-US" altLang="ko-KR" sz="2800" b="0" i="0" dirty="0">
              <a:solidFill>
                <a:srgbClr val="5C5C5C"/>
              </a:solidFill>
              <a:effectLst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82F9B6-0869-4486-9937-0DC6061173EC}"/>
              </a:ext>
            </a:extLst>
          </p:cNvPr>
          <p:cNvSpPr txBox="1"/>
          <p:nvPr/>
        </p:nvSpPr>
        <p:spPr>
          <a:xfrm>
            <a:off x="2050579" y="2142916"/>
            <a:ext cx="4120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If Activation X </a:t>
            </a: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4061EA3B-888E-446C-A9E4-9FA4E9955938}"/>
              </a:ext>
            </a:extLst>
          </p:cNvPr>
          <p:cNvSpPr/>
          <p:nvPr/>
        </p:nvSpPr>
        <p:spPr>
          <a:xfrm>
            <a:off x="4888058" y="4954467"/>
            <a:ext cx="259108" cy="52310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6CEA7-DAC7-42CF-BC19-2A3AEA2E8F97}"/>
              </a:ext>
            </a:extLst>
          </p:cNvPr>
          <p:cNvSpPr txBox="1"/>
          <p:nvPr/>
        </p:nvSpPr>
        <p:spPr>
          <a:xfrm>
            <a:off x="2050579" y="2732098"/>
            <a:ext cx="707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Hidden Layer 1 -&gt; a_1 = w1 * x1 + 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6B1CA-0D7B-48FB-8D0A-89EA50826AC0}"/>
              </a:ext>
            </a:extLst>
          </p:cNvPr>
          <p:cNvSpPr txBox="1"/>
          <p:nvPr/>
        </p:nvSpPr>
        <p:spPr>
          <a:xfrm>
            <a:off x="2050580" y="3220965"/>
            <a:ext cx="815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Hidden Layer 2 -&gt; a_2 = w2 * a_1 + b2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85E13-E6AD-486D-AD00-6848693309E3}"/>
              </a:ext>
            </a:extLst>
          </p:cNvPr>
          <p:cNvSpPr txBox="1"/>
          <p:nvPr/>
        </p:nvSpPr>
        <p:spPr>
          <a:xfrm>
            <a:off x="2050580" y="3671418"/>
            <a:ext cx="807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Hidden Layer 3 -&gt; a_3 = w3 * a_2 + b2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07257B-9084-40D0-8758-CFAF4D9686F2}"/>
              </a:ext>
            </a:extLst>
          </p:cNvPr>
          <p:cNvSpPr txBox="1"/>
          <p:nvPr/>
        </p:nvSpPr>
        <p:spPr>
          <a:xfrm>
            <a:off x="2050579" y="4151646"/>
            <a:ext cx="6346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즉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a_3 = w3(w2 * (w1 * x1 + b1) + b2) + b3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A590F6-D28D-4CA6-97AD-BEC751A88513}"/>
              </a:ext>
            </a:extLst>
          </p:cNvPr>
          <p:cNvSpPr txBox="1"/>
          <p:nvPr/>
        </p:nvSpPr>
        <p:spPr>
          <a:xfrm>
            <a:off x="2897166" y="4476219"/>
            <a:ext cx="7783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 w3 * w2 *w1 * x1 + w3 * w2 * b1 + w3 * b2 + b3</a:t>
            </a: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912727-04FA-4AE2-A976-3DC0E441E36D}"/>
              </a:ext>
            </a:extLst>
          </p:cNvPr>
          <p:cNvSpPr txBox="1"/>
          <p:nvPr/>
        </p:nvSpPr>
        <p:spPr>
          <a:xfrm>
            <a:off x="4169908" y="5467913"/>
            <a:ext cx="1877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 w * x1 + b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F95444-E8D6-4EF9-80BB-3625232BFFA7}"/>
              </a:ext>
            </a:extLst>
          </p:cNvPr>
          <p:cNvCxnSpPr>
            <a:cxnSpLocks/>
          </p:cNvCxnSpPr>
          <p:nvPr/>
        </p:nvCxnSpPr>
        <p:spPr>
          <a:xfrm>
            <a:off x="3264531" y="4830162"/>
            <a:ext cx="16060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60D1AC-2579-4B1C-85EE-11D00BF446E2}"/>
              </a:ext>
            </a:extLst>
          </p:cNvPr>
          <p:cNvCxnSpPr>
            <a:cxnSpLocks/>
          </p:cNvCxnSpPr>
          <p:nvPr/>
        </p:nvCxnSpPr>
        <p:spPr>
          <a:xfrm>
            <a:off x="5752228" y="4830162"/>
            <a:ext cx="35410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3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2" y="270475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513729" y="315418"/>
            <a:ext cx="5772314" cy="74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Activation function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12999-8A5A-453F-9C9F-FAE1996E74FE}"/>
              </a:ext>
            </a:extLst>
          </p:cNvPr>
          <p:cNvSpPr txBox="1"/>
          <p:nvPr/>
        </p:nvSpPr>
        <p:spPr>
          <a:xfrm>
            <a:off x="1861751" y="1404503"/>
            <a:ext cx="423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0" i="0" dirty="0">
                <a:solidFill>
                  <a:srgbClr val="5C5C5C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Sigmoid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82F9B6-0869-4486-9937-0DC6061173EC}"/>
              </a:ext>
            </a:extLst>
          </p:cNvPr>
          <p:cNvSpPr txBox="1"/>
          <p:nvPr/>
        </p:nvSpPr>
        <p:spPr>
          <a:xfrm>
            <a:off x="1930079" y="2175827"/>
            <a:ext cx="893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타겟변수가 연속적인 일반적인 회귀와 다르게 이진 분류는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0, 1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두 가지 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타겟변수만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가지는 베르누이분포 형태를 가진다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때문에 연속변수를 베르누이분포로 바꿔줄 함수가 필요한데 그것이 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로짓함수이다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DFE279-5146-483E-9F03-DDF17E20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88" y="4102086"/>
            <a:ext cx="3573224" cy="1293756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F49B05F-0818-4BA1-B475-37FA03F655EE}"/>
              </a:ext>
            </a:extLst>
          </p:cNvPr>
          <p:cNvSpPr/>
          <p:nvPr/>
        </p:nvSpPr>
        <p:spPr>
          <a:xfrm>
            <a:off x="6268339" y="3311453"/>
            <a:ext cx="259108" cy="52310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6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 latinLnBrk="0">
          <a:lnSpc>
            <a:spcPct val="150000"/>
          </a:lnSpc>
          <a:defRPr sz="3200" b="1" kern="0" dirty="0">
            <a:ln w="12700">
              <a:noFill/>
            </a:ln>
            <a:solidFill>
              <a:prstClr val="black">
                <a:lumMod val="75000"/>
                <a:lumOff val="25000"/>
              </a:prstClr>
            </a:solidFill>
            <a:latin typeface="에스코어 드림 9 Black" panose="020B0A03030302020204" pitchFamily="34" charset="-127"/>
            <a:ea typeface="에스코어 드림 9 Black" panose="020B0A03030302020204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1040</Words>
  <Application>Microsoft Office PowerPoint</Application>
  <PresentationFormat>와이드스크린</PresentationFormat>
  <Paragraphs>297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-apple-system</vt:lpstr>
      <vt:lpstr>맑은 고딕</vt:lpstr>
      <vt:lpstr>야놀자 야체 B</vt:lpstr>
      <vt:lpstr>에스코어 드림 5 Medium</vt:lpstr>
      <vt:lpstr>에스코어 드림 7 ExtraBold</vt:lpstr>
      <vt:lpstr>에스코어 드림 8 Heavy</vt:lpstr>
      <vt:lpstr>에스코어 드림 9 Black</vt:lpstr>
      <vt:lpstr>Arial</vt:lpstr>
      <vt:lpstr>Cambria Math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성현</dc:creator>
  <cp:lastModifiedBy>홍 성현</cp:lastModifiedBy>
  <cp:revision>14</cp:revision>
  <dcterms:created xsi:type="dcterms:W3CDTF">2021-09-27T10:12:38Z</dcterms:created>
  <dcterms:modified xsi:type="dcterms:W3CDTF">2021-10-02T10:05:34Z</dcterms:modified>
</cp:coreProperties>
</file>