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6DEFE-8057-40A6-A4CA-CD2BFF1ED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5EAC60-EE63-4DEF-B016-15728CAF1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D410C-DFAF-4D91-BED3-44D1D9F0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47AD-0CD7-4B09-AE78-C41261E48A9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5C43E-EF0A-4B8C-B7F6-2E108141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63E94D-47E6-49A1-AC9E-C8F4AA4A8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817B-DB2D-4FEA-9D0F-886677C99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94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B91F8-73E0-4842-A6FB-A218461B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5F58F5-FA5D-476B-B1F1-8EFCF31FF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87B3B2-0462-4A3E-9929-B696D364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47AD-0CD7-4B09-AE78-C41261E48A9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492E75-CCD3-42D8-AF58-F3FE6AB3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6185A-89F1-4EF8-A3C0-8D5F08C7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817B-DB2D-4FEA-9D0F-886677C99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64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EBA81D-657D-48EA-8153-9E31AF7C0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033EAD-E08B-4205-97BC-132110CC8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F650FD-AA10-40E9-B609-C578046D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47AD-0CD7-4B09-AE78-C41261E48A9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9F9FE9-044D-4E51-8EB5-8B7BF9ADD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076CA-FA98-4481-AD39-E64335F4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817B-DB2D-4FEA-9D0F-886677C99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53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265AE-FD0A-4A1D-8488-24595B72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20221-3686-446D-8232-89E36660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995F34-A3C5-43AE-AEA5-0BD6C301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47AD-0CD7-4B09-AE78-C41261E48A9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8F6C8-AE73-4A67-B0BD-0930B54D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75718-07C5-485B-8FBC-C0358F2B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817B-DB2D-4FEA-9D0F-886677C99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97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FFDF5-676A-47C7-A38E-06496DE7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A0E40E-6343-4908-8EC0-50FE5DB8A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1D429-791B-47A5-A153-1AAC8A19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47AD-0CD7-4B09-AE78-C41261E48A9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3AB0F-7917-4C7B-A10F-3B9144E9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817FB0-9679-480E-A4F5-B06B736C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817B-DB2D-4FEA-9D0F-886677C99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37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51CC2-C82A-4F9F-9032-E0767EA2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4F40A-DDE1-4E08-8DCA-B2A10F46F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ECD104-DE2C-4D0C-9B2A-E1F2A81A3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74E0C8-177E-4A4E-82DA-68CB80A0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47AD-0CD7-4B09-AE78-C41261E48A9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C21D2B-E1CC-4B22-A0F0-5297CBD8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4BA509-2889-4B6B-8CC8-8ACF10F6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817B-DB2D-4FEA-9D0F-886677C99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12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E26F2-1A0D-47D6-A96E-A7B1095A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EA0F02-7DC7-4DA7-B8CC-D57D0AB1B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847893-D60A-4FD7-A0E5-DE2B872E7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0C9FBA-BC54-4CB7-BC0F-0970742A6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6A9DA0-A274-488F-8DFB-145A9AC3C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45238D-9BE7-41BE-8FE8-6ED980F0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47AD-0CD7-4B09-AE78-C41261E48A9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ED9760-7115-4450-B435-08A6DFDC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414C31-F17B-4D39-BFFD-F44CD1C6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817B-DB2D-4FEA-9D0F-886677C99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01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83286-463D-457B-8C96-F0CDC366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EC5894-409F-4F64-9A2F-20AA3BD2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47AD-0CD7-4B09-AE78-C41261E48A9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E989F1-DF3D-49B7-8662-009A9FDE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D37612-C55A-453C-8D3A-F21AAD03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817B-DB2D-4FEA-9D0F-886677C99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0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BB7057-2829-4E7C-A87D-E2300AE1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47AD-0CD7-4B09-AE78-C41261E48A9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7BF707-DF92-4CD6-9780-550BB9E5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525809-BE82-4FCD-85BA-1D29A183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817B-DB2D-4FEA-9D0F-886677C99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4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B604B-9AB9-4384-940D-DF061294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E086D-B676-4597-B778-EAE8AA24D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99AB10-3B96-40D9-9C0B-25CD3BB8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95D7CB-085A-428E-B93D-F4478153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47AD-0CD7-4B09-AE78-C41261E48A9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2DEEB0-C591-4022-8786-2D40D728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D34ED2-ECBB-44F2-B9AC-3A53C5FC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817B-DB2D-4FEA-9D0F-886677C99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461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191D3-94CA-4BE1-A61A-9CDEF81B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7E5AEB-417B-44B2-9FB7-C0FA604AF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A592EA-2CBF-49DC-9920-EDDBBFAFE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9E13B6-F041-480A-B033-5AE2E7B5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47AD-0CD7-4B09-AE78-C41261E48A9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68A6AC-33E1-4671-87BB-9E068590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CBE2BA-B40C-4AB4-AF4B-A2F38B6D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817B-DB2D-4FEA-9D0F-886677C99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36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40B6DA-0E2B-4EA5-8029-E0B9D350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81063-26A2-4308-9CBE-22DD24EF6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05926-5B08-4C80-944A-E9B8E6366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847AD-0CD7-4B09-AE78-C41261E48A9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EA11D2-22C4-4245-B8AB-54C5B13F7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D6C2D-E85E-4B82-AA81-2413EE071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8817B-DB2D-4FEA-9D0F-886677C99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56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BF32DA4-A2C5-480A-9F17-8A84FDEE59CB}"/>
              </a:ext>
            </a:extLst>
          </p:cNvPr>
          <p:cNvSpPr/>
          <p:nvPr/>
        </p:nvSpPr>
        <p:spPr>
          <a:xfrm>
            <a:off x="2159923" y="662247"/>
            <a:ext cx="399011" cy="28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B95144-D7D2-4FAE-A8BF-FBA23A895A6B}"/>
              </a:ext>
            </a:extLst>
          </p:cNvPr>
          <p:cNvSpPr/>
          <p:nvPr/>
        </p:nvSpPr>
        <p:spPr>
          <a:xfrm>
            <a:off x="1778923" y="1242750"/>
            <a:ext cx="274320" cy="191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</a:t>
            </a:r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5AAF72-4158-4210-A342-3628EF685D40}"/>
              </a:ext>
            </a:extLst>
          </p:cNvPr>
          <p:cNvSpPr/>
          <p:nvPr/>
        </p:nvSpPr>
        <p:spPr>
          <a:xfrm>
            <a:off x="2548545" y="1251065"/>
            <a:ext cx="274320" cy="191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</a:t>
            </a:r>
            <a:endParaRPr lang="zh-CN" altLang="en-US" sz="1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1F0AEB-4D32-4A6E-9E2A-5DEA1E1B5578}"/>
              </a:ext>
            </a:extLst>
          </p:cNvPr>
          <p:cNvSpPr/>
          <p:nvPr/>
        </p:nvSpPr>
        <p:spPr>
          <a:xfrm>
            <a:off x="1778923" y="1630680"/>
            <a:ext cx="274320" cy="191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</a:t>
            </a:r>
            <a:endParaRPr lang="zh-CN" altLang="en-US" sz="1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CDA8CA-148C-4F42-AB2B-2BBAF0124532}"/>
              </a:ext>
            </a:extLst>
          </p:cNvPr>
          <p:cNvSpPr/>
          <p:nvPr/>
        </p:nvSpPr>
        <p:spPr>
          <a:xfrm>
            <a:off x="1778923" y="2036618"/>
            <a:ext cx="274320" cy="191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</a:t>
            </a:r>
            <a:endParaRPr lang="zh-CN" altLang="en-US" sz="1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F795A8-C782-4105-8279-5FF48A32785E}"/>
              </a:ext>
            </a:extLst>
          </p:cNvPr>
          <p:cNvSpPr/>
          <p:nvPr/>
        </p:nvSpPr>
        <p:spPr>
          <a:xfrm>
            <a:off x="1778923" y="2452255"/>
            <a:ext cx="274320" cy="191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.</a:t>
            </a:r>
            <a:endParaRPr lang="zh-CN" altLang="en-US" sz="1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E3DB91-9809-491A-9C56-6B8CE6529D37}"/>
              </a:ext>
            </a:extLst>
          </p:cNvPr>
          <p:cNvSpPr/>
          <p:nvPr/>
        </p:nvSpPr>
        <p:spPr>
          <a:xfrm>
            <a:off x="1778923" y="2813858"/>
            <a:ext cx="274320" cy="191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b</a:t>
            </a:r>
            <a:endParaRPr lang="zh-CN" altLang="en-US" sz="1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348F605-AAD2-48F2-8CAC-D3BC65576D7D}"/>
              </a:ext>
            </a:extLst>
          </p:cNvPr>
          <p:cNvSpPr/>
          <p:nvPr/>
        </p:nvSpPr>
        <p:spPr>
          <a:xfrm>
            <a:off x="1778923" y="3211484"/>
            <a:ext cx="274320" cy="191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</a:t>
            </a:r>
            <a:endParaRPr lang="zh-CN" altLang="en-US" sz="1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DDE786-5925-48B9-95B6-D3562AB15FC9}"/>
              </a:ext>
            </a:extLst>
          </p:cNvPr>
          <p:cNvSpPr/>
          <p:nvPr/>
        </p:nvSpPr>
        <p:spPr>
          <a:xfrm>
            <a:off x="1779617" y="3575858"/>
            <a:ext cx="274320" cy="191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i</a:t>
            </a:r>
            <a:endParaRPr lang="zh-CN" altLang="en-US" sz="1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EA280E-4E56-4E73-81C0-909C1570CB16}"/>
              </a:ext>
            </a:extLst>
          </p:cNvPr>
          <p:cNvSpPr/>
          <p:nvPr/>
        </p:nvSpPr>
        <p:spPr>
          <a:xfrm>
            <a:off x="1213657" y="4128655"/>
            <a:ext cx="274320" cy="191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.</a:t>
            </a:r>
            <a:endParaRPr lang="zh-CN" altLang="en-US" sz="1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35D0A7B-9908-479C-B7C6-F873B378DED8}"/>
              </a:ext>
            </a:extLst>
          </p:cNvPr>
          <p:cNvSpPr/>
          <p:nvPr/>
        </p:nvSpPr>
        <p:spPr>
          <a:xfrm>
            <a:off x="1213657" y="4580314"/>
            <a:ext cx="274320" cy="191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</a:t>
            </a:r>
            <a:endParaRPr lang="zh-CN" altLang="en-US" sz="10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E8E969C-B1BF-4D1B-82DF-C00A2874AAE9}"/>
              </a:ext>
            </a:extLst>
          </p:cNvPr>
          <p:cNvSpPr/>
          <p:nvPr/>
        </p:nvSpPr>
        <p:spPr>
          <a:xfrm>
            <a:off x="1226126" y="5031973"/>
            <a:ext cx="274320" cy="191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o</a:t>
            </a:r>
            <a:endParaRPr lang="zh-CN" altLang="en-US" sz="1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CE72F0-444A-4994-B2EA-00D034692A63}"/>
              </a:ext>
            </a:extLst>
          </p:cNvPr>
          <p:cNvSpPr/>
          <p:nvPr/>
        </p:nvSpPr>
        <p:spPr>
          <a:xfrm>
            <a:off x="1238596" y="5415744"/>
            <a:ext cx="274320" cy="191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m</a:t>
            </a:r>
            <a:endParaRPr lang="zh-CN" altLang="en-US" sz="10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5D1A72F-575A-44F2-9A9F-BCE963659C59}"/>
              </a:ext>
            </a:extLst>
          </p:cNvPr>
          <p:cNvSpPr/>
          <p:nvPr/>
        </p:nvSpPr>
        <p:spPr>
          <a:xfrm>
            <a:off x="2159923" y="4128654"/>
            <a:ext cx="274320" cy="191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d</a:t>
            </a:r>
            <a:endParaRPr lang="zh-CN" altLang="en-US" sz="10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6BA9985-9389-4663-8FB9-391D34928BD6}"/>
              </a:ext>
            </a:extLst>
          </p:cNvPr>
          <p:cNvSpPr/>
          <p:nvPr/>
        </p:nvSpPr>
        <p:spPr>
          <a:xfrm>
            <a:off x="2195945" y="4580313"/>
            <a:ext cx="274320" cy="191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u</a:t>
            </a:r>
            <a:endParaRPr lang="zh-CN" altLang="en-US" sz="10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9E5DB98-9CCE-41E1-B746-AF71C78FBE59}"/>
              </a:ext>
            </a:extLst>
          </p:cNvPr>
          <p:cNvSpPr/>
          <p:nvPr/>
        </p:nvSpPr>
        <p:spPr>
          <a:xfrm>
            <a:off x="2548545" y="1691639"/>
            <a:ext cx="274320" cy="191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n</a:t>
            </a:r>
            <a:endParaRPr lang="zh-CN" altLang="en-US" sz="1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680757B-C197-456C-A76C-F398B802CB19}"/>
              </a:ext>
            </a:extLst>
          </p:cNvPr>
          <p:cNvSpPr/>
          <p:nvPr/>
        </p:nvSpPr>
        <p:spPr>
          <a:xfrm>
            <a:off x="2345574" y="2036617"/>
            <a:ext cx="274320" cy="191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e</a:t>
            </a:r>
            <a:endParaRPr lang="zh-CN" altLang="en-US" sz="10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9A0F937-6EDF-49EF-8844-69C7EC1744CA}"/>
              </a:ext>
            </a:extLst>
          </p:cNvPr>
          <p:cNvSpPr/>
          <p:nvPr/>
        </p:nvSpPr>
        <p:spPr>
          <a:xfrm>
            <a:off x="2912225" y="2036617"/>
            <a:ext cx="274320" cy="191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w</a:t>
            </a:r>
            <a:endParaRPr lang="zh-CN" altLang="en-US" sz="1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886EE6D-D8EB-47E9-97D6-3E08F6BEC445}"/>
              </a:ext>
            </a:extLst>
          </p:cNvPr>
          <p:cNvSpPr/>
          <p:nvPr/>
        </p:nvSpPr>
        <p:spPr>
          <a:xfrm>
            <a:off x="3102725" y="2452255"/>
            <a:ext cx="274320" cy="191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.</a:t>
            </a:r>
            <a:endParaRPr lang="zh-CN" altLang="en-US" sz="1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D47D9F1-F207-471F-8B54-56F22820F8DD}"/>
              </a:ext>
            </a:extLst>
          </p:cNvPr>
          <p:cNvSpPr/>
          <p:nvPr/>
        </p:nvSpPr>
        <p:spPr>
          <a:xfrm>
            <a:off x="3100648" y="2818014"/>
            <a:ext cx="274320" cy="191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</a:t>
            </a:r>
            <a:endParaRPr lang="zh-CN" altLang="en-US" sz="10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094779C-EAA9-4B04-AC84-E21A78AC52F8}"/>
              </a:ext>
            </a:extLst>
          </p:cNvPr>
          <p:cNvSpPr/>
          <p:nvPr/>
        </p:nvSpPr>
        <p:spPr>
          <a:xfrm>
            <a:off x="3102725" y="3211483"/>
            <a:ext cx="274320" cy="191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b</a:t>
            </a:r>
            <a:endParaRPr lang="zh-CN" altLang="en-US" sz="10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7085E61-9373-4028-80FD-39A9A0EE886C}"/>
              </a:ext>
            </a:extLst>
          </p:cNvPr>
          <p:cNvSpPr/>
          <p:nvPr/>
        </p:nvSpPr>
        <p:spPr>
          <a:xfrm>
            <a:off x="2195945" y="4975168"/>
            <a:ext cx="274320" cy="191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.</a:t>
            </a:r>
            <a:endParaRPr lang="zh-CN" altLang="en-US" sz="1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97A537-BD0C-4187-B821-867E3286C871}"/>
              </a:ext>
            </a:extLst>
          </p:cNvPr>
          <p:cNvSpPr/>
          <p:nvPr/>
        </p:nvSpPr>
        <p:spPr>
          <a:xfrm>
            <a:off x="2195945" y="5426827"/>
            <a:ext cx="274320" cy="191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</a:t>
            </a:r>
            <a:endParaRPr lang="zh-CN" altLang="en-US" sz="10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E96461C-4E49-4737-B8AD-07B96305535B}"/>
              </a:ext>
            </a:extLst>
          </p:cNvPr>
          <p:cNvSpPr/>
          <p:nvPr/>
        </p:nvSpPr>
        <p:spPr>
          <a:xfrm>
            <a:off x="2208414" y="5878486"/>
            <a:ext cx="274320" cy="191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o</a:t>
            </a:r>
            <a:endParaRPr lang="zh-CN" altLang="en-US" sz="1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405838C-F5E1-4B6B-BB9C-57F530AE8664}"/>
              </a:ext>
            </a:extLst>
          </p:cNvPr>
          <p:cNvSpPr/>
          <p:nvPr/>
        </p:nvSpPr>
        <p:spPr>
          <a:xfrm>
            <a:off x="2220884" y="6262257"/>
            <a:ext cx="274320" cy="191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m</a:t>
            </a:r>
            <a:endParaRPr lang="zh-CN" altLang="en-US" sz="1000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A8F580E-AEB9-4406-9AB5-8F282B2025C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916083" y="944879"/>
            <a:ext cx="443346" cy="2978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9C3236A-98F6-4302-9A13-37B4686440F6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2359429" y="944879"/>
            <a:ext cx="326276" cy="3061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A3A7854-C968-4E59-A1BE-5D9410C9E4AD}"/>
              </a:ext>
            </a:extLst>
          </p:cNvPr>
          <p:cNvCxnSpPr>
            <a:stCxn id="6" idx="2"/>
            <a:endCxn id="22" idx="0"/>
          </p:cNvCxnSpPr>
          <p:nvPr/>
        </p:nvCxnSpPr>
        <p:spPr>
          <a:xfrm>
            <a:off x="2685705" y="1442258"/>
            <a:ext cx="0" cy="249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2DAFC65-9734-473B-8F51-2887CEBDF43D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1916083" y="1433943"/>
            <a:ext cx="0" cy="196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4E6BBA0-D26D-4804-9731-3FA7125E625E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1916083" y="1821873"/>
            <a:ext cx="0" cy="2147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A46993C-9115-41FE-9F97-4B50D7953A2C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1916083" y="2227811"/>
            <a:ext cx="0" cy="224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454E3AD-B0BE-42AA-85C9-D844B6A00941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1916083" y="2643448"/>
            <a:ext cx="0" cy="170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1BACD49-5234-4152-A00C-3DC6E08F4192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1916083" y="3005051"/>
            <a:ext cx="0" cy="2064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69DBD82-0CB4-4C56-8C4B-5E58A006143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1916083" y="3402677"/>
            <a:ext cx="694" cy="173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1DBF54E-1468-4C46-98FA-06D9ED5A80C9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2482734" y="1882832"/>
            <a:ext cx="202971" cy="1537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C23BB48-3592-4D4B-A972-60669D99B302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>
            <a:off x="2685705" y="1882832"/>
            <a:ext cx="363680" cy="1537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0E2EDBE-04A6-4F71-AE98-FD71E7F49548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3049385" y="2227810"/>
            <a:ext cx="190500" cy="2244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5803100-9E97-490F-BF7E-ABA2236E2327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3237808" y="2643448"/>
            <a:ext cx="2077" cy="1745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5361BC4-E739-41ED-BA26-F349C1C48135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3237808" y="3009207"/>
            <a:ext cx="2077" cy="2022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146BA62-CAC5-476E-A4A2-4C6A0A3EE7CF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1350817" y="3767051"/>
            <a:ext cx="565960" cy="3616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3B98043-A69F-4D7F-BBCF-4AE46D90B907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>
            <a:off x="1916777" y="3767051"/>
            <a:ext cx="380306" cy="361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4BCC1E6-3ECD-4595-8B2A-CDE7976E05DF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2297083" y="4319847"/>
            <a:ext cx="36022" cy="260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9553802-4BD7-4BCA-AE43-CFA36ADB74D8}"/>
              </a:ext>
            </a:extLst>
          </p:cNvPr>
          <p:cNvCxnSpPr>
            <a:stCxn id="21" idx="2"/>
            <a:endCxn id="28" idx="0"/>
          </p:cNvCxnSpPr>
          <p:nvPr/>
        </p:nvCxnSpPr>
        <p:spPr>
          <a:xfrm>
            <a:off x="2333105" y="4771506"/>
            <a:ext cx="0" cy="2036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DD0465E-5549-4121-A2CA-CE35604FD936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2333105" y="5166361"/>
            <a:ext cx="0" cy="260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2FE6312-9FBE-4831-8A8A-262066A1608A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2333105" y="5618020"/>
            <a:ext cx="12469" cy="260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7F9DF16-FC1E-47A5-8116-2CD4F4D9EFA0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2345574" y="6069679"/>
            <a:ext cx="12470" cy="1925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714D5D7-6354-4FAA-8624-73D1FB415AE3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1350817" y="4319848"/>
            <a:ext cx="0" cy="260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64D81AE-4475-41CC-B89E-BB651E97E36E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1350817" y="4771507"/>
            <a:ext cx="12469" cy="260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CA6A8B5-3D2F-4F90-8CE4-EBE69D807F58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363286" y="5223166"/>
            <a:ext cx="12470" cy="1925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B5C9EF78-2875-4F20-8228-A1EF6864B351}"/>
              </a:ext>
            </a:extLst>
          </p:cNvPr>
          <p:cNvSpPr/>
          <p:nvPr/>
        </p:nvSpPr>
        <p:spPr>
          <a:xfrm>
            <a:off x="5120639" y="3465022"/>
            <a:ext cx="399011" cy="221672"/>
          </a:xfrm>
          <a:prstGeom prst="rect">
            <a:avLst/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EF6F122-BC8B-4260-9938-B0A33EE20ABC}"/>
              </a:ext>
            </a:extLst>
          </p:cNvPr>
          <p:cNvSpPr/>
          <p:nvPr/>
        </p:nvSpPr>
        <p:spPr>
          <a:xfrm>
            <a:off x="5120635" y="3689463"/>
            <a:ext cx="399011" cy="221672"/>
          </a:xfrm>
          <a:prstGeom prst="rect">
            <a:avLst/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0</a:t>
            </a:r>
            <a:endParaRPr lang="zh-CN" altLang="en-US" sz="10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986635F-12A6-4493-A746-BD8E3121AE29}"/>
              </a:ext>
            </a:extLst>
          </p:cNvPr>
          <p:cNvSpPr/>
          <p:nvPr/>
        </p:nvSpPr>
        <p:spPr>
          <a:xfrm>
            <a:off x="5121329" y="3911137"/>
            <a:ext cx="399011" cy="221672"/>
          </a:xfrm>
          <a:prstGeom prst="rect">
            <a:avLst/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1</a:t>
            </a:r>
            <a:endParaRPr lang="zh-CN" altLang="en-US" sz="1000" dirty="0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D377BDC-9DF0-49EC-932F-982E89B0D746}"/>
              </a:ext>
            </a:extLst>
          </p:cNvPr>
          <p:cNvCxnSpPr>
            <a:stCxn id="19" idx="3"/>
            <a:endCxn id="84" idx="1"/>
          </p:cNvCxnSpPr>
          <p:nvPr/>
        </p:nvCxnSpPr>
        <p:spPr>
          <a:xfrm flipV="1">
            <a:off x="1512916" y="3800299"/>
            <a:ext cx="3607719" cy="17110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EE8F2EA8-3A20-4E61-AD9E-788096FB70D0}"/>
              </a:ext>
            </a:extLst>
          </p:cNvPr>
          <p:cNvSpPr/>
          <p:nvPr/>
        </p:nvSpPr>
        <p:spPr>
          <a:xfrm>
            <a:off x="3200402" y="1246907"/>
            <a:ext cx="274320" cy="191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…</a:t>
            </a:r>
            <a:endParaRPr lang="zh-CN" altLang="en-US" sz="1000" dirty="0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F095CC3A-0D07-4540-959B-BD23063BB0EB}"/>
              </a:ext>
            </a:extLst>
          </p:cNvPr>
          <p:cNvCxnSpPr>
            <a:stCxn id="4" idx="2"/>
            <a:endCxn id="97" idx="0"/>
          </p:cNvCxnSpPr>
          <p:nvPr/>
        </p:nvCxnSpPr>
        <p:spPr>
          <a:xfrm>
            <a:off x="2359429" y="944879"/>
            <a:ext cx="978133" cy="302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BD40D760-7282-4B5B-AAF5-04DE13F14139}"/>
              </a:ext>
            </a:extLst>
          </p:cNvPr>
          <p:cNvSpPr/>
          <p:nvPr/>
        </p:nvSpPr>
        <p:spPr>
          <a:xfrm>
            <a:off x="4558130" y="4511734"/>
            <a:ext cx="399011" cy="221672"/>
          </a:xfrm>
          <a:prstGeom prst="rect">
            <a:avLst/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cdd</a:t>
            </a:r>
            <a:endParaRPr lang="zh-CN" altLang="en-US" sz="10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341357C-6A7E-4B54-84F1-F2A610B408B3}"/>
              </a:ext>
            </a:extLst>
          </p:cNvPr>
          <p:cNvSpPr/>
          <p:nvPr/>
        </p:nvSpPr>
        <p:spPr>
          <a:xfrm>
            <a:off x="4558824" y="4711238"/>
            <a:ext cx="399011" cy="221672"/>
          </a:xfrm>
          <a:prstGeom prst="rect">
            <a:avLst/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cde</a:t>
            </a:r>
            <a:endParaRPr lang="zh-CN" altLang="en-US" sz="1000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833FD044-5C05-4C90-899C-A18DAB51D9F4}"/>
              </a:ext>
            </a:extLst>
          </p:cNvPr>
          <p:cNvSpPr/>
          <p:nvPr/>
        </p:nvSpPr>
        <p:spPr>
          <a:xfrm>
            <a:off x="4558129" y="4925981"/>
            <a:ext cx="399011" cy="221672"/>
          </a:xfrm>
          <a:prstGeom prst="rect">
            <a:avLst/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cdf</a:t>
            </a:r>
            <a:endParaRPr lang="zh-CN" altLang="en-US" sz="10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A432273-4AE4-47FD-BD4B-FA1E4F139742}"/>
              </a:ext>
            </a:extLst>
          </p:cNvPr>
          <p:cNvSpPr/>
          <p:nvPr/>
        </p:nvSpPr>
        <p:spPr>
          <a:xfrm>
            <a:off x="5120634" y="5420594"/>
            <a:ext cx="399011" cy="221672"/>
          </a:xfrm>
          <a:prstGeom prst="rect">
            <a:avLst/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/>
              <a:t>sdf</a:t>
            </a:r>
            <a:endParaRPr lang="zh-CN" altLang="en-US" sz="1000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AB7B2406-FB52-4DED-9953-D86054E0DC7B}"/>
              </a:ext>
            </a:extLst>
          </p:cNvPr>
          <p:cNvSpPr/>
          <p:nvPr/>
        </p:nvSpPr>
        <p:spPr>
          <a:xfrm>
            <a:off x="4790204" y="4204162"/>
            <a:ext cx="399011" cy="221672"/>
          </a:xfrm>
          <a:prstGeom prst="rect">
            <a:avLst/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…</a:t>
            </a:r>
            <a:endParaRPr lang="zh-CN" altLang="en-US" sz="1000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07D9E54A-EF05-42C9-B735-9D497506D37D}"/>
              </a:ext>
            </a:extLst>
          </p:cNvPr>
          <p:cNvSpPr/>
          <p:nvPr/>
        </p:nvSpPr>
        <p:spPr>
          <a:xfrm>
            <a:off x="4871595" y="5180562"/>
            <a:ext cx="399011" cy="221672"/>
          </a:xfrm>
          <a:prstGeom prst="rect">
            <a:avLst/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…</a:t>
            </a:r>
            <a:endParaRPr lang="zh-CN" altLang="en-US" sz="1000" dirty="0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9A3D449-FB8F-4A9A-B1A9-FAF51CAACD77}"/>
              </a:ext>
            </a:extLst>
          </p:cNvPr>
          <p:cNvCxnSpPr>
            <a:stCxn id="15" idx="3"/>
            <a:endCxn id="100" idx="1"/>
          </p:cNvCxnSpPr>
          <p:nvPr/>
        </p:nvCxnSpPr>
        <p:spPr>
          <a:xfrm>
            <a:off x="2053937" y="3671455"/>
            <a:ext cx="2504193" cy="9511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A5D83BB9-40E0-4873-BF46-501AE821DA65}"/>
              </a:ext>
            </a:extLst>
          </p:cNvPr>
          <p:cNvCxnSpPr>
            <a:stCxn id="31" idx="2"/>
            <a:endCxn id="102" idx="1"/>
          </p:cNvCxnSpPr>
          <p:nvPr/>
        </p:nvCxnSpPr>
        <p:spPr>
          <a:xfrm flipV="1">
            <a:off x="2358044" y="5036817"/>
            <a:ext cx="2200085" cy="1416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C207D929-54B8-484E-B0C4-435A1811B950}"/>
              </a:ext>
            </a:extLst>
          </p:cNvPr>
          <p:cNvCxnSpPr>
            <a:stCxn id="23" idx="2"/>
            <a:endCxn id="85" idx="1"/>
          </p:cNvCxnSpPr>
          <p:nvPr/>
        </p:nvCxnSpPr>
        <p:spPr>
          <a:xfrm>
            <a:off x="2482734" y="2227810"/>
            <a:ext cx="2638595" cy="17941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734C87C9-AAAE-46A5-B1CC-4BBECAA89E7D}"/>
              </a:ext>
            </a:extLst>
          </p:cNvPr>
          <p:cNvCxnSpPr>
            <a:stCxn id="27" idx="2"/>
            <a:endCxn id="103" idx="1"/>
          </p:cNvCxnSpPr>
          <p:nvPr/>
        </p:nvCxnSpPr>
        <p:spPr>
          <a:xfrm>
            <a:off x="3239885" y="3402676"/>
            <a:ext cx="1880749" cy="21287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198FB89-4F95-4EE9-88DA-6B32FD90FB9B}"/>
              </a:ext>
            </a:extLst>
          </p:cNvPr>
          <p:cNvSpPr txBox="1"/>
          <p:nvPr/>
        </p:nvSpPr>
        <p:spPr>
          <a:xfrm>
            <a:off x="2011333" y="372042"/>
            <a:ext cx="113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长域名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AA045AB-1AF8-48C3-BE3D-A12E5DA9E5F9}"/>
              </a:ext>
            </a:extLst>
          </p:cNvPr>
          <p:cNvSpPr txBox="1"/>
          <p:nvPr/>
        </p:nvSpPr>
        <p:spPr>
          <a:xfrm>
            <a:off x="5000792" y="3110088"/>
            <a:ext cx="113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短域名</a:t>
            </a:r>
          </a:p>
        </p:txBody>
      </p:sp>
    </p:spTree>
    <p:extLst>
      <p:ext uri="{BB962C8B-B14F-4D97-AF65-F5344CB8AC3E}">
        <p14:creationId xmlns:p14="http://schemas.microsoft.com/office/powerpoint/2010/main" val="894767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37</Words>
  <Application>Microsoft Office PowerPoint</Application>
  <PresentationFormat>宽屏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胡巧</dc:creator>
  <cp:lastModifiedBy>胡巧</cp:lastModifiedBy>
  <cp:revision>5</cp:revision>
  <dcterms:created xsi:type="dcterms:W3CDTF">2021-12-10T07:33:04Z</dcterms:created>
  <dcterms:modified xsi:type="dcterms:W3CDTF">2021-12-10T08:53:23Z</dcterms:modified>
</cp:coreProperties>
</file>