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6"/>
    <p:restoredTop sz="94683"/>
  </p:normalViewPr>
  <p:slideViewPr>
    <p:cSldViewPr snapToGrid="0" snapToObjects="1">
      <p:cViewPr>
        <p:scale>
          <a:sx n="162" d="100"/>
          <a:sy n="162" d="100"/>
        </p:scale>
        <p:origin x="32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822CE-46B9-DB4C-A10E-E0A07E561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CCCAD8-C58E-014C-B755-54157676E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7C2E1-B5DE-5848-B505-7279CA4D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03CB8-D790-084F-A039-C300F508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1FB70-1F7E-8542-B3E5-5BC66783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31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5A66-FC45-4A43-8A63-206B7993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647A0A-5BA7-B347-9155-202D890C4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86464-C952-2B45-A94F-C37E9DD1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F6231-FD23-BF4B-8782-23CE66E5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9A198-7408-1D4E-A40E-0E8E3F1A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65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171DFF-5830-F64F-A873-81129FBE6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F7DCFA-F42F-4546-AEAD-0ACF24C31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41959-D02F-1545-8C03-BA795961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1DD6A-0441-9B48-9CC9-7F899185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0A1DE-55ED-554A-A616-EA60521E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365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C3BA5-08E7-5D44-956F-D7B56C792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35F038-FA47-154C-A159-D7919D1F3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83DBF-7512-7A44-B2B4-BF5FB011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1C7C7-44D8-CA49-AA95-CDC7868D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AA9F3-0EB6-C04C-B3A7-6F2C0685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904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8CE2E-E14D-BD49-92D0-96069AE1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79992-67E7-C14C-BD2C-6E2FB0AAB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BCF4F-5873-214D-8262-2204AAC9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02B55-01E1-1543-B1E2-E304E86E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FCADD-4504-4C44-9774-3DAC01D6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30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ED5C3-90F5-8348-804E-3DDC656A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4D94A-B126-3D44-9C4B-B0A468FD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78503-7495-4F4D-B544-DACB2BA2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B6F2F-23BF-0F44-91D3-2E327141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8F790-9AB3-214F-AEC9-0A98AEB2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917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C7039-2D21-5640-B9F1-27C9BDBD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8ADCA-C6A4-3344-9A26-43402BD8C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07011-62B2-7A4A-A1EF-8180DD955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3AFC7B-1463-0C46-B5BC-86B4626D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3BF88-02E3-8441-99D7-5BF836FB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5DDCF-6689-664B-8B2E-6B422E76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45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2A068-3D57-DE4D-96CC-D8E14E81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5BD81-5ED0-3245-B7DC-FB79C2E7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F128A3-99A2-E14E-8AEC-663C5F0D6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83AA8F-B851-CC4D-A7EF-6D52A66C3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D901B4-37DE-7C43-9863-E79A73296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37AB95-44F1-8040-8EA6-72B011AA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629132-00E8-3D48-8ACD-8D288CCC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5C7817-CF39-DD4B-B755-12728AFE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427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34F0B-3C6B-494B-B4BE-000ACE3E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C46AC4-2BA8-CA4F-A49F-549FD545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B1DCA0-F217-F44F-AC1B-13A3B150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8B1607-D898-F846-95C4-51F7D1A8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509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2C2D09-092B-314A-B9D2-B902DD58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286FF9-37C4-4645-BDB7-BDD774E3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85BAF-2101-104C-9BEB-293D5760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038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DCC44-DD31-1F40-AC37-820180DE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5EC78-89F2-3445-9129-D4811086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/>
            </a:lvl1pPr>
            <a:lvl2pPr>
              <a:defRPr sz="2800" b="0" i="0"/>
            </a:lvl2pPr>
            <a:lvl3pPr>
              <a:defRPr sz="2400" b="0" i="0"/>
            </a:lvl3pPr>
            <a:lvl4pPr>
              <a:defRPr sz="2000" b="0" i="0"/>
            </a:lvl4pPr>
            <a:lvl5pPr>
              <a:defRPr sz="2000" b="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BC50C4-8603-9F44-BC24-28A2378D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DE4D5-4220-7B49-BC0F-F1F2FD80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97F85-1F0F-684A-8C0C-FF0C8509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8F8A52-10D6-B14E-BF58-AE3C7027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52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FA5BE-A751-5542-8595-11E93F53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C4EE1-B017-0C42-8863-CFC08D1A3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15A68-99CC-2F43-BD8D-26116914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1C4F0-8EF8-BA43-9BB1-DA0713FC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4117C-72BE-D640-9CF6-A8A3EB92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138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A8F00-197D-FF49-915A-9F845178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632DDF-0983-A249-B277-4F32B9F61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CA2300-75E9-1848-9792-C2DEE98E6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29A1E-9B76-4945-ABAB-C5B638F1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3F2B2-BD07-D54D-B450-23F07BD4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E2AD9-E007-8B41-BD7C-0F4914C9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38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F48D8-6AE5-E44E-9885-15D76A2D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D9253F-D568-2549-990D-CEB41623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0E6FF-B86C-E846-BEE7-29C37F71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A5804-3953-214D-9E1C-B622C18A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68CFF-9CEA-854A-BCDD-31B0F24B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675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20F6EF-6781-9946-833C-39E703C8A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834DD1-ADDB-064A-A36A-F780222C1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CD6D8-1294-FB4D-BEBD-0307514D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57B2E-E547-D64D-913B-AE808789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E5216-5ED5-824C-AD8A-4A655FA1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60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B39A3-9029-E74F-8B9C-13D2F23F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2F50F-97EC-9748-ABBF-4841EA266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CEE62-171B-3A44-B9CD-C32808E6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0F402-E34B-0247-98D5-927F684C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9187B-C5FE-334F-BDCA-D643BEA9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40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9D781-21F8-134C-A87C-7C2DD6F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49AF6-7AB8-0E43-9680-00BA463A7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0B6799-E016-7C40-8092-D77D2C65C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EC516F-D388-424D-90FA-66020F26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926D6-C4B1-5C4E-8081-E134B8BB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04A3B-3730-AF4C-BC0A-36E21422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35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FFFF2-1665-6443-80C3-11CD2417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32CB9B-D0D8-FB4C-B35F-A5696CD38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51A8A5-314A-F345-9203-BCA824B53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7C06D7-D5B3-634A-ADBC-114A18EE3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B02068-0AD4-5A42-A52A-143B6544B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FC5941-5570-8B40-92DE-6370DEE8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7EEEE0-8678-EF4D-8575-050A3621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D52DF0-E279-7D46-9F4F-AC8C4E7A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24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740B4-45BF-E643-86A1-6050A7AC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F4EA8C-323A-8143-B4E7-1F1EE2FD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D23F0A-3195-864C-826E-6B3FB130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C93A2A-90EB-E743-A1C8-C5EBB47A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05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6635A2-1D5D-1A4C-A67A-941CD9E6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F692F1-8EFC-7F41-AAAC-FEC176EF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A46763-6FB1-5249-B4E5-4EE3CC99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18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8E293-8806-8445-9EA1-6F7E3C35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1317F-6CF2-A842-B24B-324424FF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/>
            </a:lvl1pPr>
            <a:lvl2pPr>
              <a:defRPr sz="2800" b="0" i="0"/>
            </a:lvl2pPr>
            <a:lvl3pPr>
              <a:defRPr sz="2400" b="0" i="0"/>
            </a:lvl3pPr>
            <a:lvl4pPr>
              <a:defRPr sz="2000" b="0" i="0"/>
            </a:lvl4pPr>
            <a:lvl5pPr>
              <a:defRPr sz="2000" b="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3E672B-F39C-2B4C-8957-31AE42D4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F7DF9-C557-CF4D-9306-6C132E73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852BD-DF8F-5F42-94AF-0812704B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A926F-5BB5-0F40-97B3-7230657F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30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D05C1-C621-1A40-BF8A-D7809912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6FB9D7-9FDE-F344-BDF6-406B14F19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08BB28-573D-EC43-A9F9-D895A272B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EF7ED2-5F23-C448-B78D-A951C14C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2FE78-FF0D-1942-9D2D-84F58EC0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923B3-7E84-E349-81D5-00870A1E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47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098B60-EF20-0B45-9C7B-332C82D4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90CFC-32D2-BE4C-8F70-A5693E569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FB092-02B6-6343-B897-E87378D84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4204B64C-7B64-D047-8275-44B45A4B4FCD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EF082-7A69-0F40-A31E-240E59656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8C97F-31EF-1D4F-AEC5-7C750E573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CC7F05C-CF3A-B04C-8D46-52FC58CCC3D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82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B7D119-7E4B-534E-A770-8D7F9A62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A8543-C8F3-0247-8E2E-2FAF57D1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5B955-1970-F145-A142-4AC5776F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D8154EA-3679-914D-B0AA-9C61821FA019}" type="datetimeFigureOut">
              <a:rPr kumimoji="1" lang="zh-CN" altLang="en-US" smtClean="0"/>
              <a:pPr/>
              <a:t>2021/4/20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42361-DCBE-B247-BDAF-B2A0F756D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E4657-83D5-7B49-9500-A7FABA836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4A84290-7BE6-2A4B-BC62-E600662AF50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6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>
            <a:extLst>
              <a:ext uri="{FF2B5EF4-FFF2-40B4-BE49-F238E27FC236}">
                <a16:creationId xmlns:a16="http://schemas.microsoft.com/office/drawing/2014/main" id="{0F47AE29-04A5-E247-BBCD-067D0C5DF14F}"/>
              </a:ext>
            </a:extLst>
          </p:cNvPr>
          <p:cNvSpPr/>
          <p:nvPr/>
        </p:nvSpPr>
        <p:spPr>
          <a:xfrm>
            <a:off x="1702486" y="2138589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80A1EB6-7896-EA4F-BFBE-408CE39D4754}"/>
              </a:ext>
            </a:extLst>
          </p:cNvPr>
          <p:cNvSpPr txBox="1"/>
          <p:nvPr/>
        </p:nvSpPr>
        <p:spPr>
          <a:xfrm>
            <a:off x="1418226" y="1694880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9E9DD5A-46A4-4A41-9825-AFA29AAA701F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2226468" y="2400580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B96D266E-5BCF-4A41-BEC9-89137F5D4DCD}"/>
              </a:ext>
            </a:extLst>
          </p:cNvPr>
          <p:cNvSpPr/>
          <p:nvPr/>
        </p:nvSpPr>
        <p:spPr>
          <a:xfrm>
            <a:off x="3253884" y="2138589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2099F32-E5BB-3849-9E85-C95CE4748AA0}"/>
              </a:ext>
            </a:extLst>
          </p:cNvPr>
          <p:cNvSpPr txBox="1"/>
          <p:nvPr/>
        </p:nvSpPr>
        <p:spPr>
          <a:xfrm>
            <a:off x="2923840" y="1716652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A8367F3-89CE-C744-96BB-A28C77C65D77}"/>
              </a:ext>
            </a:extLst>
          </p:cNvPr>
          <p:cNvSpPr txBox="1"/>
          <p:nvPr/>
        </p:nvSpPr>
        <p:spPr>
          <a:xfrm rot="16200000">
            <a:off x="189771" y="1747823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2813668-7CE4-D848-A8BE-EB1218D35462}"/>
              </a:ext>
            </a:extLst>
          </p:cNvPr>
          <p:cNvCxnSpPr>
            <a:cxnSpLocks/>
          </p:cNvCxnSpPr>
          <p:nvPr/>
        </p:nvCxnSpPr>
        <p:spPr>
          <a:xfrm>
            <a:off x="3777866" y="2412720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32A99144-28D1-1B47-8524-6F209D2CA4A4}"/>
              </a:ext>
            </a:extLst>
          </p:cNvPr>
          <p:cNvSpPr/>
          <p:nvPr/>
        </p:nvSpPr>
        <p:spPr>
          <a:xfrm>
            <a:off x="4803858" y="2146729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C338564-4C7D-BB4E-AFF0-DF5F0E27B337}"/>
              </a:ext>
            </a:extLst>
          </p:cNvPr>
          <p:cNvSpPr txBox="1"/>
          <p:nvPr/>
        </p:nvSpPr>
        <p:spPr>
          <a:xfrm>
            <a:off x="4750003" y="1695836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719C09-D5BE-B94F-AC00-2D16E695E027}"/>
                  </a:ext>
                </a:extLst>
              </p:cNvPr>
              <p:cNvSpPr txBox="1"/>
              <p:nvPr/>
            </p:nvSpPr>
            <p:spPr>
              <a:xfrm>
                <a:off x="5257408" y="2138589"/>
                <a:ext cx="89303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719C09-D5BE-B94F-AC00-2D16E695E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408" y="2138589"/>
                <a:ext cx="89303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任意形状 32">
            <a:extLst>
              <a:ext uri="{FF2B5EF4-FFF2-40B4-BE49-F238E27FC236}">
                <a16:creationId xmlns:a16="http://schemas.microsoft.com/office/drawing/2014/main" id="{2538254E-7EDB-2540-8ACC-11429AD11FEF}"/>
              </a:ext>
            </a:extLst>
          </p:cNvPr>
          <p:cNvSpPr/>
          <p:nvPr/>
        </p:nvSpPr>
        <p:spPr>
          <a:xfrm>
            <a:off x="1993666" y="2646416"/>
            <a:ext cx="3113590" cy="301132"/>
          </a:xfrm>
          <a:custGeom>
            <a:avLst/>
            <a:gdLst>
              <a:gd name="connsiteX0" fmla="*/ 0 w 3113590"/>
              <a:gd name="connsiteY0" fmla="*/ 0 h 301132"/>
              <a:gd name="connsiteX1" fmla="*/ 1539433 w 3113590"/>
              <a:gd name="connsiteY1" fmla="*/ 300942 h 301132"/>
              <a:gd name="connsiteX2" fmla="*/ 3113590 w 3113590"/>
              <a:gd name="connsiteY2" fmla="*/ 46299 h 30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3590" h="301132">
                <a:moveTo>
                  <a:pt x="0" y="0"/>
                </a:moveTo>
                <a:cubicBezTo>
                  <a:pt x="510250" y="146613"/>
                  <a:pt x="1020501" y="293226"/>
                  <a:pt x="1539433" y="300942"/>
                </a:cubicBezTo>
                <a:cubicBezTo>
                  <a:pt x="2058365" y="308659"/>
                  <a:pt x="2831940" y="79094"/>
                  <a:pt x="3113590" y="46299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EBBF013-180C-BA4A-BCE4-A535DA3A947C}"/>
              </a:ext>
            </a:extLst>
          </p:cNvPr>
          <p:cNvSpPr txBox="1"/>
          <p:nvPr/>
        </p:nvSpPr>
        <p:spPr>
          <a:xfrm>
            <a:off x="4928941" y="2228054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E00CC99-1F57-2D4D-AE70-F2EC47F81E6B}"/>
              </a:ext>
            </a:extLst>
          </p:cNvPr>
          <p:cNvSpPr txBox="1"/>
          <p:nvPr/>
        </p:nvSpPr>
        <p:spPr>
          <a:xfrm>
            <a:off x="1393005" y="666450"/>
            <a:ext cx="413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Case9 Topology with one generator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343867DA-CB7A-914D-BFEF-B36D6130B91B}"/>
              </a:ext>
            </a:extLst>
          </p:cNvPr>
          <p:cNvSpPr/>
          <p:nvPr/>
        </p:nvSpPr>
        <p:spPr>
          <a:xfrm>
            <a:off x="6194432" y="872751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72F700F-2DF5-2349-BC2D-BE6FBF0E76ED}"/>
              </a:ext>
            </a:extLst>
          </p:cNvPr>
          <p:cNvSpPr txBox="1"/>
          <p:nvPr/>
        </p:nvSpPr>
        <p:spPr>
          <a:xfrm>
            <a:off x="5910714" y="152381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A4D41A75-D974-EB4B-B1C4-4320E769CBD1}"/>
              </a:ext>
            </a:extLst>
          </p:cNvPr>
          <p:cNvCxnSpPr>
            <a:cxnSpLocks/>
            <a:stCxn id="83" idx="6"/>
          </p:cNvCxnSpPr>
          <p:nvPr/>
        </p:nvCxnSpPr>
        <p:spPr>
          <a:xfrm>
            <a:off x="6718414" y="1134742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1A4D62AC-E8CD-A547-BCF0-33F55EDB296E}"/>
              </a:ext>
            </a:extLst>
          </p:cNvPr>
          <p:cNvSpPr/>
          <p:nvPr/>
        </p:nvSpPr>
        <p:spPr>
          <a:xfrm>
            <a:off x="7745830" y="872751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53B3B7C-0E6C-424E-8631-2B4C22809B5D}"/>
              </a:ext>
            </a:extLst>
          </p:cNvPr>
          <p:cNvSpPr txBox="1"/>
          <p:nvPr/>
        </p:nvSpPr>
        <p:spPr>
          <a:xfrm>
            <a:off x="7644269" y="166324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C59C224-E67A-7E48-8A7A-CC7FDC747BAD}"/>
              </a:ext>
            </a:extLst>
          </p:cNvPr>
          <p:cNvSpPr txBox="1"/>
          <p:nvPr/>
        </p:nvSpPr>
        <p:spPr>
          <a:xfrm>
            <a:off x="6718414" y="1134742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Y_12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727AE6A-4DC7-0147-871E-401CCAE0F2C1}"/>
              </a:ext>
            </a:extLst>
          </p:cNvPr>
          <p:cNvSpPr txBox="1"/>
          <p:nvPr/>
        </p:nvSpPr>
        <p:spPr>
          <a:xfrm>
            <a:off x="6009498" y="475533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V_1 = 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E234CB80-0AA5-3B46-ADEC-9CAE84D991D0}"/>
                  </a:ext>
                </a:extLst>
              </p:cNvPr>
              <p:cNvSpPr txBox="1"/>
              <p:nvPr/>
            </p:nvSpPr>
            <p:spPr>
              <a:xfrm>
                <a:off x="6923343" y="465130"/>
                <a:ext cx="2230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S_2 =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0.01+0.01i)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E234CB80-0AA5-3B46-ADEC-9CAE84D99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43" y="465130"/>
                <a:ext cx="2230052" cy="369332"/>
              </a:xfrm>
              <a:prstGeom prst="rect">
                <a:avLst/>
              </a:prstGeom>
              <a:blipFill>
                <a:blip r:embed="rId3"/>
                <a:stretch>
                  <a:fillRect l="-2841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AFBCEAA-F716-0C4D-953E-A503AA56CE29}"/>
                  </a:ext>
                </a:extLst>
              </p:cNvPr>
              <p:cNvSpPr txBox="1"/>
              <p:nvPr/>
            </p:nvSpPr>
            <p:spPr>
              <a:xfrm rot="16200000">
                <a:off x="4900752" y="728567"/>
                <a:ext cx="1736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explaination</m:t>
                      </m:r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AFBCEAA-F716-0C4D-953E-A503AA56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00752" y="728567"/>
                <a:ext cx="1736332" cy="369332"/>
              </a:xfrm>
              <a:prstGeom prst="rect">
                <a:avLst/>
              </a:prstGeom>
              <a:blipFill>
                <a:blip r:embed="rId4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文本框 113">
            <a:extLst>
              <a:ext uri="{FF2B5EF4-FFF2-40B4-BE49-F238E27FC236}">
                <a16:creationId xmlns:a16="http://schemas.microsoft.com/office/drawing/2014/main" id="{115A0994-EB16-E047-9495-86E6ADA22FE0}"/>
              </a:ext>
            </a:extLst>
          </p:cNvPr>
          <p:cNvSpPr txBox="1"/>
          <p:nvPr/>
        </p:nvSpPr>
        <p:spPr>
          <a:xfrm>
            <a:off x="6302218" y="941258"/>
            <a:ext cx="10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95E7A903-8C87-0445-9F45-51730FF4B674}"/>
              </a:ext>
            </a:extLst>
          </p:cNvPr>
          <p:cNvSpPr txBox="1"/>
          <p:nvPr/>
        </p:nvSpPr>
        <p:spPr>
          <a:xfrm>
            <a:off x="7886474" y="948602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4858D783-9E7F-D54E-A096-59E0837D2235}"/>
              </a:ext>
            </a:extLst>
          </p:cNvPr>
          <p:cNvSpPr txBox="1"/>
          <p:nvPr/>
        </p:nvSpPr>
        <p:spPr>
          <a:xfrm>
            <a:off x="9039141" y="580660"/>
            <a:ext cx="24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S_2 = 0.2071 + 0.2071 </a:t>
            </a:r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B901976-B1AB-A648-9BCD-81F4CFF44D3C}"/>
              </a:ext>
            </a:extLst>
          </p:cNvPr>
          <p:cNvSpPr txBox="1"/>
          <p:nvPr/>
        </p:nvSpPr>
        <p:spPr>
          <a:xfrm>
            <a:off x="9475746" y="241884"/>
            <a:ext cx="156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Exact bound 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1153A56-E368-014E-AA05-7E80F2EA9419}"/>
                  </a:ext>
                </a:extLst>
              </p:cNvPr>
              <p:cNvSpPr/>
              <p:nvPr/>
            </p:nvSpPr>
            <p:spPr>
              <a:xfrm>
                <a:off x="9482162" y="1183874"/>
                <a:ext cx="13115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0.02071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1153A56-E368-014E-AA05-7E80F2EA9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162" y="1183874"/>
                <a:ext cx="1311578" cy="369332"/>
              </a:xfrm>
              <a:prstGeom prst="rect">
                <a:avLst/>
              </a:prstGeom>
              <a:blipFill>
                <a:blip r:embed="rId5"/>
                <a:stretch>
                  <a:fillRect t="-6667" r="-1905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文本框 119">
            <a:extLst>
              <a:ext uri="{FF2B5EF4-FFF2-40B4-BE49-F238E27FC236}">
                <a16:creationId xmlns:a16="http://schemas.microsoft.com/office/drawing/2014/main" id="{3FCEDDAD-8C24-7747-93F0-61CF020A00B1}"/>
              </a:ext>
            </a:extLst>
          </p:cNvPr>
          <p:cNvSpPr txBox="1"/>
          <p:nvPr/>
        </p:nvSpPr>
        <p:spPr>
          <a:xfrm>
            <a:off x="3114428" y="2197640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E8C78F8-B657-8F45-BCEC-71179C8BB4B3}"/>
              </a:ext>
            </a:extLst>
          </p:cNvPr>
          <p:cNvSpPr txBox="1"/>
          <p:nvPr/>
        </p:nvSpPr>
        <p:spPr>
          <a:xfrm>
            <a:off x="1813210" y="2208769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2D3055D5-ADB2-3B48-AF22-03038867362B}"/>
              </a:ext>
            </a:extLst>
          </p:cNvPr>
          <p:cNvSpPr/>
          <p:nvPr/>
        </p:nvSpPr>
        <p:spPr>
          <a:xfrm>
            <a:off x="5970921" y="2133073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4F6EA633-D9D6-354B-A2D0-32C57E087154}"/>
              </a:ext>
            </a:extLst>
          </p:cNvPr>
          <p:cNvSpPr/>
          <p:nvPr/>
        </p:nvSpPr>
        <p:spPr>
          <a:xfrm>
            <a:off x="7932680" y="2126521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72B6180-1531-5A4B-ABE7-B2A2FFE2664E}"/>
              </a:ext>
            </a:extLst>
          </p:cNvPr>
          <p:cNvSpPr txBox="1"/>
          <p:nvPr/>
        </p:nvSpPr>
        <p:spPr>
          <a:xfrm>
            <a:off x="8057763" y="2207846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C7A0A74-4182-8C4E-B0EE-32ECA87AA1BB}"/>
              </a:ext>
            </a:extLst>
          </p:cNvPr>
          <p:cNvSpPr txBox="1"/>
          <p:nvPr/>
        </p:nvSpPr>
        <p:spPr>
          <a:xfrm>
            <a:off x="6081645" y="2203253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FAC12D1A-5C4D-B743-AE62-37D56CDB23DD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6368598" y="2388512"/>
            <a:ext cx="1564082" cy="12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AD3B9155-5598-5B47-8F2A-616B5909435B}"/>
              </a:ext>
            </a:extLst>
          </p:cNvPr>
          <p:cNvSpPr/>
          <p:nvPr/>
        </p:nvSpPr>
        <p:spPr>
          <a:xfrm>
            <a:off x="6302218" y="1867497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Y_eq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0.78 - 6.9i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BB183CA-2F5C-7243-B2E5-D41AED3C1A74}"/>
              </a:ext>
            </a:extLst>
          </p:cNvPr>
          <p:cNvSpPr txBox="1"/>
          <p:nvPr/>
        </p:nvSpPr>
        <p:spPr>
          <a:xfrm>
            <a:off x="9028395" y="1834885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Exact</a:t>
            </a:r>
            <a:endParaRPr kumimoji="1"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DF87CF4-6B59-2446-8DE7-3CAF64D5D80F}"/>
              </a:ext>
            </a:extLst>
          </p:cNvPr>
          <p:cNvSpPr txBox="1"/>
          <p:nvPr/>
        </p:nvSpPr>
        <p:spPr>
          <a:xfrm>
            <a:off x="9973234" y="1838831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Predict</a:t>
            </a:r>
            <a:endParaRPr kumimoji="1" lang="zh-CN" altLang="en-US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C9A602F-A221-B743-BFFB-57FA476EFB3A}"/>
              </a:ext>
            </a:extLst>
          </p:cNvPr>
          <p:cNvSpPr txBox="1"/>
          <p:nvPr/>
        </p:nvSpPr>
        <p:spPr>
          <a:xfrm>
            <a:off x="11002250" y="1842777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Accuracy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6E185272-6DA7-9041-9A26-983D85B83626}"/>
                  </a:ext>
                </a:extLst>
              </p:cNvPr>
              <p:cNvSpPr/>
              <p:nvPr/>
            </p:nvSpPr>
            <p:spPr>
              <a:xfrm>
                <a:off x="9919178" y="2182468"/>
                <a:ext cx="965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12.9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6E185272-6DA7-9041-9A26-983D85B83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178" y="2182468"/>
                <a:ext cx="965329" cy="369332"/>
              </a:xfrm>
              <a:prstGeom prst="rect">
                <a:avLst/>
              </a:prstGeom>
              <a:blipFill>
                <a:blip r:embed="rId6"/>
                <a:stretch>
                  <a:fillRect t="-6452" r="-3846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7A50D7E4-5F10-F14C-9ED0-62E1EAA42745}"/>
                  </a:ext>
                </a:extLst>
              </p:cNvPr>
              <p:cNvSpPr/>
              <p:nvPr/>
            </p:nvSpPr>
            <p:spPr>
              <a:xfrm>
                <a:off x="8929110" y="2181553"/>
                <a:ext cx="965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14.9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7A50D7E4-5F10-F14C-9ED0-62E1EAA42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110" y="2181553"/>
                <a:ext cx="965329" cy="369332"/>
              </a:xfrm>
              <a:prstGeom prst="rect">
                <a:avLst/>
              </a:prstGeom>
              <a:blipFill>
                <a:blip r:embed="rId7"/>
                <a:stretch>
                  <a:fillRect t="-6667" r="-389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A2F312C1-3071-4845-AE03-B77EA0E0B696}"/>
                  </a:ext>
                </a:extLst>
              </p:cNvPr>
              <p:cNvSpPr/>
              <p:nvPr/>
            </p:nvSpPr>
            <p:spPr>
              <a:xfrm>
                <a:off x="11170452" y="2178398"/>
                <a:ext cx="723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𝟏𝟑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%</m:t>
                      </m:r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A2F312C1-3071-4845-AE03-B77EA0E0B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0452" y="2178398"/>
                <a:ext cx="723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椭圆 133">
            <a:extLst>
              <a:ext uri="{FF2B5EF4-FFF2-40B4-BE49-F238E27FC236}">
                <a16:creationId xmlns:a16="http://schemas.microsoft.com/office/drawing/2014/main" id="{A2A94266-E05A-D949-8E71-BF5909B69E8F}"/>
              </a:ext>
            </a:extLst>
          </p:cNvPr>
          <p:cNvSpPr/>
          <p:nvPr/>
        </p:nvSpPr>
        <p:spPr>
          <a:xfrm>
            <a:off x="1681275" y="3453540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D262E8EF-5A60-3045-93EC-DDCAC6B862E8}"/>
              </a:ext>
            </a:extLst>
          </p:cNvPr>
          <p:cNvSpPr txBox="1"/>
          <p:nvPr/>
        </p:nvSpPr>
        <p:spPr>
          <a:xfrm>
            <a:off x="1397015" y="3009831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BCDDD434-3AE4-9147-BDC9-58C7220E892C}"/>
              </a:ext>
            </a:extLst>
          </p:cNvPr>
          <p:cNvCxnSpPr>
            <a:cxnSpLocks/>
            <a:stCxn id="134" idx="6"/>
          </p:cNvCxnSpPr>
          <p:nvPr/>
        </p:nvCxnSpPr>
        <p:spPr>
          <a:xfrm>
            <a:off x="2205257" y="3715531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2BE5A839-3BB5-B141-9552-03E98E201864}"/>
              </a:ext>
            </a:extLst>
          </p:cNvPr>
          <p:cNvSpPr/>
          <p:nvPr/>
        </p:nvSpPr>
        <p:spPr>
          <a:xfrm>
            <a:off x="3232673" y="3453540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04D9908-EB94-6547-BEA3-AAC8BC8DE314}"/>
              </a:ext>
            </a:extLst>
          </p:cNvPr>
          <p:cNvSpPr txBox="1"/>
          <p:nvPr/>
        </p:nvSpPr>
        <p:spPr>
          <a:xfrm>
            <a:off x="2902629" y="3031603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A4B6679-8515-854E-9EB4-B543431A9523}"/>
              </a:ext>
            </a:extLst>
          </p:cNvPr>
          <p:cNvSpPr txBox="1"/>
          <p:nvPr/>
        </p:nvSpPr>
        <p:spPr>
          <a:xfrm rot="16200000">
            <a:off x="168560" y="3062774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7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27191D45-4C24-444C-91B9-86C5208D0611}"/>
              </a:ext>
            </a:extLst>
          </p:cNvPr>
          <p:cNvCxnSpPr>
            <a:cxnSpLocks/>
          </p:cNvCxnSpPr>
          <p:nvPr/>
        </p:nvCxnSpPr>
        <p:spPr>
          <a:xfrm>
            <a:off x="3756655" y="3727671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9E9C900F-6232-DC4E-AFBD-BE91033163DA}"/>
              </a:ext>
            </a:extLst>
          </p:cNvPr>
          <p:cNvSpPr/>
          <p:nvPr/>
        </p:nvSpPr>
        <p:spPr>
          <a:xfrm>
            <a:off x="4782647" y="3461680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2238F8EE-9B2A-E64F-9B93-41E0A3A8CDF6}"/>
              </a:ext>
            </a:extLst>
          </p:cNvPr>
          <p:cNvSpPr txBox="1"/>
          <p:nvPr/>
        </p:nvSpPr>
        <p:spPr>
          <a:xfrm>
            <a:off x="4728792" y="301078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A2DEE18-C53F-A74B-BB06-0C8CFF326788}"/>
                  </a:ext>
                </a:extLst>
              </p:cNvPr>
              <p:cNvSpPr txBox="1"/>
              <p:nvPr/>
            </p:nvSpPr>
            <p:spPr>
              <a:xfrm>
                <a:off x="5236197" y="3453540"/>
                <a:ext cx="89303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A2DEE18-C53F-A74B-BB06-0C8CFF32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97" y="3453540"/>
                <a:ext cx="89303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任意形状 143">
            <a:extLst>
              <a:ext uri="{FF2B5EF4-FFF2-40B4-BE49-F238E27FC236}">
                <a16:creationId xmlns:a16="http://schemas.microsoft.com/office/drawing/2014/main" id="{596EEB74-4B50-F944-B2D1-E70DE688EE37}"/>
              </a:ext>
            </a:extLst>
          </p:cNvPr>
          <p:cNvSpPr/>
          <p:nvPr/>
        </p:nvSpPr>
        <p:spPr>
          <a:xfrm>
            <a:off x="1972455" y="3961367"/>
            <a:ext cx="3113590" cy="301132"/>
          </a:xfrm>
          <a:custGeom>
            <a:avLst/>
            <a:gdLst>
              <a:gd name="connsiteX0" fmla="*/ 0 w 3113590"/>
              <a:gd name="connsiteY0" fmla="*/ 0 h 301132"/>
              <a:gd name="connsiteX1" fmla="*/ 1539433 w 3113590"/>
              <a:gd name="connsiteY1" fmla="*/ 300942 h 301132"/>
              <a:gd name="connsiteX2" fmla="*/ 3113590 w 3113590"/>
              <a:gd name="connsiteY2" fmla="*/ 46299 h 30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3590" h="301132">
                <a:moveTo>
                  <a:pt x="0" y="0"/>
                </a:moveTo>
                <a:cubicBezTo>
                  <a:pt x="510250" y="146613"/>
                  <a:pt x="1020501" y="293226"/>
                  <a:pt x="1539433" y="300942"/>
                </a:cubicBezTo>
                <a:cubicBezTo>
                  <a:pt x="2058365" y="308659"/>
                  <a:pt x="2831940" y="79094"/>
                  <a:pt x="3113590" y="46299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AEA1686A-620B-F54C-8066-694529BB3B68}"/>
              </a:ext>
            </a:extLst>
          </p:cNvPr>
          <p:cNvSpPr txBox="1"/>
          <p:nvPr/>
        </p:nvSpPr>
        <p:spPr>
          <a:xfrm>
            <a:off x="4907730" y="3543005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DD485926-987D-2440-BB5C-B2CF653FCD64}"/>
              </a:ext>
            </a:extLst>
          </p:cNvPr>
          <p:cNvSpPr txBox="1"/>
          <p:nvPr/>
        </p:nvSpPr>
        <p:spPr>
          <a:xfrm>
            <a:off x="3093217" y="3512591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BE0A8B9-0DAF-1D4B-BFE3-772BA062C68B}"/>
              </a:ext>
            </a:extLst>
          </p:cNvPr>
          <p:cNvSpPr txBox="1"/>
          <p:nvPr/>
        </p:nvSpPr>
        <p:spPr>
          <a:xfrm>
            <a:off x="1791999" y="3523720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B6EFFDF7-69FA-1C42-8B3B-EF06475A391B}"/>
              </a:ext>
            </a:extLst>
          </p:cNvPr>
          <p:cNvSpPr/>
          <p:nvPr/>
        </p:nvSpPr>
        <p:spPr>
          <a:xfrm>
            <a:off x="5949710" y="3448024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7462873E-A32F-DA48-8FDA-672D93E60CA0}"/>
              </a:ext>
            </a:extLst>
          </p:cNvPr>
          <p:cNvSpPr/>
          <p:nvPr/>
        </p:nvSpPr>
        <p:spPr>
          <a:xfrm>
            <a:off x="7911469" y="3441472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CF7575C-5DB8-6149-B847-3DD949C5D7F1}"/>
              </a:ext>
            </a:extLst>
          </p:cNvPr>
          <p:cNvSpPr txBox="1"/>
          <p:nvPr/>
        </p:nvSpPr>
        <p:spPr>
          <a:xfrm>
            <a:off x="8036552" y="352279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123D881A-7FFF-A44B-AFA2-7E6494756FD8}"/>
              </a:ext>
            </a:extLst>
          </p:cNvPr>
          <p:cNvSpPr txBox="1"/>
          <p:nvPr/>
        </p:nvSpPr>
        <p:spPr>
          <a:xfrm>
            <a:off x="6060434" y="3518204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42B02338-7D9D-9147-B741-7F132E8FE0BC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6347387" y="3703463"/>
            <a:ext cx="1564082" cy="12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BD3FBF0D-E3F8-BF4D-A255-7687C4CBC9C1}"/>
              </a:ext>
            </a:extLst>
          </p:cNvPr>
          <p:cNvSpPr/>
          <p:nvPr/>
        </p:nvSpPr>
        <p:spPr>
          <a:xfrm>
            <a:off x="6281007" y="3182448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Y_eq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20ADF80-EC66-A848-9093-B07C63786B78}"/>
              </a:ext>
            </a:extLst>
          </p:cNvPr>
          <p:cNvSpPr txBox="1"/>
          <p:nvPr/>
        </p:nvSpPr>
        <p:spPr>
          <a:xfrm>
            <a:off x="9007184" y="3149836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Exact</a:t>
            </a:r>
            <a:endParaRPr kumimoji="1" lang="zh-CN" altLang="en-US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6BA434E-9C4A-AA40-889A-E29A4323A460}"/>
              </a:ext>
            </a:extLst>
          </p:cNvPr>
          <p:cNvSpPr txBox="1"/>
          <p:nvPr/>
        </p:nvSpPr>
        <p:spPr>
          <a:xfrm>
            <a:off x="9952023" y="3153782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Predict</a:t>
            </a:r>
            <a:endParaRPr kumimoji="1" lang="zh-CN" altLang="en-US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D63E50C-3EE5-854B-B091-41981CF13CE6}"/>
              </a:ext>
            </a:extLst>
          </p:cNvPr>
          <p:cNvSpPr txBox="1"/>
          <p:nvPr/>
        </p:nvSpPr>
        <p:spPr>
          <a:xfrm>
            <a:off x="10981039" y="3157728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Accuracy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1A346F7E-FB0A-B64F-A896-35B5683B3CD1}"/>
                  </a:ext>
                </a:extLst>
              </p:cNvPr>
              <p:cNvSpPr/>
              <p:nvPr/>
            </p:nvSpPr>
            <p:spPr>
              <a:xfrm>
                <a:off x="9897967" y="3497419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6.6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1A346F7E-FB0A-B64F-A896-35B5683B3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967" y="3497419"/>
                <a:ext cx="849913" cy="369332"/>
              </a:xfrm>
              <a:prstGeom prst="rect">
                <a:avLst/>
              </a:prstGeom>
              <a:blipFill>
                <a:blip r:embed="rId10"/>
                <a:stretch>
                  <a:fillRect t="-6667" r="-4412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1E4A9DD8-D730-7D44-ACE5-E0015EED59BB}"/>
                  </a:ext>
                </a:extLst>
              </p:cNvPr>
              <p:cNvSpPr/>
              <p:nvPr/>
            </p:nvSpPr>
            <p:spPr>
              <a:xfrm>
                <a:off x="8907899" y="3496504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8.6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1E4A9DD8-D730-7D44-ACE5-E0015EED5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899" y="3496504"/>
                <a:ext cx="849913" cy="369332"/>
              </a:xfrm>
              <a:prstGeom prst="rect">
                <a:avLst/>
              </a:prstGeom>
              <a:blipFill>
                <a:blip r:embed="rId11"/>
                <a:stretch>
                  <a:fillRect t="-6667" r="-4412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EC3EE167-3CDF-B843-A650-8AA7096FF35B}"/>
                  </a:ext>
                </a:extLst>
              </p:cNvPr>
              <p:cNvSpPr/>
              <p:nvPr/>
            </p:nvSpPr>
            <p:spPr>
              <a:xfrm>
                <a:off x="11149241" y="3493349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22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EC3EE167-3CDF-B843-A650-8AA7096FF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241" y="3493349"/>
                <a:ext cx="646331" cy="369332"/>
              </a:xfrm>
              <a:prstGeom prst="rect">
                <a:avLst/>
              </a:prstGeom>
              <a:blipFill>
                <a:blip r:embed="rId12"/>
                <a:stretch>
                  <a:fillRect l="-5769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椭圆 159">
            <a:extLst>
              <a:ext uri="{FF2B5EF4-FFF2-40B4-BE49-F238E27FC236}">
                <a16:creationId xmlns:a16="http://schemas.microsoft.com/office/drawing/2014/main" id="{F6F28CC4-A9D9-F040-B6C1-CA6F2FF7094F}"/>
              </a:ext>
            </a:extLst>
          </p:cNvPr>
          <p:cNvSpPr/>
          <p:nvPr/>
        </p:nvSpPr>
        <p:spPr>
          <a:xfrm>
            <a:off x="1680356" y="4987166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D2D6570D-2CAE-E542-9501-93258F8329D4}"/>
              </a:ext>
            </a:extLst>
          </p:cNvPr>
          <p:cNvSpPr txBox="1"/>
          <p:nvPr/>
        </p:nvSpPr>
        <p:spPr>
          <a:xfrm>
            <a:off x="1396096" y="454345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DEC9BD6E-FD21-2B4E-BFAB-4CDBC9829D0E}"/>
              </a:ext>
            </a:extLst>
          </p:cNvPr>
          <p:cNvCxnSpPr>
            <a:cxnSpLocks/>
            <a:stCxn id="160" idx="6"/>
          </p:cNvCxnSpPr>
          <p:nvPr/>
        </p:nvCxnSpPr>
        <p:spPr>
          <a:xfrm>
            <a:off x="2204338" y="5249157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2FA0937-8833-7041-B83A-98DAC4B53FFD}"/>
              </a:ext>
            </a:extLst>
          </p:cNvPr>
          <p:cNvSpPr/>
          <p:nvPr/>
        </p:nvSpPr>
        <p:spPr>
          <a:xfrm>
            <a:off x="3231754" y="4987166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7DC643EE-E5A0-1243-BC39-B900CB29E41F}"/>
              </a:ext>
            </a:extLst>
          </p:cNvPr>
          <p:cNvSpPr txBox="1"/>
          <p:nvPr/>
        </p:nvSpPr>
        <p:spPr>
          <a:xfrm>
            <a:off x="2901710" y="4565229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23308038-1242-D048-9A92-D5B799B0709F}"/>
              </a:ext>
            </a:extLst>
          </p:cNvPr>
          <p:cNvSpPr txBox="1"/>
          <p:nvPr/>
        </p:nvSpPr>
        <p:spPr>
          <a:xfrm rot="16200000">
            <a:off x="167641" y="4596400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9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C5EDDBCB-D217-E846-B7FA-B0CECBBD3DC0}"/>
              </a:ext>
            </a:extLst>
          </p:cNvPr>
          <p:cNvCxnSpPr>
            <a:cxnSpLocks/>
          </p:cNvCxnSpPr>
          <p:nvPr/>
        </p:nvCxnSpPr>
        <p:spPr>
          <a:xfrm>
            <a:off x="3755736" y="5261297"/>
            <a:ext cx="1027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>
            <a:extLst>
              <a:ext uri="{FF2B5EF4-FFF2-40B4-BE49-F238E27FC236}">
                <a16:creationId xmlns:a16="http://schemas.microsoft.com/office/drawing/2014/main" id="{50DA383E-BC9F-F44F-AD36-166AC515277F}"/>
              </a:ext>
            </a:extLst>
          </p:cNvPr>
          <p:cNvSpPr/>
          <p:nvPr/>
        </p:nvSpPr>
        <p:spPr>
          <a:xfrm>
            <a:off x="4781728" y="4995306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D242B298-2F06-4846-AE2A-CF1582CB724D}"/>
              </a:ext>
            </a:extLst>
          </p:cNvPr>
          <p:cNvSpPr txBox="1"/>
          <p:nvPr/>
        </p:nvSpPr>
        <p:spPr>
          <a:xfrm>
            <a:off x="4727873" y="4544413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8589F081-370A-BF4A-8630-8D71F28EC7F0}"/>
                  </a:ext>
                </a:extLst>
              </p:cNvPr>
              <p:cNvSpPr txBox="1"/>
              <p:nvPr/>
            </p:nvSpPr>
            <p:spPr>
              <a:xfrm>
                <a:off x="5235278" y="4987166"/>
                <a:ext cx="89303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8589F081-370A-BF4A-8630-8D71F28EC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278" y="4987166"/>
                <a:ext cx="89303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任意形状 169">
            <a:extLst>
              <a:ext uri="{FF2B5EF4-FFF2-40B4-BE49-F238E27FC236}">
                <a16:creationId xmlns:a16="http://schemas.microsoft.com/office/drawing/2014/main" id="{512ADD3C-AFE2-514E-A417-6DDAB20B3771}"/>
              </a:ext>
            </a:extLst>
          </p:cNvPr>
          <p:cNvSpPr/>
          <p:nvPr/>
        </p:nvSpPr>
        <p:spPr>
          <a:xfrm>
            <a:off x="1971536" y="5494993"/>
            <a:ext cx="3113590" cy="301132"/>
          </a:xfrm>
          <a:custGeom>
            <a:avLst/>
            <a:gdLst>
              <a:gd name="connsiteX0" fmla="*/ 0 w 3113590"/>
              <a:gd name="connsiteY0" fmla="*/ 0 h 301132"/>
              <a:gd name="connsiteX1" fmla="*/ 1539433 w 3113590"/>
              <a:gd name="connsiteY1" fmla="*/ 300942 h 301132"/>
              <a:gd name="connsiteX2" fmla="*/ 3113590 w 3113590"/>
              <a:gd name="connsiteY2" fmla="*/ 46299 h 30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3590" h="301132">
                <a:moveTo>
                  <a:pt x="0" y="0"/>
                </a:moveTo>
                <a:cubicBezTo>
                  <a:pt x="510250" y="146613"/>
                  <a:pt x="1020501" y="293226"/>
                  <a:pt x="1539433" y="300942"/>
                </a:cubicBezTo>
                <a:cubicBezTo>
                  <a:pt x="2058365" y="308659"/>
                  <a:pt x="2831940" y="79094"/>
                  <a:pt x="3113590" y="46299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B5D4256-CB60-9B44-A4BE-795FB856C549}"/>
              </a:ext>
            </a:extLst>
          </p:cNvPr>
          <p:cNvSpPr txBox="1"/>
          <p:nvPr/>
        </p:nvSpPr>
        <p:spPr>
          <a:xfrm>
            <a:off x="4906811" y="5076631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74A2F1F5-6D1E-5642-998E-776D07D43475}"/>
              </a:ext>
            </a:extLst>
          </p:cNvPr>
          <p:cNvSpPr txBox="1"/>
          <p:nvPr/>
        </p:nvSpPr>
        <p:spPr>
          <a:xfrm>
            <a:off x="3092298" y="5046217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C91729FC-AAFA-B947-BEEC-A90EF8390F61}"/>
              </a:ext>
            </a:extLst>
          </p:cNvPr>
          <p:cNvSpPr txBox="1"/>
          <p:nvPr/>
        </p:nvSpPr>
        <p:spPr>
          <a:xfrm>
            <a:off x="1791080" y="5057346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A8AEA8BB-A0AD-034F-AF06-96CACC67932B}"/>
              </a:ext>
            </a:extLst>
          </p:cNvPr>
          <p:cNvSpPr/>
          <p:nvPr/>
        </p:nvSpPr>
        <p:spPr>
          <a:xfrm>
            <a:off x="5948791" y="4981650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F61EBF66-AFF7-604B-A30C-54C1B6B2C408}"/>
              </a:ext>
            </a:extLst>
          </p:cNvPr>
          <p:cNvSpPr/>
          <p:nvPr/>
        </p:nvSpPr>
        <p:spPr>
          <a:xfrm>
            <a:off x="7910550" y="4975098"/>
            <a:ext cx="523982" cy="52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8D3BD278-5610-944B-83E1-EB5BCB84C80E}"/>
              </a:ext>
            </a:extLst>
          </p:cNvPr>
          <p:cNvSpPr txBox="1"/>
          <p:nvPr/>
        </p:nvSpPr>
        <p:spPr>
          <a:xfrm>
            <a:off x="8035633" y="5056423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CEE5CC1A-E817-5944-851E-81941E45C1E5}"/>
              </a:ext>
            </a:extLst>
          </p:cNvPr>
          <p:cNvSpPr txBox="1"/>
          <p:nvPr/>
        </p:nvSpPr>
        <p:spPr>
          <a:xfrm>
            <a:off x="6059515" y="5051830"/>
            <a:ext cx="17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线连接符 177">
            <a:extLst>
              <a:ext uri="{FF2B5EF4-FFF2-40B4-BE49-F238E27FC236}">
                <a16:creationId xmlns:a16="http://schemas.microsoft.com/office/drawing/2014/main" id="{10A23FDD-23A6-C047-BFE7-439A68E4BF7B}"/>
              </a:ext>
            </a:extLst>
          </p:cNvPr>
          <p:cNvCxnSpPr>
            <a:cxnSpLocks/>
            <a:endCxn id="175" idx="2"/>
          </p:cNvCxnSpPr>
          <p:nvPr/>
        </p:nvCxnSpPr>
        <p:spPr>
          <a:xfrm flipV="1">
            <a:off x="6346468" y="5237089"/>
            <a:ext cx="1564082" cy="12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>
            <a:extLst>
              <a:ext uri="{FF2B5EF4-FFF2-40B4-BE49-F238E27FC236}">
                <a16:creationId xmlns:a16="http://schemas.microsoft.com/office/drawing/2014/main" id="{125F102D-C9C0-4046-94FC-A893C235B50C}"/>
              </a:ext>
            </a:extLst>
          </p:cNvPr>
          <p:cNvSpPr/>
          <p:nvPr/>
        </p:nvSpPr>
        <p:spPr>
          <a:xfrm>
            <a:off x="6280088" y="4716074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Y_eq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E7E2C9D5-92AC-5943-A9F1-BEC081D43A80}"/>
              </a:ext>
            </a:extLst>
          </p:cNvPr>
          <p:cNvSpPr txBox="1"/>
          <p:nvPr/>
        </p:nvSpPr>
        <p:spPr>
          <a:xfrm>
            <a:off x="9006265" y="4683462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Exact</a:t>
            </a:r>
            <a:endParaRPr kumimoji="1" lang="zh-CN" altLang="en-US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7E2FE5A8-973C-C54A-B526-B42A399260F4}"/>
              </a:ext>
            </a:extLst>
          </p:cNvPr>
          <p:cNvSpPr txBox="1"/>
          <p:nvPr/>
        </p:nvSpPr>
        <p:spPr>
          <a:xfrm>
            <a:off x="9951104" y="4687408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Predict</a:t>
            </a:r>
            <a:endParaRPr kumimoji="1" lang="zh-CN" altLang="en-US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DC5FA24-905E-2F46-A11D-72B635E0CA5C}"/>
              </a:ext>
            </a:extLst>
          </p:cNvPr>
          <p:cNvSpPr txBox="1"/>
          <p:nvPr/>
        </p:nvSpPr>
        <p:spPr>
          <a:xfrm>
            <a:off x="10980120" y="4691354"/>
            <a:ext cx="121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Accuracy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313768DE-EFCB-A44A-BDAF-F46112D99046}"/>
                  </a:ext>
                </a:extLst>
              </p:cNvPr>
              <p:cNvSpPr/>
              <p:nvPr/>
            </p:nvSpPr>
            <p:spPr>
              <a:xfrm>
                <a:off x="9897048" y="5031045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9.8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313768DE-EFCB-A44A-BDAF-F46112D99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048" y="5031045"/>
                <a:ext cx="849913" cy="369332"/>
              </a:xfrm>
              <a:prstGeom prst="rect">
                <a:avLst/>
              </a:prstGeom>
              <a:blipFill>
                <a:blip r:embed="rId14"/>
                <a:stretch>
                  <a:fillRect t="-6667" r="-4412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B556095C-9031-CB4C-96AC-D68860B7E997}"/>
                  </a:ext>
                </a:extLst>
              </p:cNvPr>
              <p:cNvSpPr/>
              <p:nvPr/>
            </p:nvSpPr>
            <p:spPr>
              <a:xfrm>
                <a:off x="8906980" y="5030130"/>
                <a:ext cx="965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10.8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B556095C-9031-CB4C-96AC-D68860B7E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980" y="5030130"/>
                <a:ext cx="965329" cy="369332"/>
              </a:xfrm>
              <a:prstGeom prst="rect">
                <a:avLst/>
              </a:prstGeom>
              <a:blipFill>
                <a:blip r:embed="rId15"/>
                <a:stretch>
                  <a:fillRect t="-6667" r="-389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CB1CB43B-6521-6644-AC56-5BC85CC20AC2}"/>
                  </a:ext>
                </a:extLst>
              </p:cNvPr>
              <p:cNvSpPr/>
              <p:nvPr/>
            </p:nvSpPr>
            <p:spPr>
              <a:xfrm>
                <a:off x="11240860" y="5030130"/>
                <a:ext cx="518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9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CB1CB43B-6521-6644-AC56-5BC85CC20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0860" y="5030130"/>
                <a:ext cx="518091" cy="369332"/>
              </a:xfrm>
              <a:prstGeom prst="rect">
                <a:avLst/>
              </a:prstGeom>
              <a:blipFill>
                <a:blip r:embed="rId16"/>
                <a:stretch>
                  <a:fillRect l="-9756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上箭头 6">
            <a:extLst>
              <a:ext uri="{FF2B5EF4-FFF2-40B4-BE49-F238E27FC236}">
                <a16:creationId xmlns:a16="http://schemas.microsoft.com/office/drawing/2014/main" id="{7D5E02D5-9FA0-6A4A-A620-2610C0CCB388}"/>
              </a:ext>
            </a:extLst>
          </p:cNvPr>
          <p:cNvSpPr/>
          <p:nvPr/>
        </p:nvSpPr>
        <p:spPr>
          <a:xfrm rot="10800000">
            <a:off x="9973234" y="945075"/>
            <a:ext cx="243992" cy="2641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23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134</Words>
  <Application>Microsoft Macintosh PowerPoint</Application>
  <PresentationFormat>宽屏</PresentationFormat>
  <Paragraphs>63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自定义设计方案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hongshen zhang</dc:creator>
  <cp:keywords/>
  <dc:description/>
  <cp:lastModifiedBy>hongshen zhang</cp:lastModifiedBy>
  <cp:revision>9</cp:revision>
  <dcterms:created xsi:type="dcterms:W3CDTF">2021-04-19T08:20:51Z</dcterms:created>
  <dcterms:modified xsi:type="dcterms:W3CDTF">2021-04-20T14:03:21Z</dcterms:modified>
  <cp:category/>
</cp:coreProperties>
</file>