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/>
    <p:restoredTop sz="94683"/>
  </p:normalViewPr>
  <p:slideViewPr>
    <p:cSldViewPr snapToGrid="0" snapToObjects="1">
      <p:cViewPr>
        <p:scale>
          <a:sx n="167" d="100"/>
          <a:sy n="167" d="100"/>
        </p:scale>
        <p:origin x="16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22CE-46B9-DB4C-A10E-E0A07E56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CCAD8-C58E-014C-B755-54157676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C2E1-B5DE-5848-B505-7279CA4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03CB8-D790-084F-A039-C300F50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FB70-1F7E-8542-B3E5-5BC66783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5A66-FC45-4A43-8A63-206B799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47A0A-5BA7-B347-9155-202D890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86464-C952-2B45-A94F-C37E9DD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6231-FD23-BF4B-8782-23CE66E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9A198-7408-1D4E-A40E-0E8E3F1A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71DFF-5830-F64F-A873-81129FBE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7DCFA-F42F-4546-AEAD-0ACF24C3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1959-D02F-1545-8C03-BA7959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DD6A-0441-9B48-9CC9-7F89918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A1DE-55ED-554A-A616-EA60521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3BA5-08E7-5D44-956F-D7B56C79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5F038-FA47-154C-A159-D7919D1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3DBF-7512-7A44-B2B4-BF5FB01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C7C7-44D8-CA49-AA95-CDC7868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9F3-0EB6-C04C-B3A7-6F2C06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0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CE2E-E14D-BD49-92D0-96069AE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992-67E7-C14C-BD2C-6E2FB0A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CF4F-5873-214D-8262-2204AAC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2B55-01E1-1543-B1E2-E304E86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CADD-4504-4C44-9774-3DAC01D6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D5C3-90F5-8348-804E-3DDC656A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4D94A-B126-3D44-9C4B-B0A468FD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8503-7495-4F4D-B544-DACB2BA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6F2F-23BF-0F44-91D3-2E3271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F790-9AB3-214F-AEC9-0A98AE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7039-2D21-5640-B9F1-27C9BDB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DCA-C6A4-3344-9A26-43402BD8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011-62B2-7A4A-A1EF-8180DD9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FC7B-1463-0C46-B5BC-86B4626D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3BF88-02E3-8441-99D7-5BF836F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DDCF-6689-664B-8B2E-6B422E7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A068-3D57-DE4D-96CC-D8E14E8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BD81-5ED0-3245-B7DC-FB79C2E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28A3-99A2-E14E-8AEC-663C5F0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3AA8F-B851-CC4D-A7EF-6D52A66C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901B4-37DE-7C43-9863-E79A7329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B95-44F1-8040-8EA6-72B011A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29132-00E8-3D48-8ACD-8D288CC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C7817-CF39-DD4B-B755-12728AF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F0B-3C6B-494B-B4BE-000ACE3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6AC4-2BA8-CA4F-A49F-549FD54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1DCA0-F217-F44F-AC1B-13A3B15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B1607-D898-F846-95C4-51F7D1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C2D09-092B-314A-B9D2-B902DD5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86FF9-37C4-4645-BDB7-BDD774E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85BAF-2101-104C-9BEB-293D576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CC44-DD31-1F40-AC37-820180DE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5EC78-89F2-3445-9129-D481108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50C4-8603-9F44-BC24-28A2378D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E4D5-4220-7B49-BC0F-F1F2FD8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7F85-1F0F-684A-8C0C-FF0C850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F8A52-10D6-B14E-BF58-AE3C702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A5BE-A751-5542-8595-11E93F5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4EE1-B017-0C42-8863-CFC08D1A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5A68-99CC-2F43-BD8D-2611691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C4F0-8EF8-BA43-9BB1-DA0713F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117C-72BE-D640-9CF6-A8A3EB9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38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F00-197D-FF49-915A-9F84517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2DDF-0983-A249-B277-4F32B9F6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A2300-75E9-1848-9792-C2DEE98E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9A1E-9B76-4945-ABAB-C5B638F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F2B2-BD07-D54D-B450-23F07BD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E2AD9-E007-8B41-BD7C-0F4914C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48D8-6AE5-E44E-9885-15D76A2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9253F-D568-2549-990D-CEB4162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E6FF-B86C-E846-BEE7-29C37F7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5804-3953-214D-9E1C-B622C18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8CFF-9CEA-854A-BCDD-31B0F24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7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0F6EF-6781-9946-833C-39E703C8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4DD1-ADDB-064A-A36A-F780222C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D6D8-1294-FB4D-BEBD-0307514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7B2E-E547-D64D-913B-AE80878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5216-5ED5-824C-AD8A-4A655FA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39A3-9029-E74F-8B9C-13D2F23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2F50F-97EC-9748-ABBF-4841EA2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EE62-171B-3A44-B9CD-C32808E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F402-E34B-0247-98D5-927F684C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9187B-C5FE-334F-BDCA-D643BEA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D781-21F8-134C-A87C-7C2DD6F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9AF6-7AB8-0E43-9680-00BA463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6799-E016-7C40-8092-D77D2C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C516F-D388-424D-90FA-66020F2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926D6-C4B1-5C4E-8081-E134B8BB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04A3B-3730-AF4C-BC0A-36E2142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FF2-1665-6443-80C3-11CD241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2CB9B-D0D8-FB4C-B35F-A5696CD3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1A8A5-314A-F345-9203-BCA824B5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06D7-D5B3-634A-ADBC-114A18EE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2068-0AD4-5A42-A52A-143B65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5941-5570-8B40-92DE-6370DEE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EEE0-8678-EF4D-8575-050A362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2DF0-E279-7D46-9F4F-AC8C4E7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40B4-45BF-E643-86A1-6050A7A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4EA8C-323A-8143-B4E7-1F1EE2FD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23F0A-3195-864C-826E-6B3FB1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93A2A-90EB-E743-A1C8-C5EBB47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635A2-1D5D-1A4C-A67A-941CD9E6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692F1-8EFC-7F41-AAAC-FEC176E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46763-6FB1-5249-B4E5-4EE3CC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E293-8806-8445-9EA1-6F7E3C3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1317F-6CF2-A842-B24B-324424FF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E672B-F39C-2B4C-8957-31AE42D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F7DF9-C557-CF4D-9306-6C132E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52BD-DF8F-5F42-94AF-0812704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926F-5BB5-0F40-97B3-7230657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05C1-C621-1A40-BF8A-D7809912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B9D7-9FDE-F344-BDF6-406B14F1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8BB28-573D-EC43-A9F9-D895A272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F7ED2-5F23-C448-B78D-A951C14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FE78-FF0D-1942-9D2D-84F58EC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23B3-7E84-E349-81D5-00870A1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98B60-EF20-0B45-9C7B-332C82D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0CFC-32D2-BE4C-8F70-A5693E5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B092-02B6-6343-B897-E87378D8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EF082-7A69-0F40-A31E-240E5965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C97F-31EF-1D4F-AEC5-7C750E57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7D119-7E4B-534E-A770-8D7F9A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8543-C8F3-0247-8E2E-2FAF57D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5B955-1970-F145-A142-4AC5776F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42361-DCBE-B247-BDAF-B2A0F756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4657-83D5-7B49-9500-A7FABA83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F594E9A1-B79E-334B-AD50-73A96F1A94BB}"/>
              </a:ext>
            </a:extLst>
          </p:cNvPr>
          <p:cNvSpPr/>
          <p:nvPr/>
        </p:nvSpPr>
        <p:spPr>
          <a:xfrm>
            <a:off x="6015571" y="1363684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935C4FD-D781-034E-A078-E988BAED3D88}"/>
              </a:ext>
            </a:extLst>
          </p:cNvPr>
          <p:cNvSpPr/>
          <p:nvPr/>
        </p:nvSpPr>
        <p:spPr>
          <a:xfrm>
            <a:off x="8718933" y="5097986"/>
            <a:ext cx="2448408" cy="483250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47AE29-04A5-E247-BBCD-067D0C5DF14F}"/>
              </a:ext>
            </a:extLst>
          </p:cNvPr>
          <p:cNvSpPr/>
          <p:nvPr/>
        </p:nvSpPr>
        <p:spPr>
          <a:xfrm>
            <a:off x="1619359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0A1EB6-7896-EA4F-BFBE-408CE39D4754}"/>
              </a:ext>
            </a:extLst>
          </p:cNvPr>
          <p:cNvSpPr txBox="1"/>
          <p:nvPr/>
        </p:nvSpPr>
        <p:spPr>
          <a:xfrm>
            <a:off x="1335641" y="62257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E9DD5A-46A4-4A41-9825-AFA29AAA701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143341" y="160493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96D266E-5BCF-4A41-BEC9-89137F5D4DCD}"/>
              </a:ext>
            </a:extLst>
          </p:cNvPr>
          <p:cNvSpPr/>
          <p:nvPr/>
        </p:nvSpPr>
        <p:spPr>
          <a:xfrm>
            <a:off x="3170757" y="134294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99F32-E5BB-3849-9E85-C95CE4748AA0}"/>
              </a:ext>
            </a:extLst>
          </p:cNvPr>
          <p:cNvSpPr txBox="1"/>
          <p:nvPr/>
        </p:nvSpPr>
        <p:spPr>
          <a:xfrm>
            <a:off x="3069196" y="63651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8037C0-A7B6-D540-B835-2D762BFD229A}"/>
              </a:ext>
            </a:extLst>
          </p:cNvPr>
          <p:cNvSpPr txBox="1"/>
          <p:nvPr/>
        </p:nvSpPr>
        <p:spPr>
          <a:xfrm>
            <a:off x="2150863" y="163716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C3DD7D-97AE-324E-BC3A-9BB99E070DB0}"/>
              </a:ext>
            </a:extLst>
          </p:cNvPr>
          <p:cNvSpPr txBox="1"/>
          <p:nvPr/>
        </p:nvSpPr>
        <p:spPr>
          <a:xfrm>
            <a:off x="1434425" y="94572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AC467-C74D-BF43-88BD-C8DF8A94516E}"/>
              </a:ext>
            </a:extLst>
          </p:cNvPr>
          <p:cNvSpPr txBox="1"/>
          <p:nvPr/>
        </p:nvSpPr>
        <p:spPr>
          <a:xfrm>
            <a:off x="2378095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0.01 + 0.01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992809-5BA5-7B4D-AB2C-7BB8B6115307}"/>
              </a:ext>
            </a:extLst>
          </p:cNvPr>
          <p:cNvSpPr txBox="1"/>
          <p:nvPr/>
        </p:nvSpPr>
        <p:spPr>
          <a:xfrm>
            <a:off x="6040116" y="137215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0.1000 + 0.1000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43A966-9D44-D34C-B8FB-CB7EE1CA697A}"/>
              </a:ext>
            </a:extLst>
          </p:cNvPr>
          <p:cNvSpPr txBox="1"/>
          <p:nvPr/>
        </p:nvSpPr>
        <p:spPr>
          <a:xfrm>
            <a:off x="8718933" y="5130956"/>
            <a:ext cx="2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D17734-5E6D-964C-83D4-FEF8CDD97530}"/>
              </a:ext>
            </a:extLst>
          </p:cNvPr>
          <p:cNvSpPr txBox="1"/>
          <p:nvPr/>
        </p:nvSpPr>
        <p:spPr>
          <a:xfrm>
            <a:off x="6744281" y="105093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367F3-89CE-C744-96BB-A28C77C65D77}"/>
              </a:ext>
            </a:extLst>
          </p:cNvPr>
          <p:cNvSpPr txBox="1"/>
          <p:nvPr/>
        </p:nvSpPr>
        <p:spPr>
          <a:xfrm rot="16200000">
            <a:off x="106894" y="87657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813668-7CE4-D848-A8BE-EB1218D35462}"/>
              </a:ext>
            </a:extLst>
          </p:cNvPr>
          <p:cNvCxnSpPr>
            <a:cxnSpLocks/>
          </p:cNvCxnSpPr>
          <p:nvPr/>
        </p:nvCxnSpPr>
        <p:spPr>
          <a:xfrm>
            <a:off x="3694739" y="161707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2A99144-28D1-1B47-8524-6F209D2CA4A4}"/>
              </a:ext>
            </a:extLst>
          </p:cNvPr>
          <p:cNvSpPr/>
          <p:nvPr/>
        </p:nvSpPr>
        <p:spPr>
          <a:xfrm>
            <a:off x="4720731" y="135108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A4737E-C9A7-454F-A87E-4ADC4E1D3DCE}"/>
              </a:ext>
            </a:extLst>
          </p:cNvPr>
          <p:cNvSpPr txBox="1"/>
          <p:nvPr/>
        </p:nvSpPr>
        <p:spPr>
          <a:xfrm>
            <a:off x="3708880" y="169039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338564-4C7D-BB4E-AFF0-DF5F0E27B337}"/>
              </a:ext>
            </a:extLst>
          </p:cNvPr>
          <p:cNvSpPr txBox="1"/>
          <p:nvPr/>
        </p:nvSpPr>
        <p:spPr>
          <a:xfrm>
            <a:off x="4722791" y="61642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067B80-0082-B645-92DC-4B8E4A373E24}"/>
              </a:ext>
            </a:extLst>
          </p:cNvPr>
          <p:cNvSpPr txBox="1"/>
          <p:nvPr/>
        </p:nvSpPr>
        <p:spPr>
          <a:xfrm>
            <a:off x="4348913" y="95217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4A536C-7F28-C447-93BD-1D527B17F7F4}"/>
              </a:ext>
            </a:extLst>
          </p:cNvPr>
          <p:cNvSpPr txBox="1"/>
          <p:nvPr/>
        </p:nvSpPr>
        <p:spPr>
          <a:xfrm>
            <a:off x="1730084" y="142026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F0E53C-5EE5-FD4D-B846-4BAC0F1F1927}"/>
              </a:ext>
            </a:extLst>
          </p:cNvPr>
          <p:cNvSpPr txBox="1"/>
          <p:nvPr/>
        </p:nvSpPr>
        <p:spPr>
          <a:xfrm>
            <a:off x="3287798" y="140620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9B24A5-ABEA-0D49-AB05-518BEDC1CBCF}"/>
              </a:ext>
            </a:extLst>
          </p:cNvPr>
          <p:cNvSpPr txBox="1"/>
          <p:nvPr/>
        </p:nvSpPr>
        <p:spPr>
          <a:xfrm>
            <a:off x="4845815" y="142198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6461A6-43CF-D549-9F8B-D4895CB3E42A}"/>
              </a:ext>
            </a:extLst>
          </p:cNvPr>
          <p:cNvSpPr/>
          <p:nvPr/>
        </p:nvSpPr>
        <p:spPr>
          <a:xfrm>
            <a:off x="1619358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782142-0D28-2C4B-A6F6-BD3F90486435}"/>
              </a:ext>
            </a:extLst>
          </p:cNvPr>
          <p:cNvSpPr txBox="1"/>
          <p:nvPr/>
        </p:nvSpPr>
        <p:spPr>
          <a:xfrm>
            <a:off x="1335640" y="246850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5AD3318-B32B-8849-BCA5-C41622EB0219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2143340" y="345086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98E0932-6AE3-7A46-AB00-0D345BDF72A5}"/>
              </a:ext>
            </a:extLst>
          </p:cNvPr>
          <p:cNvSpPr/>
          <p:nvPr/>
        </p:nvSpPr>
        <p:spPr>
          <a:xfrm>
            <a:off x="3170756" y="31888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7B4BF8-CBFB-6D44-84CD-527396B691B3}"/>
              </a:ext>
            </a:extLst>
          </p:cNvPr>
          <p:cNvSpPr txBox="1"/>
          <p:nvPr/>
        </p:nvSpPr>
        <p:spPr>
          <a:xfrm>
            <a:off x="3069195" y="248244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FCCFC7-932E-BB4F-B2C0-B79208FF5FD6}"/>
              </a:ext>
            </a:extLst>
          </p:cNvPr>
          <p:cNvSpPr txBox="1"/>
          <p:nvPr/>
        </p:nvSpPr>
        <p:spPr>
          <a:xfrm>
            <a:off x="2150862" y="348309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C745DCA-24A4-1649-A4C8-076DB241C386}"/>
              </a:ext>
            </a:extLst>
          </p:cNvPr>
          <p:cNvSpPr txBox="1"/>
          <p:nvPr/>
        </p:nvSpPr>
        <p:spPr>
          <a:xfrm>
            <a:off x="1434424" y="279165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0565DD-7CE9-B94D-B948-35F555873F6B}"/>
              </a:ext>
            </a:extLst>
          </p:cNvPr>
          <p:cNvSpPr txBox="1"/>
          <p:nvPr/>
        </p:nvSpPr>
        <p:spPr>
          <a:xfrm>
            <a:off x="2705581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 + 0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86A70E-FCD8-C344-A2F8-C0F2C3977333}"/>
              </a:ext>
            </a:extLst>
          </p:cNvPr>
          <p:cNvSpPr txBox="1"/>
          <p:nvPr/>
        </p:nvSpPr>
        <p:spPr>
          <a:xfrm rot="16200000">
            <a:off x="106893" y="272250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F63F54D-95CA-3D4B-95C4-EB476730EBFC}"/>
              </a:ext>
            </a:extLst>
          </p:cNvPr>
          <p:cNvCxnSpPr>
            <a:cxnSpLocks/>
          </p:cNvCxnSpPr>
          <p:nvPr/>
        </p:nvCxnSpPr>
        <p:spPr>
          <a:xfrm>
            <a:off x="3694738" y="3463003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4E7EA13-0BE4-1C48-9FF2-2729C1CDF66B}"/>
              </a:ext>
            </a:extLst>
          </p:cNvPr>
          <p:cNvSpPr/>
          <p:nvPr/>
        </p:nvSpPr>
        <p:spPr>
          <a:xfrm>
            <a:off x="4720730" y="319701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D3002-D794-0A47-BEC1-01517A5CBAA1}"/>
              </a:ext>
            </a:extLst>
          </p:cNvPr>
          <p:cNvSpPr txBox="1"/>
          <p:nvPr/>
        </p:nvSpPr>
        <p:spPr>
          <a:xfrm>
            <a:off x="3708879" y="353632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Y_23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E01BC2-2434-C54D-BFA6-9F998E02B7AA}"/>
              </a:ext>
            </a:extLst>
          </p:cNvPr>
          <p:cNvSpPr txBox="1"/>
          <p:nvPr/>
        </p:nvSpPr>
        <p:spPr>
          <a:xfrm>
            <a:off x="4722790" y="246235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A1CD8BB-5274-4248-BC95-C85140FA2E1C}"/>
              </a:ext>
            </a:extLst>
          </p:cNvPr>
          <p:cNvSpPr txBox="1"/>
          <p:nvPr/>
        </p:nvSpPr>
        <p:spPr>
          <a:xfrm>
            <a:off x="4348912" y="2798106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DD1F78-8233-5644-BBE6-2BAD6401195B}"/>
              </a:ext>
            </a:extLst>
          </p:cNvPr>
          <p:cNvSpPr txBox="1"/>
          <p:nvPr/>
        </p:nvSpPr>
        <p:spPr>
          <a:xfrm>
            <a:off x="1730083" y="326619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060C7E-F863-624B-9514-5EEA86A8C6EC}"/>
              </a:ext>
            </a:extLst>
          </p:cNvPr>
          <p:cNvSpPr txBox="1"/>
          <p:nvPr/>
        </p:nvSpPr>
        <p:spPr>
          <a:xfrm>
            <a:off x="3287797" y="325213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7EAE63-6C69-3D47-9195-4678539FC4FC}"/>
              </a:ext>
            </a:extLst>
          </p:cNvPr>
          <p:cNvSpPr txBox="1"/>
          <p:nvPr/>
        </p:nvSpPr>
        <p:spPr>
          <a:xfrm>
            <a:off x="4845814" y="326791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/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27" y="2061239"/>
                <a:ext cx="89303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208E30AA-32CF-0244-B9B0-DA4CED68B28A}"/>
              </a:ext>
            </a:extLst>
          </p:cNvPr>
          <p:cNvSpPr/>
          <p:nvPr/>
        </p:nvSpPr>
        <p:spPr>
          <a:xfrm>
            <a:off x="1619358" y="509798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870E50-201F-7E4D-A332-6C41CF8C0925}"/>
              </a:ext>
            </a:extLst>
          </p:cNvPr>
          <p:cNvSpPr txBox="1"/>
          <p:nvPr/>
        </p:nvSpPr>
        <p:spPr>
          <a:xfrm>
            <a:off x="1335640" y="437761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A948FAB-7550-3240-B641-DB9028AB2082}"/>
              </a:ext>
            </a:extLst>
          </p:cNvPr>
          <p:cNvSpPr txBox="1"/>
          <p:nvPr/>
        </p:nvSpPr>
        <p:spPr>
          <a:xfrm>
            <a:off x="2150862" y="5392213"/>
            <a:ext cx="2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Y_13 = Y_12+Y_13=2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423460-C479-5F4B-95D1-DF328CDDD933}"/>
              </a:ext>
            </a:extLst>
          </p:cNvPr>
          <p:cNvSpPr txBox="1"/>
          <p:nvPr/>
        </p:nvSpPr>
        <p:spPr>
          <a:xfrm>
            <a:off x="1434424" y="4700768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B6A55-E4C2-E24C-9157-354D2EA639A4}"/>
              </a:ext>
            </a:extLst>
          </p:cNvPr>
          <p:cNvSpPr txBox="1"/>
          <p:nvPr/>
        </p:nvSpPr>
        <p:spPr>
          <a:xfrm rot="16200000">
            <a:off x="106893" y="463161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A83D71CA-88D0-D145-91EE-E1472C90AC1C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143340" y="5337295"/>
            <a:ext cx="2577390" cy="22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28DD300-2471-AA41-A808-9A8A31F108A4}"/>
              </a:ext>
            </a:extLst>
          </p:cNvPr>
          <p:cNvSpPr/>
          <p:nvPr/>
        </p:nvSpPr>
        <p:spPr>
          <a:xfrm>
            <a:off x="4720730" y="5075304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6244938-4A0B-C647-B579-0D076491746C}"/>
              </a:ext>
            </a:extLst>
          </p:cNvPr>
          <p:cNvSpPr txBox="1"/>
          <p:nvPr/>
        </p:nvSpPr>
        <p:spPr>
          <a:xfrm>
            <a:off x="4722790" y="437146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5062768-B321-8B4B-88F6-4670FCB8B641}"/>
              </a:ext>
            </a:extLst>
          </p:cNvPr>
          <p:cNvSpPr txBox="1"/>
          <p:nvPr/>
        </p:nvSpPr>
        <p:spPr>
          <a:xfrm>
            <a:off x="4348912" y="4707220"/>
            <a:ext cx="20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a + a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9DD71F-A8E6-6742-8E0C-890DA2B456B9}"/>
              </a:ext>
            </a:extLst>
          </p:cNvPr>
          <p:cNvSpPr txBox="1"/>
          <p:nvPr/>
        </p:nvSpPr>
        <p:spPr>
          <a:xfrm>
            <a:off x="1730083" y="5175311"/>
            <a:ext cx="64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29560C-3972-0B48-B8B5-9A2B7BB65C61}"/>
              </a:ext>
            </a:extLst>
          </p:cNvPr>
          <p:cNvSpPr txBox="1"/>
          <p:nvPr/>
        </p:nvSpPr>
        <p:spPr>
          <a:xfrm>
            <a:off x="4845814" y="514620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/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308E3-E763-114C-9CB2-45FE0CE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36" y="3877960"/>
                <a:ext cx="524182" cy="615553"/>
              </a:xfrm>
              <a:prstGeom prst="rect">
                <a:avLst/>
              </a:prstGeom>
              <a:blipFill>
                <a:blip r:embed="rId3"/>
                <a:stretch>
                  <a:fillRect l="-7143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1072A9D3-6651-F54C-BADC-3A617D23A553}"/>
              </a:ext>
            </a:extLst>
          </p:cNvPr>
          <p:cNvSpPr txBox="1"/>
          <p:nvPr/>
        </p:nvSpPr>
        <p:spPr>
          <a:xfrm>
            <a:off x="6744281" y="2804664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Exact_2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9DFFEB-4300-4E4E-84C5-08F684DE900E}"/>
              </a:ext>
            </a:extLst>
          </p:cNvPr>
          <p:cNvSpPr txBox="1"/>
          <p:nvPr/>
        </p:nvSpPr>
        <p:spPr>
          <a:xfrm>
            <a:off x="6135637" y="3220713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2A2706-080D-9F48-A70C-1CE4BEB2C34F}"/>
              </a:ext>
            </a:extLst>
          </p:cNvPr>
          <p:cNvSpPr txBox="1"/>
          <p:nvPr/>
        </p:nvSpPr>
        <p:spPr>
          <a:xfrm>
            <a:off x="6744281" y="479585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Exact_3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21F30F-663D-CF49-BDF4-B6E18AD9F090}"/>
              </a:ext>
            </a:extLst>
          </p:cNvPr>
          <p:cNvSpPr txBox="1"/>
          <p:nvPr/>
        </p:nvSpPr>
        <p:spPr>
          <a:xfrm>
            <a:off x="6135637" y="5211904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S_3 = 0.1030 + 0.1030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57E3C61-51B4-D948-97B5-EBCB7D773AA3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H="1" flipV="1">
            <a:off x="7239775" y="1846934"/>
            <a:ext cx="2703362" cy="32510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352D4F3-8336-3E4C-B698-3C41F00C4EC5}"/>
              </a:ext>
            </a:extLst>
          </p:cNvPr>
          <p:cNvSpPr txBox="1"/>
          <p:nvPr/>
        </p:nvSpPr>
        <p:spPr>
          <a:xfrm rot="3026990">
            <a:off x="8293735" y="326619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Predict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C9D2A1-2078-ED46-B271-8F1A597AF6CF}"/>
              </a:ext>
            </a:extLst>
          </p:cNvPr>
          <p:cNvSpPr txBox="1"/>
          <p:nvPr/>
        </p:nvSpPr>
        <p:spPr>
          <a:xfrm>
            <a:off x="9449239" y="4745139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154</Words>
  <Application>Microsoft Macintosh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hongshen zhang</dc:creator>
  <cp:keywords/>
  <dc:description/>
  <cp:lastModifiedBy>hongshen zhang</cp:lastModifiedBy>
  <cp:revision>3</cp:revision>
  <dcterms:created xsi:type="dcterms:W3CDTF">2021-04-19T08:20:51Z</dcterms:created>
  <dcterms:modified xsi:type="dcterms:W3CDTF">2021-04-20T06:54:03Z</dcterms:modified>
  <cp:category/>
</cp:coreProperties>
</file>