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6"/>
    <p:restoredTop sz="94683"/>
  </p:normalViewPr>
  <p:slideViewPr>
    <p:cSldViewPr snapToGrid="0" snapToObjects="1">
      <p:cViewPr>
        <p:scale>
          <a:sx n="161" d="100"/>
          <a:sy n="161" d="100"/>
        </p:scale>
        <p:origin x="2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91FF9-9082-2A40-A82E-67535AAA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B2EDCD-5F69-874D-A739-1656D7CCF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BB170-0348-1849-989D-4289785D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0C483-2F7E-134A-974D-5812F1B8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53184-F539-0D44-9843-5583BE82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11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B7269-2660-8642-B5ED-1B28F98E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015C5-C45D-F34D-9805-7EC3D422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E99D1-B4B0-4247-A9A2-53649C18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91E6-4981-214E-9B7B-8F27D6F1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47E0D-2ED5-094F-ABEC-0D556646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5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BA826F-A248-A748-B7A8-EFC98293D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1D233-5FB3-3644-A2E7-F2C1704F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3CFD8-BE30-A245-83BA-21418721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B3C2E-7D19-774D-AF33-9111DB3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121DB-5BF3-5F40-B682-B113D812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1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110F1-B3ED-D94C-868A-9C5916B0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F8E38-6D06-AB46-8979-FA80F0BE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2BD1B-3869-7A42-B3F3-75C45DCB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4F16D-9510-B84D-9C02-72A4BCC9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F0D99-9BF6-5D4C-A716-F4DD9F84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13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99E38-B322-A04B-8542-FED77214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B1D48-7157-794A-9319-8C2F3D68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34DDF-3EB1-B34F-9BBB-45FC4685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0439B-FD6F-7049-88D0-E2076EA8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F4D15-B5A4-1240-A470-3BBCA513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25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18417-E083-4C4E-B7C7-AAE5B236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AE647-A974-2D4D-9480-A636F53A0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30A4C-CCA7-C04E-8715-4849B9A9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E49E6-1F2E-FB46-9E39-80FF0C18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E8D33-CAA4-284B-8901-65BDA167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79780-7942-974A-BAFA-A7EE2EC7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8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6678-8B3A-6942-985D-5FEE6DC0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BEA67-3DE3-8844-BDF0-B2A727EA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0BE58B-AD34-0C48-A910-E9903B1D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867317-12E0-9647-B27D-0B2E7EC9A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BDA9F4-6DFB-A246-A731-A3A6598A0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7B9FF-AE23-6C49-B7FF-1606FD5E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6F4E0E-E677-2C4C-9180-0633B61E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738A74-9E58-C248-9B8E-9C7678A6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D23D4-D13E-0641-B4F8-88C41068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FE8FA-D4AC-6E47-9502-DC2D4DCD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1AC965-CBE7-9D49-8C2E-E8D8B30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A7B3E7-39F9-7948-BAFB-E54F144C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5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577D18-21EB-C947-819C-5C1F5387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1EEDDA-CEB7-3242-A9B3-A7FDDA99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0544F-C430-5B46-B395-E7AD7AD2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0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039FF-C067-6C4D-B5FA-3E57C4AF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12DD0-C6C5-6A4D-9E62-0FE9070F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92240-3C64-924C-B28C-14E18AC2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66DB50-A063-9946-9B73-208A1E3C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89C7E-D9A7-254D-8E71-D01D2508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F0F43-26C6-9440-A986-CA33676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DF518-2B6C-F547-A21F-E98DB765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A4CECF-C937-784E-BCF7-A1DD98317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F122C-C49F-624A-990A-F22AF7DB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6A962-17DA-5B48-AE69-50C6222F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38EF-3900-BE45-9EA0-267C57C9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C9D3F-B62D-9E4B-BCCA-BE63FD0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4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A5C11B-E4E2-044E-9EC3-C0017328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79646-E445-FE45-A4FA-71927255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06AF5-5094-B848-87DB-37EE230B5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E7E4-4DC1-3F48-B383-6E3EACC7264D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58666-5635-0B4E-9663-F41CD739A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5A85-8AAA-194A-8D5B-AD7AB4462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9201-BDA5-5741-AF76-C4768F35F4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37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5710C1-20AF-F54F-A59A-51FEA724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98" y="96809"/>
            <a:ext cx="5994400" cy="340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5C32AF-7712-484B-B954-DC0B1310594D}"/>
              </a:ext>
            </a:extLst>
          </p:cNvPr>
          <p:cNvSpPr txBox="1"/>
          <p:nvPr/>
        </p:nvSpPr>
        <p:spPr>
          <a:xfrm>
            <a:off x="4084485" y="1429277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33CA0B-4A68-CC4B-894A-0CD19CFDA2D8}"/>
              </a:ext>
            </a:extLst>
          </p:cNvPr>
          <p:cNvSpPr txBox="1"/>
          <p:nvPr/>
        </p:nvSpPr>
        <p:spPr>
          <a:xfrm>
            <a:off x="6408586" y="111097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Q_cirt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2F4358-F576-9F4D-8452-4E0EB94A08E8}"/>
              </a:ext>
            </a:extLst>
          </p:cNvPr>
          <p:cNvSpPr txBox="1"/>
          <p:nvPr/>
        </p:nvSpPr>
        <p:spPr>
          <a:xfrm>
            <a:off x="9077174" y="111097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Q_cirt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^-1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9594C9-1EF4-2B42-8F6A-AAFDCD8AB5DD}"/>
              </a:ext>
            </a:extLst>
          </p:cNvPr>
          <p:cNvSpPr txBox="1"/>
          <p:nvPr/>
        </p:nvSpPr>
        <p:spPr>
          <a:xfrm>
            <a:off x="718902" y="4779310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1EABEC-0C68-5045-9F45-0E9C8528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5534" y="4031484"/>
            <a:ext cx="2979088" cy="22343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D169EA-BBDB-7546-9135-B3F0B67AAAA9}"/>
              </a:ext>
            </a:extLst>
          </p:cNvPr>
          <p:cNvSpPr txBox="1"/>
          <p:nvPr/>
        </p:nvSpPr>
        <p:spPr>
          <a:xfrm>
            <a:off x="3063860" y="366215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Adjencency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8BFE32-471F-5A4D-8AC5-072CEDFDD9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84622" y="4031484"/>
            <a:ext cx="2979089" cy="22343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5B0F1A4-8F34-9C4F-96DB-425255D78844}"/>
              </a:ext>
            </a:extLst>
          </p:cNvPr>
          <p:cNvSpPr txBox="1"/>
          <p:nvPr/>
        </p:nvSpPr>
        <p:spPr>
          <a:xfrm>
            <a:off x="6284760" y="366215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Q_cirt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1923E4F-92CA-2A4E-92B3-53F83B3CE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053" y="4030240"/>
            <a:ext cx="2980746" cy="223556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80E662-CB82-8541-B040-7DEECF36229C}"/>
              </a:ext>
            </a:extLst>
          </p:cNvPr>
          <p:cNvSpPr txBox="1"/>
          <p:nvPr/>
        </p:nvSpPr>
        <p:spPr>
          <a:xfrm>
            <a:off x="9054477" y="3660907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Q_cirt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^-1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hongshen zhang</dc:creator>
  <cp:lastModifiedBy>hongshen zhang</cp:lastModifiedBy>
  <cp:revision>2</cp:revision>
  <dcterms:created xsi:type="dcterms:W3CDTF">2021-04-14T13:44:15Z</dcterms:created>
  <dcterms:modified xsi:type="dcterms:W3CDTF">2021-04-14T13:56:48Z</dcterms:modified>
</cp:coreProperties>
</file>