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2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2A357-0F40-D64F-93FF-B9FB2D9F4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326530-33CF-D64C-9DDE-A333B0844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F7E09-49D6-EB4E-BA75-CA0E6146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F43AB-AD34-FB43-921C-1A9590DB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FBDF9-FDC2-2448-B317-EDE6A067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32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34B2D-6BFE-C045-A97C-8D0C4C93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9F9464-3CAA-C34F-AFCC-673FD83A2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A4BEB-DC90-AC44-AF2F-EE458895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CC768-6DE1-4B48-B249-C9D8B1B9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345DF-31BD-D745-958A-A5C4213A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97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786934-5BD8-2E40-8151-5D49273E0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227E7-F2F7-714F-A99E-94C996270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BE7B8-F961-374C-9949-5CFFA0FB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C96B5-B374-264F-BD25-6B26E391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46B21-26C3-0648-B9B3-9BFEB025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57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ACBE7-8B83-D348-836F-6BE21ACD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E5260-5457-8744-B4F8-D1DFF16A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8B413-7809-234F-948B-BA139404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4DBE3-1308-F543-B6FF-83E3FCAC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E01BF-EB9C-E947-8696-F10856CD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F9395-ED6C-EB41-A44B-0465FC55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4D4A8-D4D9-194F-9F72-703F3496E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44BEA-27AC-1944-BFFE-C6AC3642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CB613-D111-BC41-B097-D28DA807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5E8C3-FC95-164F-A87C-95E135A7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538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68891-2B50-C541-BC06-D3DE51A1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F10D0-A4BE-2744-AF59-51C7A1602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66D415-4041-1D48-B857-54B2897C3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7718D-F625-C646-B062-8D4B4402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FE6FDA-048F-D04E-BA06-507160FC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E1F6D-6C43-D446-B9A0-A0C3471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68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E5024-1AC5-6145-BA4F-F343D3E6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36B0F-B666-7B4D-9BD2-456BB0565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7A35BB-8D4B-0E4D-B4CB-42B208EA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04A8CA-3317-D748-B619-19D348196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A19C1-70FC-D543-86B2-EA8CD2E65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27FFF8-2254-1649-93C4-3308B5E5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6E6891-6F26-CC4A-BEE2-A57F6B9E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67A6BE-73F0-FC48-A1C0-BF102C6E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65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2CC90-3F82-5D43-A5A0-4A7DF755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49E549-0EFA-CD48-8D6C-8CA92315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1A191F-20AB-DC41-9720-BA6FFC08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A821FD-BEBF-E24D-9388-379149EF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2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6E4E86-82B3-7A47-996B-2A85CFE6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C30144-2379-6B4C-B789-BDC397E6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26E7E6-B7E0-944E-8B46-6467C697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01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E7705-23F5-4845-82B1-77DD96B1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E6258-3A1C-7442-BEDB-2C03EC37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C1FEF-3635-8E4E-BCB5-C01EF0AD7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722276-1525-504E-9FF0-7F763D67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F17F0-C2E4-934C-939D-60440206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88DB7-665A-F24E-AA91-8ED565BF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0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3F4FF-386E-7E41-8BA9-28AE7310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4AFB3E-26D5-A648-A8E1-8C87540C0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0ACF9-6C91-354B-B88D-C5CA1F185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32FCA-EA9F-E946-B61F-A2910412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3647F-8AFF-2C4D-ACB1-7BD42A20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28391-B7F9-814A-8C63-A351322B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53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6EC873-4976-DB4C-96EF-60CC88C9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2FAC7-931B-6C4D-88DF-3834C85F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4B3FB-1EA5-2E45-B7AC-F1ABBD201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2C353-133E-B042-875A-9D10D9975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5F733-9918-DC4E-909E-9E31F13D2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071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DB6F4F-AE91-CC4E-B20F-382C3861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46950" y="3429000"/>
            <a:ext cx="3230374" cy="24227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796DA6-2E20-5A4E-BDE0-FBE8332154F6}"/>
              </a:ext>
            </a:extLst>
          </p:cNvPr>
          <p:cNvSpPr txBox="1"/>
          <p:nvPr/>
        </p:nvSpPr>
        <p:spPr>
          <a:xfrm>
            <a:off x="4611950" y="4271058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46CDCA-F2BB-B14F-80F7-959E0943A159}"/>
              </a:ext>
            </a:extLst>
          </p:cNvPr>
          <p:cNvSpPr txBox="1"/>
          <p:nvPr/>
        </p:nvSpPr>
        <p:spPr>
          <a:xfrm>
            <a:off x="4677700" y="1290309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3FA9CD-9380-D549-9573-273322C63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219" y="74590"/>
            <a:ext cx="4020738" cy="28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7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hongshen zhang</dc:creator>
  <cp:lastModifiedBy>hongshen zhang</cp:lastModifiedBy>
  <cp:revision>4</cp:revision>
  <dcterms:created xsi:type="dcterms:W3CDTF">2021-04-14T15:35:35Z</dcterms:created>
  <dcterms:modified xsi:type="dcterms:W3CDTF">2021-04-14T16:00:35Z</dcterms:modified>
</cp:coreProperties>
</file>