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4"/>
  </p:normalViewPr>
  <p:slideViewPr>
    <p:cSldViewPr snapToGrid="0" snapToObjects="1">
      <p:cViewPr>
        <p:scale>
          <a:sx n="83" d="100"/>
          <a:sy n="83" d="100"/>
        </p:scale>
        <p:origin x="-76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7A592-9A85-6844-A5B8-F7943D4C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C8A46-E7FB-5A44-8A12-CF339CD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B98D-E24F-3842-91A9-ECBD27C4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E3B5C-02BD-5949-8C0F-F00872B9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32E31-229F-DF43-AED4-F871453F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06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14F7-0765-6840-8ADE-590DDE3D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BC366-E8C1-894D-A5CA-C8486D73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D1B93-E6CA-5948-8786-4DEC04B7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DA6ED-8A7D-C94E-B797-12204F14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6E896-B276-D94F-B814-B13F8BD3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6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91F34-464A-AC4E-A8E4-79E74CE10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41DF6-9E85-9E43-AC89-4F8662DDC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0BE4-962E-E849-966D-8B281B4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CBBA5-19CC-5F4C-AB2C-900C30D4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D0C2A-0446-D240-BF26-EAB853AE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74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A2D0-28D0-614E-B453-3850C8EF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69640-FCAD-084E-B9FE-56F39B95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70019-92FA-E444-A983-C1896218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76DCE-824D-0447-BB71-D0AEE05E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E61EC-9BCE-A345-BC3A-134267A1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80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7F8CF-24FA-354A-A886-57E0C03B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E3CC1-B776-9146-9973-018523ED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F7FA9-1343-7B46-A16F-4B9FD42F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C5D76-AF18-9043-8200-243FCB7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0A958-65F6-0944-93FF-A8E82EBB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51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A26C-1373-0245-8F6D-356776A8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AAFC4-F74E-854B-B213-6F2C246AA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D2F60E-B6D2-A64D-BFD3-B74C3D22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B2266-1E6B-B045-9C44-CF81F476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13798-0CF1-A042-A6C5-9362566F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928E8-8E6A-3A4A-AA26-56201A0F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59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2F9A9-4D37-E246-A1F4-72A4FDF6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305A1-F85D-8041-A196-09ADA3A7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E38E4-8184-5142-A686-AEED58352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AF46C-98C1-144D-BEB9-82A3E2F1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F66AE5-9204-744B-AB01-95C45BFDB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CF077-5ED5-6948-8C52-C9702372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CF674E-02DB-4141-9206-9220445E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F15D0-16E3-6D40-A92C-28A2A19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04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9A9C7-A4CA-6D43-95B6-46521139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B8BC-EAB5-2A44-B0EF-4577D65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F07A22-6757-F743-BE17-64A05286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6417E5-1DB5-E044-91A2-DE10AEFA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4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9941A-6EE0-984C-BE0D-8AE6D710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D68F4-3EB9-1549-9DF3-70787524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2FFFEC-A127-C345-A631-67250A1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49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2FEC9-CDC3-2448-B2C4-12B39FF1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FBF9E-3183-0E4F-A62B-A4230D74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AE70D-969F-AB4D-A67F-56A3719D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710B6-9BD6-2442-B9A6-9942BD56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648B8-D575-3D43-A929-BCA414B0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DC198-CF0A-4D4E-B525-72E16B73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6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A2E6C-D1E0-504A-8B2E-7AFC5DCA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7B34BA-5E88-BD4C-86FC-A9B147BF9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71F97-8537-634D-A77F-61671BA6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EB1D3-4C09-F84F-ABE9-60217035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81823-6472-3A4F-B200-C3F85638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83DFA-405C-9A4B-A7B8-0F647968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37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614408-659E-2F46-9D53-7331F7F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56664-028E-0A4A-9830-D54551B5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5A96E-1D6C-2C49-BCF6-687DE5064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AC282-3C0D-BC4C-8210-2E05F9C5F9A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59D52-B7D8-3A4A-8F03-B1121CA1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027E2-2530-B845-ACD9-0A301319F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75E4-7079-C74C-9FCA-204A4189D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1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D76B46-3C31-1941-A3C0-93B77411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6" y="121676"/>
            <a:ext cx="7348537" cy="28067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39CF48-58D3-F44C-B5AC-886A147A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6" y="3429000"/>
            <a:ext cx="7348537" cy="2427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C631D9-16D4-6F4C-B8B8-056053A47AF7}"/>
              </a:ext>
            </a:extLst>
          </p:cNvPr>
          <p:cNvSpPr txBox="1"/>
          <p:nvPr/>
        </p:nvSpPr>
        <p:spPr>
          <a:xfrm>
            <a:off x="2400298" y="1340376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587F17-D7E8-CC40-85F1-8D6B0B8C9375}"/>
              </a:ext>
            </a:extLst>
          </p:cNvPr>
          <p:cNvSpPr txBox="1"/>
          <p:nvPr/>
        </p:nvSpPr>
        <p:spPr>
          <a:xfrm>
            <a:off x="2325025" y="4273370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7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hongshen zhang</dc:creator>
  <cp:lastModifiedBy>hongshen zhang</cp:lastModifiedBy>
  <cp:revision>1</cp:revision>
  <dcterms:created xsi:type="dcterms:W3CDTF">2021-04-14T15:00:53Z</dcterms:created>
  <dcterms:modified xsi:type="dcterms:W3CDTF">2021-04-14T15:03:12Z</dcterms:modified>
</cp:coreProperties>
</file>