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sldIdLst>
    <p:sldId id="256" r:id="rId3"/>
    <p:sldId id="267" r:id="rId4"/>
    <p:sldId id="271" r:id="rId5"/>
    <p:sldId id="272" r:id="rId6"/>
    <p:sldId id="261" r:id="rId7"/>
    <p:sldId id="268" r:id="rId8"/>
    <p:sldId id="277" r:id="rId9"/>
    <p:sldId id="274" r:id="rId10"/>
    <p:sldId id="275" r:id="rId11"/>
    <p:sldId id="276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C7"/>
    <a:srgbClr val="3598DB"/>
    <a:srgbClr val="F9FCBC"/>
    <a:srgbClr val="3BA3D8"/>
    <a:srgbClr val="FF3399"/>
    <a:srgbClr val="6573A7"/>
    <a:srgbClr val="4E6294"/>
    <a:srgbClr val="3A4966"/>
    <a:srgbClr val="A6C5DD"/>
    <a:srgbClr val="798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54" y="114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B4F81417-2788-4275-9A40-0902DE8091A2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2153" name="타원 2152">
              <a:extLst>
                <a:ext uri="{FF2B5EF4-FFF2-40B4-BE49-F238E27FC236}">
                  <a16:creationId xmlns:a16="http://schemas.microsoft.com/office/drawing/2014/main" id="{02A53157-B1FD-44CA-80D1-A5C31776AF67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52" name="그림 2151">
              <a:extLst>
                <a:ext uri="{FF2B5EF4-FFF2-40B4-BE49-F238E27FC236}">
                  <a16:creationId xmlns:a16="http://schemas.microsoft.com/office/drawing/2014/main" id="{87E8FC3E-B7AC-4FF7-890C-13587B810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478A09-E0E9-4360-8EE1-FE7406182A6C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5946-9400-4164-8422-2FF66B41D330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3842-B0C8-40B1-9B64-AB378C7D29C8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1189A-1606-43F9-9D0E-4357ECF47D4F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2018. 03. 15</a:t>
            </a: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5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개발 배경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진행 일정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97E20-E5D0-4C89-B04F-D364106B469F}"/>
              </a:ext>
            </a:extLst>
          </p:cNvPr>
          <p:cNvSpPr txBox="1"/>
          <p:nvPr/>
        </p:nvSpPr>
        <p:spPr>
          <a:xfrm>
            <a:off x="4242979" y="496388"/>
            <a:ext cx="37103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3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기획자들의 고민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C0BCEB-A94E-4D65-9A14-85D2AC72A981}"/>
              </a:ext>
            </a:extLst>
          </p:cNvPr>
          <p:cNvSpPr/>
          <p:nvPr/>
        </p:nvSpPr>
        <p:spPr>
          <a:xfrm>
            <a:off x="7096125" y="1793660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무슨 이벤트를 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FEC3D1-09FA-4936-80A8-01B70C264986}"/>
              </a:ext>
            </a:extLst>
          </p:cNvPr>
          <p:cNvSpPr/>
          <p:nvPr/>
        </p:nvSpPr>
        <p:spPr>
          <a:xfrm>
            <a:off x="7096125" y="2742170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어떤 연출을 더 선호할까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B2D9A4-031E-4976-A16E-DC46C5041B68}"/>
              </a:ext>
            </a:extLst>
          </p:cNvPr>
          <p:cNvSpPr/>
          <p:nvPr/>
        </p:nvSpPr>
        <p:spPr>
          <a:xfrm>
            <a:off x="7096125" y="3735666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어느 부분을 보완하지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2C260E-64B4-4B00-ACA0-EE841B22E245}"/>
              </a:ext>
            </a:extLst>
          </p:cNvPr>
          <p:cNvSpPr/>
          <p:nvPr/>
        </p:nvSpPr>
        <p:spPr>
          <a:xfrm>
            <a:off x="7096125" y="4729162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다음에는 어떻게 준비할까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EE477-6956-43E0-A14A-81A9A49F2F7F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개발 배경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AutoShape 14" descr="Man Thinking free icon">
            <a:extLst>
              <a:ext uri="{FF2B5EF4-FFF2-40B4-BE49-F238E27FC236}">
                <a16:creationId xmlns:a16="http://schemas.microsoft.com/office/drawing/2014/main" id="{FA20359A-BABB-4BDD-A267-B1F0E83EF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0" name="Picture 16" descr="thinking icon에 대한 이미지 검색결과">
            <a:extLst>
              <a:ext uri="{FF2B5EF4-FFF2-40B4-BE49-F238E27FC236}">
                <a16:creationId xmlns:a16="http://schemas.microsoft.com/office/drawing/2014/main" id="{132ED2A9-B5AD-45FB-8C91-357D82F7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8" y="1847224"/>
            <a:ext cx="6504387" cy="34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rvey에 대한 이미지 검색결과">
            <a:extLst>
              <a:ext uri="{FF2B5EF4-FFF2-40B4-BE49-F238E27FC236}">
                <a16:creationId xmlns:a16="http://schemas.microsoft.com/office/drawing/2014/main" id="{768FBDC8-E3CE-421B-BEAF-B7E6A47B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89" y="1631734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52AB38-A673-403F-8096-758B1DC70D3A}"/>
              </a:ext>
            </a:extLst>
          </p:cNvPr>
          <p:cNvSpPr/>
          <p:nvPr/>
        </p:nvSpPr>
        <p:spPr>
          <a:xfrm>
            <a:off x="4995861" y="5440605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비용 및 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19679-705F-4D7D-B0CB-651A46757FD0}"/>
              </a:ext>
            </a:extLst>
          </p:cNvPr>
          <p:cNvSpPr txBox="1"/>
          <p:nvPr/>
        </p:nvSpPr>
        <p:spPr>
          <a:xfrm>
            <a:off x="457199" y="287930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개발 배경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120A7C0-6B70-476A-88A7-0DEBA4ABE757}"/>
              </a:ext>
            </a:extLst>
          </p:cNvPr>
          <p:cNvSpPr/>
          <p:nvPr/>
        </p:nvSpPr>
        <p:spPr>
          <a:xfrm>
            <a:off x="4215932" y="1203108"/>
            <a:ext cx="3771900" cy="3609975"/>
          </a:xfrm>
          <a:prstGeom prst="ellipse">
            <a:avLst/>
          </a:prstGeom>
          <a:noFill/>
          <a:ln w="38100">
            <a:solidFill>
              <a:srgbClr val="3BA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31AAAC-1991-4AFB-9294-6078CC93BE8B}"/>
              </a:ext>
            </a:extLst>
          </p:cNvPr>
          <p:cNvSpPr/>
          <p:nvPr/>
        </p:nvSpPr>
        <p:spPr>
          <a:xfrm>
            <a:off x="8250017" y="5440606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낮은 신뢰성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B04EDC-E17D-4B59-A708-9EB70F81EBAC}"/>
              </a:ext>
            </a:extLst>
          </p:cNvPr>
          <p:cNvSpPr/>
          <p:nvPr/>
        </p:nvSpPr>
        <p:spPr>
          <a:xfrm>
            <a:off x="1779548" y="5440606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낮은 응답률</a:t>
            </a:r>
          </a:p>
        </p:txBody>
      </p:sp>
    </p:spTree>
    <p:extLst>
      <p:ext uri="{BB962C8B-B14F-4D97-AF65-F5344CB8AC3E}">
        <p14:creationId xmlns:p14="http://schemas.microsoft.com/office/powerpoint/2010/main" val="32352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497E2-0A2F-49F0-8BEF-E046DD3A382D}"/>
              </a:ext>
            </a:extLst>
          </p:cNvPr>
          <p:cNvSpPr txBox="1"/>
          <p:nvPr/>
        </p:nvSpPr>
        <p:spPr>
          <a:xfrm>
            <a:off x="457199" y="287930"/>
            <a:ext cx="492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6" name="Picture 4" descr="crowd에 대한 이미지 검색결과">
            <a:extLst>
              <a:ext uri="{FF2B5EF4-FFF2-40B4-BE49-F238E27FC236}">
                <a16:creationId xmlns:a16="http://schemas.microsoft.com/office/drawing/2014/main" id="{0E0B2185-6B7E-4B31-BC8C-5BFEFA1C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6" b="13396"/>
          <a:stretch/>
        </p:blipFill>
        <p:spPr bwMode="auto">
          <a:xfrm>
            <a:off x="1128713" y="1026105"/>
            <a:ext cx="2786062" cy="185737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mera에 대한 이미지 검색결과">
            <a:extLst>
              <a:ext uri="{FF2B5EF4-FFF2-40B4-BE49-F238E27FC236}">
                <a16:creationId xmlns:a16="http://schemas.microsoft.com/office/drawing/2014/main" id="{A922AA63-316C-4810-92C4-4F2E27B1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3022" y="745115"/>
            <a:ext cx="2419353" cy="241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531BAB-5714-4C51-9BF8-5093A9FC77A4}"/>
              </a:ext>
            </a:extLst>
          </p:cNvPr>
          <p:cNvCxnSpPr>
            <a:cxnSpLocks/>
          </p:cNvCxnSpPr>
          <p:nvPr/>
        </p:nvCxnSpPr>
        <p:spPr>
          <a:xfrm>
            <a:off x="4181475" y="1075989"/>
            <a:ext cx="1209675" cy="35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DA3C72-6E80-4161-A1AA-355EA290EA68}"/>
              </a:ext>
            </a:extLst>
          </p:cNvPr>
          <p:cNvCxnSpPr>
            <a:cxnSpLocks/>
          </p:cNvCxnSpPr>
          <p:nvPr/>
        </p:nvCxnSpPr>
        <p:spPr>
          <a:xfrm flipV="1">
            <a:off x="4200525" y="1770601"/>
            <a:ext cx="1200150" cy="47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ommand center에 대한 이미지 검색결과">
            <a:extLst>
              <a:ext uri="{FF2B5EF4-FFF2-40B4-BE49-F238E27FC236}">
                <a16:creationId xmlns:a16="http://schemas.microsoft.com/office/drawing/2014/main" id="{A6EABC7D-EFA0-4E79-86B1-5E2AAE7B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37" y="3502249"/>
            <a:ext cx="3467100" cy="2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ater+couple에 대한 이미지 검색결과">
            <a:extLst>
              <a:ext uri="{FF2B5EF4-FFF2-40B4-BE49-F238E27FC236}">
                <a16:creationId xmlns:a16="http://schemas.microsoft.com/office/drawing/2014/main" id="{3526CA6D-D0BF-4761-85DE-A8F597A9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84" y="3070944"/>
            <a:ext cx="4709037" cy="32032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3E64776-67B6-481A-9B2F-F4FA7EDF2844}"/>
              </a:ext>
            </a:extLst>
          </p:cNvPr>
          <p:cNvSpPr/>
          <p:nvPr/>
        </p:nvSpPr>
        <p:spPr>
          <a:xfrm>
            <a:off x="7998388" y="3429379"/>
            <a:ext cx="887231" cy="11826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6D8C082-E493-4030-8E10-912DAA83B115}"/>
              </a:ext>
            </a:extLst>
          </p:cNvPr>
          <p:cNvSpPr/>
          <p:nvPr/>
        </p:nvSpPr>
        <p:spPr>
          <a:xfrm>
            <a:off x="7919730" y="3351931"/>
            <a:ext cx="1003966" cy="13435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514B985-E469-4358-9FF0-2845600B98DF}"/>
              </a:ext>
            </a:extLst>
          </p:cNvPr>
          <p:cNvSpPr/>
          <p:nvPr/>
        </p:nvSpPr>
        <p:spPr>
          <a:xfrm>
            <a:off x="8891434" y="3450840"/>
            <a:ext cx="887231" cy="11826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93AC8BE-3433-4B30-917E-C358CEB91EFA}"/>
              </a:ext>
            </a:extLst>
          </p:cNvPr>
          <p:cNvSpPr/>
          <p:nvPr/>
        </p:nvSpPr>
        <p:spPr>
          <a:xfrm>
            <a:off x="8812776" y="3373392"/>
            <a:ext cx="1003966" cy="13435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E6EB4DE-BA64-4BF1-A3FC-6098D8DDC653}"/>
              </a:ext>
            </a:extLst>
          </p:cNvPr>
          <p:cNvSpPr/>
          <p:nvPr/>
        </p:nvSpPr>
        <p:spPr>
          <a:xfrm rot="1600772">
            <a:off x="5050483" y="2862183"/>
            <a:ext cx="408744" cy="91301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F445C0-A225-4ED1-8B84-9795124BFD2D}"/>
              </a:ext>
            </a:extLst>
          </p:cNvPr>
          <p:cNvSpPr/>
          <p:nvPr/>
        </p:nvSpPr>
        <p:spPr>
          <a:xfrm rot="16200000">
            <a:off x="5967342" y="4292182"/>
            <a:ext cx="408744" cy="91301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385D89-0F6D-4541-BA5A-3D18A6A9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31" y="736244"/>
            <a:ext cx="3468222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1" grpId="0" animBg="1"/>
      <p:bldP spid="42" grpId="0" animBg="1"/>
      <p:bldP spid="18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232D2FD-9AB2-4EE0-AC3A-8B9A17AA2DA7}"/>
              </a:ext>
            </a:extLst>
          </p:cNvPr>
          <p:cNvCxnSpPr>
            <a:cxnSpLocks/>
          </p:cNvCxnSpPr>
          <p:nvPr/>
        </p:nvCxnSpPr>
        <p:spPr>
          <a:xfrm>
            <a:off x="1086365" y="3796383"/>
            <a:ext cx="1001927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3B3A8B1-B0C2-48F4-98E4-F98B63DC5FD5}"/>
              </a:ext>
            </a:extLst>
          </p:cNvPr>
          <p:cNvCxnSpPr>
            <a:cxnSpLocks/>
          </p:cNvCxnSpPr>
          <p:nvPr/>
        </p:nvCxnSpPr>
        <p:spPr>
          <a:xfrm>
            <a:off x="6037170" y="1458192"/>
            <a:ext cx="0" cy="46782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CFB139-5AAA-40D1-A951-1BB29D0B0430}"/>
              </a:ext>
            </a:extLst>
          </p:cNvPr>
          <p:cNvGrpSpPr/>
          <p:nvPr/>
        </p:nvGrpSpPr>
        <p:grpSpPr>
          <a:xfrm>
            <a:off x="4436970" y="2197100"/>
            <a:ext cx="3200400" cy="3200400"/>
            <a:chOff x="2971800" y="1828800"/>
            <a:chExt cx="3200400" cy="3200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5ACF5AE-68BF-4896-9064-2ACAFC05D322}"/>
                </a:ext>
              </a:extLst>
            </p:cNvPr>
            <p:cNvSpPr/>
            <p:nvPr/>
          </p:nvSpPr>
          <p:spPr>
            <a:xfrm flipH="1">
              <a:off x="2971800" y="1828800"/>
              <a:ext cx="1600200" cy="1600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FF4E59FB-1EED-4B29-9966-0F587BB9D659}"/>
                </a:ext>
              </a:extLst>
            </p:cNvPr>
            <p:cNvSpPr/>
            <p:nvPr/>
          </p:nvSpPr>
          <p:spPr>
            <a:xfrm>
              <a:off x="4572000" y="1828800"/>
              <a:ext cx="1600200" cy="160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EC142B31-2919-4AA4-94CE-3385925B78F2}"/>
                </a:ext>
              </a:extLst>
            </p:cNvPr>
            <p:cNvSpPr/>
            <p:nvPr/>
          </p:nvSpPr>
          <p:spPr>
            <a:xfrm flipH="1" flipV="1">
              <a:off x="2971800" y="3429000"/>
              <a:ext cx="1600200" cy="1600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ED68CEFD-9C90-4138-8DD9-11206D8A54E4}"/>
                </a:ext>
              </a:extLst>
            </p:cNvPr>
            <p:cNvSpPr/>
            <p:nvPr/>
          </p:nvSpPr>
          <p:spPr>
            <a:xfrm flipV="1">
              <a:off x="4572000" y="3429000"/>
              <a:ext cx="1600200" cy="1600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E79A6CB9-BB0C-475F-848B-91A9BEC9382F}"/>
                </a:ext>
              </a:extLst>
            </p:cNvPr>
            <p:cNvSpPr/>
            <p:nvPr/>
          </p:nvSpPr>
          <p:spPr>
            <a:xfrm>
              <a:off x="3409950" y="2266950"/>
              <a:ext cx="2324100" cy="2324100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5280653-0579-45E8-A43D-09C7B0EA12D1}"/>
              </a:ext>
            </a:extLst>
          </p:cNvPr>
          <p:cNvSpPr txBox="1"/>
          <p:nvPr/>
        </p:nvSpPr>
        <p:spPr>
          <a:xfrm>
            <a:off x="1952539" y="4528559"/>
            <a:ext cx="2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6B9FC7">
                      <a:alpha val="30000"/>
                    </a:srgbClr>
                  </a:solidFill>
                </a:ln>
                <a:solidFill>
                  <a:srgbClr val="6B9FC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콘서트</a:t>
            </a:r>
            <a:endParaRPr lang="en-US" altLang="ko-KR" sz="2800" b="1" dirty="0">
              <a:ln>
                <a:solidFill>
                  <a:srgbClr val="6B9FC7">
                    <a:alpha val="30000"/>
                  </a:srgbClr>
                </a:solidFill>
              </a:ln>
              <a:solidFill>
                <a:srgbClr val="6B9FC7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4D5F5D-2FAC-4AD9-892A-73C38A9FEF0B}"/>
              </a:ext>
            </a:extLst>
          </p:cNvPr>
          <p:cNvSpPr txBox="1"/>
          <p:nvPr/>
        </p:nvSpPr>
        <p:spPr>
          <a:xfrm>
            <a:off x="1528505" y="2004186"/>
            <a:ext cx="324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3A4966">
                      <a:alpha val="30000"/>
                    </a:srgbClr>
                  </a:solidFill>
                </a:ln>
                <a:solidFill>
                  <a:srgbClr val="3A496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야구장</a:t>
            </a:r>
            <a:endParaRPr lang="en-US" altLang="ko-KR" sz="2800" b="1" dirty="0">
              <a:ln>
                <a:solidFill>
                  <a:srgbClr val="3A4966">
                    <a:alpha val="30000"/>
                  </a:srgbClr>
                </a:solidFill>
              </a:ln>
              <a:solidFill>
                <a:srgbClr val="3A496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A1A702-5C2B-4E1A-93E8-A51CDD5CC122}"/>
              </a:ext>
            </a:extLst>
          </p:cNvPr>
          <p:cNvSpPr txBox="1"/>
          <p:nvPr/>
        </p:nvSpPr>
        <p:spPr>
          <a:xfrm>
            <a:off x="7300735" y="2018572"/>
            <a:ext cx="350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4E6294">
                      <a:alpha val="30000"/>
                    </a:srgbClr>
                  </a:solidFill>
                </a:ln>
                <a:solidFill>
                  <a:srgbClr val="4E629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영화관</a:t>
            </a:r>
            <a:endParaRPr lang="en-US" altLang="ko-KR" sz="2800" b="1" dirty="0">
              <a:ln>
                <a:solidFill>
                  <a:srgbClr val="4E6294">
                    <a:alpha val="30000"/>
                  </a:srgbClr>
                </a:solidFill>
              </a:ln>
              <a:solidFill>
                <a:srgbClr val="4E629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C65499-D175-4C99-B79B-BC8EC4ECDD5B}"/>
              </a:ext>
            </a:extLst>
          </p:cNvPr>
          <p:cNvSpPr txBox="1"/>
          <p:nvPr/>
        </p:nvSpPr>
        <p:spPr>
          <a:xfrm>
            <a:off x="7854698" y="4528559"/>
            <a:ext cx="2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6573A7">
                      <a:alpha val="30000"/>
                    </a:srgbClr>
                  </a:solidFill>
                </a:ln>
                <a:solidFill>
                  <a:srgbClr val="6573A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안전요원</a:t>
            </a:r>
            <a:endParaRPr lang="en-US" altLang="ko-KR" sz="2800" b="1" dirty="0">
              <a:ln>
                <a:solidFill>
                  <a:srgbClr val="6573A7">
                    <a:alpha val="30000"/>
                  </a:srgbClr>
                </a:solidFill>
              </a:ln>
              <a:solidFill>
                <a:srgbClr val="6573A7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B6C2-09B7-4268-8561-32DDAD201C15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9A7D-F46E-46BA-B5B9-97CEDADF1188}"/>
              </a:ext>
            </a:extLst>
          </p:cNvPr>
          <p:cNvSpPr txBox="1"/>
          <p:nvPr/>
        </p:nvSpPr>
        <p:spPr>
          <a:xfrm>
            <a:off x="2485314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기대 효과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51" grpId="0"/>
      <p:bldP spid="78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359AA4-8159-43B6-9F0A-0D94F5C5E330}"/>
              </a:ext>
            </a:extLst>
          </p:cNvPr>
          <p:cNvGrpSpPr/>
          <p:nvPr/>
        </p:nvGrpSpPr>
        <p:grpSpPr>
          <a:xfrm>
            <a:off x="928964" y="1653702"/>
            <a:ext cx="3808136" cy="3941615"/>
            <a:chOff x="928964" y="1526702"/>
            <a:chExt cx="3808136" cy="3941615"/>
          </a:xfrm>
        </p:grpSpPr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191EB61-F2AB-4362-A16A-DCAA50446B2A}"/>
                </a:ext>
              </a:extLst>
            </p:cNvPr>
            <p:cNvSpPr/>
            <p:nvPr/>
          </p:nvSpPr>
          <p:spPr>
            <a:xfrm rot="5400000">
              <a:off x="1145158" y="2148641"/>
              <a:ext cx="3565577" cy="3073775"/>
            </a:xfrm>
            <a:prstGeom prst="hexagon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DF8702F3-A495-495B-AA08-1C5A7D443DE3}"/>
                </a:ext>
              </a:extLst>
            </p:cNvPr>
            <p:cNvSpPr/>
            <p:nvPr/>
          </p:nvSpPr>
          <p:spPr>
            <a:xfrm rot="5400000">
              <a:off x="1831566" y="1665500"/>
              <a:ext cx="2012565" cy="1734970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66C43C2-2915-4766-839F-4760AC14FF1E}"/>
                </a:ext>
              </a:extLst>
            </p:cNvPr>
            <p:cNvSpPr/>
            <p:nvPr/>
          </p:nvSpPr>
          <p:spPr>
            <a:xfrm rot="5400000">
              <a:off x="790166" y="3507000"/>
              <a:ext cx="2012565" cy="1734970"/>
            </a:xfrm>
            <a:prstGeom prst="hexagon">
              <a:avLst/>
            </a:prstGeom>
            <a:solidFill>
              <a:srgbClr val="77A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7630D5AA-37FC-4AB2-83F7-09EE656B35C4}"/>
                </a:ext>
              </a:extLst>
            </p:cNvPr>
            <p:cNvSpPr/>
            <p:nvPr/>
          </p:nvSpPr>
          <p:spPr>
            <a:xfrm rot="5400000">
              <a:off x="2863332" y="3507000"/>
              <a:ext cx="2012565" cy="1734970"/>
            </a:xfrm>
            <a:prstGeom prst="hexagon">
              <a:avLst/>
            </a:prstGeom>
            <a:solidFill>
              <a:srgbClr val="798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CC0D5F-14FC-4D76-B7B2-3FAB16A29704}"/>
              </a:ext>
            </a:extLst>
          </p:cNvPr>
          <p:cNvSpPr txBox="1"/>
          <p:nvPr/>
        </p:nvSpPr>
        <p:spPr>
          <a:xfrm>
            <a:off x="2057729" y="2301931"/>
            <a:ext cx="1560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analysis 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A7F16-290C-4A9F-8DF9-F3AB85135E03}"/>
              </a:ext>
            </a:extLst>
          </p:cNvPr>
          <p:cNvSpPr txBox="1"/>
          <p:nvPr/>
        </p:nvSpPr>
        <p:spPr>
          <a:xfrm>
            <a:off x="1016329" y="3963527"/>
            <a:ext cx="1560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</a:p>
          <a:p>
            <a:pPr algn="ctr"/>
            <a:endParaRPr lang="en-US" altLang="ko-KR" sz="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 visualization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3916C4-E308-4D8A-BA21-74FE2C10ED8A}"/>
              </a:ext>
            </a:extLst>
          </p:cNvPr>
          <p:cNvSpPr txBox="1"/>
          <p:nvPr/>
        </p:nvSpPr>
        <p:spPr>
          <a:xfrm>
            <a:off x="3083443" y="4067802"/>
            <a:ext cx="1560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Various utilization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CF844-C9EB-491E-BB7E-7198C5F3651C}"/>
              </a:ext>
            </a:extLst>
          </p:cNvPr>
          <p:cNvSpPr txBox="1"/>
          <p:nvPr/>
        </p:nvSpPr>
        <p:spPr>
          <a:xfrm>
            <a:off x="6705600" y="2570112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실시간으로 사람의 표정을 분석하여 결과를 보여준다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881295-D63B-4961-8282-9C870347EA61}"/>
              </a:ext>
            </a:extLst>
          </p:cNvPr>
          <p:cNvSpPr txBox="1"/>
          <p:nvPr/>
        </p:nvSpPr>
        <p:spPr>
          <a:xfrm>
            <a:off x="6705600" y="3608635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전체적인 결과를 차트화 하여 보여준다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A31CBB-5845-4C3E-A66E-9163EB519AAB}"/>
              </a:ext>
            </a:extLst>
          </p:cNvPr>
          <p:cNvSpPr txBox="1"/>
          <p:nvPr/>
        </p:nvSpPr>
        <p:spPr>
          <a:xfrm>
            <a:off x="6705600" y="4653795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다양한 활용도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49105-CEE4-40B3-9E66-1EE2D31289BE}"/>
              </a:ext>
            </a:extLst>
          </p:cNvPr>
          <p:cNvGrpSpPr/>
          <p:nvPr/>
        </p:nvGrpSpPr>
        <p:grpSpPr>
          <a:xfrm>
            <a:off x="5809133" y="2378955"/>
            <a:ext cx="826170" cy="704636"/>
            <a:chOff x="5809133" y="2378955"/>
            <a:chExt cx="826170" cy="70463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6D47B67-4C35-4DC5-BFC6-D6DA18421EF9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72BF35A-713C-4699-99B2-2D9B396181A5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4770E32-00E2-4497-BBE9-340FBE065CF1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4941C6-5525-486B-B8A6-A9891A6ADEF8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4786D7B-016D-4F90-97D3-0D3BCD5A8419}"/>
              </a:ext>
            </a:extLst>
          </p:cNvPr>
          <p:cNvGrpSpPr/>
          <p:nvPr/>
        </p:nvGrpSpPr>
        <p:grpSpPr>
          <a:xfrm>
            <a:off x="5809133" y="3424387"/>
            <a:ext cx="826170" cy="704636"/>
            <a:chOff x="5809133" y="3424387"/>
            <a:chExt cx="826170" cy="70463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B0D553-8F73-446F-AD42-C4CB1C20C9FF}"/>
                </a:ext>
              </a:extLst>
            </p:cNvPr>
            <p:cNvGrpSpPr/>
            <p:nvPr/>
          </p:nvGrpSpPr>
          <p:grpSpPr>
            <a:xfrm>
              <a:off x="5869900" y="3424387"/>
              <a:ext cx="704636" cy="704636"/>
              <a:chOff x="5869900" y="2407536"/>
              <a:chExt cx="704636" cy="70463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0CD1BE7-886B-4548-B733-D8C7AC742AE0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7A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6B87C1E-1625-4834-AEF3-45770379F7B6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7A7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774EB3-4C9D-4F9B-AF22-2FC8EC4747C3}"/>
                </a:ext>
              </a:extLst>
            </p:cNvPr>
            <p:cNvSpPr txBox="1"/>
            <p:nvPr/>
          </p:nvSpPr>
          <p:spPr>
            <a:xfrm>
              <a:off x="5809133" y="3590768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920B77-6E9F-41FF-844C-77EA5CC55979}"/>
              </a:ext>
            </a:extLst>
          </p:cNvPr>
          <p:cNvGrpSpPr/>
          <p:nvPr/>
        </p:nvGrpSpPr>
        <p:grpSpPr>
          <a:xfrm>
            <a:off x="5809133" y="4469819"/>
            <a:ext cx="826170" cy="704636"/>
            <a:chOff x="5809133" y="4469819"/>
            <a:chExt cx="826170" cy="70463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A5DC31E-18CF-4EA7-9BD0-AF438AA439DE}"/>
                </a:ext>
              </a:extLst>
            </p:cNvPr>
            <p:cNvGrpSpPr/>
            <p:nvPr/>
          </p:nvGrpSpPr>
          <p:grpSpPr>
            <a:xfrm>
              <a:off x="5869900" y="4469819"/>
              <a:ext cx="704636" cy="704636"/>
              <a:chOff x="5869900" y="2407536"/>
              <a:chExt cx="704636" cy="704636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27694A4-0EBB-4672-B11A-B48F7307EBD0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985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EA14BC8-DF2A-449E-BA5F-DB8D6905CCD9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985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DBC26D-0B67-4C0A-97A9-D99510DB5BC7}"/>
                </a:ext>
              </a:extLst>
            </p:cNvPr>
            <p:cNvSpPr txBox="1"/>
            <p:nvPr/>
          </p:nvSpPr>
          <p:spPr>
            <a:xfrm>
              <a:off x="5809133" y="462478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03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7B9AFF-B87A-47FB-B56E-3DE9BFD9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4DE9A9-E239-4D05-A6EF-0D2AC67A2FE3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ysql에 대한 이미지 검색결과">
            <a:extLst>
              <a:ext uri="{FF2B5EF4-FFF2-40B4-BE49-F238E27FC236}">
                <a16:creationId xmlns:a16="http://schemas.microsoft.com/office/drawing/2014/main" id="{CF7C1B0F-2ED3-4EB6-9C0E-EF82428D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44" y="1711617"/>
            <a:ext cx="2419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B6C2-09B7-4268-8561-32DDAD201C15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98" name="Picture 2" descr="database에 대한 이미지 검색결과">
            <a:extLst>
              <a:ext uri="{FF2B5EF4-FFF2-40B4-BE49-F238E27FC236}">
                <a16:creationId xmlns:a16="http://schemas.microsoft.com/office/drawing/2014/main" id="{A20373C7-56FD-42EC-9562-BE862F9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18" y="68768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ell phone에 대한 이미지 검색결과">
            <a:extLst>
              <a:ext uri="{FF2B5EF4-FFF2-40B4-BE49-F238E27FC236}">
                <a16:creationId xmlns:a16="http://schemas.microsoft.com/office/drawing/2014/main" id="{882F2BD8-DDE6-4362-A319-4EA5B752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89" y="2408315"/>
            <a:ext cx="1644944" cy="16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onitor icon에 대한 이미지 검색결과">
            <a:extLst>
              <a:ext uri="{FF2B5EF4-FFF2-40B4-BE49-F238E27FC236}">
                <a16:creationId xmlns:a16="http://schemas.microsoft.com/office/drawing/2014/main" id="{D5F7669A-DB16-47D5-BEE3-5922B027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70" y="4601517"/>
            <a:ext cx="1848060" cy="18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google server icon에 대한 이미지 검색결과">
            <a:extLst>
              <a:ext uri="{FF2B5EF4-FFF2-40B4-BE49-F238E27FC236}">
                <a16:creationId xmlns:a16="http://schemas.microsoft.com/office/drawing/2014/main" id="{979A905A-AA8C-4E65-AA3D-DF001A52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8" y="287930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B60B90-D326-443C-A66A-7650DF91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473" y="2050469"/>
            <a:ext cx="1371600" cy="812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7DC2E3-CF1B-4BE2-83CF-9DA1FB1EF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043714">
            <a:off x="6954643" y="2670316"/>
            <a:ext cx="709190" cy="7288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074828-2361-4638-8F25-76013BAA3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589837" y="1805483"/>
            <a:ext cx="709190" cy="728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CA8AA5-C1DE-4306-8DA7-7C829E9FC0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32111">
            <a:off x="4683225" y="2717003"/>
            <a:ext cx="709190" cy="7288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9260E7-E7E7-4E32-8E0D-D99C630BC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24258">
            <a:off x="4842665" y="1790736"/>
            <a:ext cx="709190" cy="728851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16D118C-B62F-45FF-9418-5715589771F3}"/>
              </a:ext>
            </a:extLst>
          </p:cNvPr>
          <p:cNvSpPr/>
          <p:nvPr/>
        </p:nvSpPr>
        <p:spPr>
          <a:xfrm>
            <a:off x="5942320" y="4083348"/>
            <a:ext cx="287030" cy="518169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7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4710C-5442-477B-9054-3BFC2A95ADE3}"/>
              </a:ext>
            </a:extLst>
          </p:cNvPr>
          <p:cNvGrpSpPr/>
          <p:nvPr/>
        </p:nvGrpSpPr>
        <p:grpSpPr>
          <a:xfrm>
            <a:off x="685799" y="1398834"/>
            <a:ext cx="1587501" cy="4857351"/>
            <a:chOff x="685799" y="1398834"/>
            <a:chExt cx="1587501" cy="4857351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E9707523-9C40-4C9A-8C23-45F940D96690}"/>
                </a:ext>
              </a:extLst>
            </p:cNvPr>
            <p:cNvSpPr/>
            <p:nvPr/>
          </p:nvSpPr>
          <p:spPr>
            <a:xfrm flipH="1">
              <a:off x="685799" y="4936333"/>
              <a:ext cx="371475" cy="371475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602F1FB-EE5B-4B08-932A-B3A9B937CBF8}"/>
                </a:ext>
              </a:extLst>
            </p:cNvPr>
            <p:cNvSpPr/>
            <p:nvPr/>
          </p:nvSpPr>
          <p:spPr>
            <a:xfrm>
              <a:off x="685800" y="5307808"/>
              <a:ext cx="1587500" cy="948377"/>
            </a:xfrm>
            <a:prstGeom prst="rect">
              <a:avLst/>
            </a:prstGeom>
            <a:solidFill>
              <a:srgbClr val="7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99C2260-885D-49C2-B4EF-A8F33ED28E39}"/>
              </a:ext>
            </a:extLst>
          </p:cNvPr>
          <p:cNvSpPr txBox="1"/>
          <p:nvPr/>
        </p:nvSpPr>
        <p:spPr>
          <a:xfrm>
            <a:off x="1447130" y="1998541"/>
            <a:ext cx="8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A456EB-B202-47B5-A50F-AE01F7A84D80}"/>
              </a:ext>
            </a:extLst>
          </p:cNvPr>
          <p:cNvSpPr txBox="1"/>
          <p:nvPr/>
        </p:nvSpPr>
        <p:spPr>
          <a:xfrm>
            <a:off x="1413102" y="3181589"/>
            <a:ext cx="8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EB66C4-AF16-48B6-8101-6290702A806C}"/>
              </a:ext>
            </a:extLst>
          </p:cNvPr>
          <p:cNvSpPr txBox="1"/>
          <p:nvPr/>
        </p:nvSpPr>
        <p:spPr>
          <a:xfrm>
            <a:off x="1418555" y="4381339"/>
            <a:ext cx="8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58D4C6-BEAF-4C39-B35C-3DFF05404655}"/>
              </a:ext>
            </a:extLst>
          </p:cNvPr>
          <p:cNvSpPr txBox="1"/>
          <p:nvPr/>
        </p:nvSpPr>
        <p:spPr>
          <a:xfrm>
            <a:off x="1413102" y="5516394"/>
            <a:ext cx="8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485314" y="2007049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기획 및 설계</a:t>
            </a:r>
            <a:endParaRPr lang="en-US" altLang="ko-KR" sz="20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81C74-C552-46D1-86EA-8ACF9948379A}"/>
              </a:ext>
            </a:extLst>
          </p:cNvPr>
          <p:cNvSpPr txBox="1"/>
          <p:nvPr/>
        </p:nvSpPr>
        <p:spPr>
          <a:xfrm>
            <a:off x="2485314" y="3173378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구현</a:t>
            </a:r>
            <a:endParaRPr lang="en-US" altLang="ko-KR" sz="20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802CD3-EA44-4E08-937D-47AE61AC5A2E}"/>
              </a:ext>
            </a:extLst>
          </p:cNvPr>
          <p:cNvSpPr txBox="1"/>
          <p:nvPr/>
        </p:nvSpPr>
        <p:spPr>
          <a:xfrm>
            <a:off x="2485314" y="4337294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구현 및 테스트</a:t>
            </a:r>
            <a:endParaRPr lang="en-US" altLang="ko-KR" sz="20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E57F6C-8A2C-444A-A957-C570EF2148A4}"/>
              </a:ext>
            </a:extLst>
          </p:cNvPr>
          <p:cNvSpPr txBox="1"/>
          <p:nvPr/>
        </p:nvSpPr>
        <p:spPr>
          <a:xfrm>
            <a:off x="2485314" y="5509182"/>
            <a:ext cx="488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5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보완 및 문서화</a:t>
            </a:r>
            <a:endParaRPr lang="en-US" altLang="ko-KR" sz="2000" b="1" dirty="0">
              <a:ln>
                <a:solidFill>
                  <a:schemeClr val="accent5">
                    <a:alpha val="30000"/>
                  </a:schemeClr>
                </a:solidFill>
              </a:ln>
              <a:solidFill>
                <a:schemeClr val="accent5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진행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662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414</TotalTime>
  <Words>139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Calibri</vt:lpstr>
      <vt:lpstr>Wingdings 2</vt:lpstr>
      <vt:lpstr>맑은 고딕</vt:lpstr>
      <vt:lpstr>Calibri Light</vt:lpstr>
      <vt:lpstr>나눔바른고딕 Light</vt:lpstr>
      <vt:lpstr>나눔바른고딕 UltraLight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YongWoon</cp:lastModifiedBy>
  <cp:revision>58</cp:revision>
  <dcterms:created xsi:type="dcterms:W3CDTF">2017-07-21T02:51:28Z</dcterms:created>
  <dcterms:modified xsi:type="dcterms:W3CDTF">2018-03-15T06:55:12Z</dcterms:modified>
</cp:coreProperties>
</file>