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  <p:sldMasterId id="2147483732" r:id="rId2"/>
  </p:sldMasterIdLst>
  <p:sldIdLst>
    <p:sldId id="256" r:id="rId3"/>
    <p:sldId id="267" r:id="rId4"/>
    <p:sldId id="261" r:id="rId5"/>
    <p:sldId id="296" r:id="rId6"/>
    <p:sldId id="288" r:id="rId7"/>
    <p:sldId id="289" r:id="rId8"/>
    <p:sldId id="291" r:id="rId9"/>
    <p:sldId id="290" r:id="rId10"/>
    <p:sldId id="301" r:id="rId11"/>
    <p:sldId id="302" r:id="rId12"/>
    <p:sldId id="298" r:id="rId13"/>
    <p:sldId id="292" r:id="rId14"/>
    <p:sldId id="293" r:id="rId15"/>
    <p:sldId id="297" r:id="rId16"/>
    <p:sldId id="299" r:id="rId17"/>
    <p:sldId id="300" r:id="rId18"/>
    <p:sldId id="277" r:id="rId19"/>
    <p:sldId id="270" r:id="rId20"/>
  </p:sldIdLst>
  <p:sldSz cx="12192000" cy="6858000"/>
  <p:notesSz cx="6858000" cy="9144000"/>
  <p:embeddedFontLst>
    <p:embeddedFont>
      <p:font typeface="Wingdings 2" panose="05020102010507070707" pitchFamily="18" charset="2"/>
      <p:regular r:id="rId21"/>
    </p:embeddedFont>
    <p:embeddedFont>
      <p:font typeface="나눔바른고딕 UltraLight" panose="020B0603020101020101" pitchFamily="50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함초롬바탕" panose="02030604000101010101" pitchFamily="18" charset="-127"/>
      <p:regular r:id="rId27"/>
      <p:bold r:id="rId28"/>
    </p:embeddedFont>
    <p:embeddedFont>
      <p:font typeface="나눔바른고딕 Light" panose="020B060302010102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8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A0BEE0"/>
    <a:srgbClr val="6573A7"/>
    <a:srgbClr val="6B9FC7"/>
    <a:srgbClr val="4E6294"/>
    <a:srgbClr val="3A4966"/>
    <a:srgbClr val="A6C5DD"/>
    <a:srgbClr val="798DB3"/>
    <a:srgbClr val="8F9EC4"/>
    <a:srgbClr val="A3A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654" y="-102"/>
      </p:cViewPr>
      <p:guideLst>
        <p:guide orient="horz" pos="958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9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7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4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8726A15-0CE7-42AF-A749-8EA93801066B}"/>
              </a:ext>
            </a:extLst>
          </p:cNvPr>
          <p:cNvGrpSpPr/>
          <p:nvPr/>
        </p:nvGrpSpPr>
        <p:grpSpPr>
          <a:xfrm>
            <a:off x="5485079" y="1064159"/>
            <a:ext cx="1221841" cy="1383927"/>
            <a:chOff x="5812854" y="1709617"/>
            <a:chExt cx="1221841" cy="138392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92205203-6905-4216-8EBE-455F316861CB}"/>
                </a:ext>
              </a:extLst>
            </p:cNvPr>
            <p:cNvSpPr/>
            <p:nvPr/>
          </p:nvSpPr>
          <p:spPr>
            <a:xfrm>
              <a:off x="5812854" y="1709617"/>
              <a:ext cx="1221841" cy="122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02D12567-F5A6-4A20-B329-EB6A0868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645" y="1978559"/>
              <a:ext cx="890260" cy="11149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5849F6-5A3D-4765-82CA-6E4DBF3CE8CE}"/>
              </a:ext>
            </a:extLst>
          </p:cNvPr>
          <p:cNvSpPr txBox="1"/>
          <p:nvPr/>
        </p:nvSpPr>
        <p:spPr>
          <a:xfrm>
            <a:off x="3281528" y="2448086"/>
            <a:ext cx="562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Mood Chaser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9FCB48-FD30-4261-8B8C-A946ED6BF9E5}"/>
              </a:ext>
            </a:extLst>
          </p:cNvPr>
          <p:cNvSpPr txBox="1"/>
          <p:nvPr/>
        </p:nvSpPr>
        <p:spPr>
          <a:xfrm>
            <a:off x="3281528" y="3226881"/>
            <a:ext cx="5628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Real-time Analyze people’s Emotion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CF60A20-1A86-420E-B598-8F185F400D60}"/>
              </a:ext>
            </a:extLst>
          </p:cNvPr>
          <p:cNvSpPr txBox="1"/>
          <p:nvPr/>
        </p:nvSpPr>
        <p:spPr>
          <a:xfrm>
            <a:off x="3281528" y="4487647"/>
            <a:ext cx="562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(PL),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소홍식</a:t>
            </a:r>
            <a:r>
              <a:rPr lang="en-US" altLang="ko-KR" sz="2400" b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 </a:t>
            </a:r>
            <a:r>
              <a:rPr lang="ko-KR" altLang="en-US" sz="2400" b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r>
              <a:rPr lang="ko-KR" altLang="en-US" sz="16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8D757F1-2873-4135-9971-91D229ACF127}"/>
              </a:ext>
            </a:extLst>
          </p:cNvPr>
          <p:cNvSpPr txBox="1"/>
          <p:nvPr/>
        </p:nvSpPr>
        <p:spPr>
          <a:xfrm>
            <a:off x="3281528" y="5091501"/>
            <a:ext cx="5628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2018. 04. 05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EC320C-AD99-47F0-9627-A3FB8D9AE689}"/>
              </a:ext>
            </a:extLst>
          </p:cNvPr>
          <p:cNvSpPr txBox="1"/>
          <p:nvPr/>
        </p:nvSpPr>
        <p:spPr>
          <a:xfrm>
            <a:off x="8910467" y="5647660"/>
            <a:ext cx="302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발표자 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</a:rPr>
              <a:t>김용운</a:t>
            </a:r>
          </a:p>
        </p:txBody>
      </p:sp>
    </p:spTree>
    <p:extLst>
      <p:ext uri="{BB962C8B-B14F-4D97-AF65-F5344CB8AC3E}">
        <p14:creationId xmlns:p14="http://schemas.microsoft.com/office/powerpoint/2010/main" val="31118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879D96A-C831-4A2C-ABBB-FEEB0F1B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29" y="867266"/>
            <a:ext cx="2576494" cy="5253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B6F98A-8950-49A2-BEE4-6C163BE6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508" y="867266"/>
            <a:ext cx="3039786" cy="51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1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126753-7A59-4668-B12A-57843EC143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94B586-8143-4C3C-80A4-6C2DC10E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39" y="838987"/>
            <a:ext cx="8384442" cy="53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3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159774-50DF-46E8-BA98-67678F45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1" y="2151480"/>
            <a:ext cx="4300488" cy="23784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37FB151-0D22-41DD-B8D9-C7E557B4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159" y="1282302"/>
            <a:ext cx="5686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0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81D8EB1-F048-454C-A942-AE9347F0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59" y="1396590"/>
            <a:ext cx="5715000" cy="3838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22D9135-0396-49ED-B8AB-E79F02E1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7" y="2564091"/>
            <a:ext cx="5125743" cy="20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90907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126753-7A59-4668-B12A-57843EC143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7C05D12-8DED-4606-9377-E4784890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179" y="1336000"/>
            <a:ext cx="1524000" cy="1419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3A858AC-91EC-4A6C-BC20-E2AE47BF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698" y="1009966"/>
            <a:ext cx="2466523" cy="207129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22F129E-139B-4FF5-B20D-7CBB29DBBACF}"/>
              </a:ext>
            </a:extLst>
          </p:cNvPr>
          <p:cNvGrpSpPr/>
          <p:nvPr/>
        </p:nvGrpSpPr>
        <p:grpSpPr>
          <a:xfrm>
            <a:off x="698236" y="1046374"/>
            <a:ext cx="3118425" cy="1998483"/>
            <a:chOff x="698236" y="1046374"/>
            <a:chExt cx="3118425" cy="199848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094B586-8143-4C3C-80A4-6C2DC10E8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36" y="1046374"/>
              <a:ext cx="3118425" cy="199848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0C35CD4-3BF3-4886-9193-BCA02700957A}"/>
                </a:ext>
              </a:extLst>
            </p:cNvPr>
            <p:cNvSpPr/>
            <p:nvPr/>
          </p:nvSpPr>
          <p:spPr>
            <a:xfrm>
              <a:off x="1593129" y="1046374"/>
              <a:ext cx="1508290" cy="15554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EE9FBF8-02F8-4253-B5C3-C61ACF31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2" y="4259242"/>
            <a:ext cx="1524000" cy="141922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743B936B-1092-45E5-9D93-23815507E0B9}"/>
              </a:ext>
            </a:extLst>
          </p:cNvPr>
          <p:cNvGrpSpPr/>
          <p:nvPr/>
        </p:nvGrpSpPr>
        <p:grpSpPr>
          <a:xfrm>
            <a:off x="7383412" y="3605453"/>
            <a:ext cx="3118425" cy="2367815"/>
            <a:chOff x="6553853" y="3605453"/>
            <a:chExt cx="3118425" cy="23678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4E625A4-1A50-4675-A4F4-2A7EF7D2BB31}"/>
                </a:ext>
              </a:extLst>
            </p:cNvPr>
            <p:cNvSpPr txBox="1"/>
            <p:nvPr/>
          </p:nvSpPr>
          <p:spPr>
            <a:xfrm>
              <a:off x="7773701" y="3605453"/>
              <a:ext cx="1192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3399"/>
                  </a:solidFill>
                </a:rPr>
                <a:t>Happy</a:t>
              </a:r>
              <a:endParaRPr lang="ko-KR" altLang="en-US" b="1" dirty="0">
                <a:solidFill>
                  <a:srgbClr val="FF3399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A0ABE638-32FB-4C53-8B9D-D6B98C4B4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853" y="3974785"/>
              <a:ext cx="3118425" cy="19984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A982A0E-A697-45BB-87E8-0944AF389147}"/>
                </a:ext>
              </a:extLst>
            </p:cNvPr>
            <p:cNvSpPr/>
            <p:nvPr/>
          </p:nvSpPr>
          <p:spPr>
            <a:xfrm>
              <a:off x="7458173" y="3974785"/>
              <a:ext cx="1508290" cy="15554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0D35C7A-EB8B-4357-B247-F97950C3DD83}"/>
              </a:ext>
            </a:extLst>
          </p:cNvPr>
          <p:cNvSpPr txBox="1"/>
          <p:nvPr/>
        </p:nvSpPr>
        <p:spPr>
          <a:xfrm>
            <a:off x="3244120" y="3889910"/>
            <a:ext cx="119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3399"/>
                </a:solidFill>
              </a:rPr>
              <a:t>Happy</a:t>
            </a:r>
            <a:endParaRPr lang="ko-KR" altLang="en-US" b="1" dirty="0">
              <a:solidFill>
                <a:srgbClr val="FF3399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C70537BB-AE2A-445B-B509-5859D21B108E}"/>
              </a:ext>
            </a:extLst>
          </p:cNvPr>
          <p:cNvSpPr/>
          <p:nvPr/>
        </p:nvSpPr>
        <p:spPr>
          <a:xfrm>
            <a:off x="4162153" y="1809941"/>
            <a:ext cx="900042" cy="5279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36ECCF2B-D02C-439F-BB26-C035C8F4F158}"/>
              </a:ext>
            </a:extLst>
          </p:cNvPr>
          <p:cNvSpPr/>
          <p:nvPr/>
        </p:nvSpPr>
        <p:spPr>
          <a:xfrm>
            <a:off x="7426435" y="1781659"/>
            <a:ext cx="900042" cy="5279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741E5054-EFDE-4307-BB80-6CB4054C70CA}"/>
              </a:ext>
            </a:extLst>
          </p:cNvPr>
          <p:cNvSpPr/>
          <p:nvPr/>
        </p:nvSpPr>
        <p:spPr>
          <a:xfrm>
            <a:off x="1496102" y="4633217"/>
            <a:ext cx="900042" cy="5279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3A2F2D3C-CBF2-440C-828B-42E160877946}"/>
              </a:ext>
            </a:extLst>
          </p:cNvPr>
          <p:cNvSpPr/>
          <p:nvPr/>
        </p:nvSpPr>
        <p:spPr>
          <a:xfrm>
            <a:off x="5341202" y="4633216"/>
            <a:ext cx="900042" cy="5279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26BA2A2-2124-4FDC-84D3-6B009BF68159}"/>
              </a:ext>
            </a:extLst>
          </p:cNvPr>
          <p:cNvSpPr txBox="1"/>
          <p:nvPr/>
        </p:nvSpPr>
        <p:spPr>
          <a:xfrm>
            <a:off x="5633215" y="2693727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48 x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48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99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E5D842D-5564-412A-82AD-E6F9EF60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13" y="1136753"/>
            <a:ext cx="4108287" cy="5029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6D2768-FC3F-4B83-9133-CEE15C5684FC}"/>
              </a:ext>
            </a:extLst>
          </p:cNvPr>
          <p:cNvSpPr txBox="1"/>
          <p:nvPr/>
        </p:nvSpPr>
        <p:spPr>
          <a:xfrm>
            <a:off x="5433847" y="637072"/>
            <a:ext cx="158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AlexNET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9EAF34-8166-4DA0-8596-288A4BEBC872}"/>
              </a:ext>
            </a:extLst>
          </p:cNvPr>
          <p:cNvSpPr txBox="1"/>
          <p:nvPr/>
        </p:nvSpPr>
        <p:spPr>
          <a:xfrm>
            <a:off x="6905188" y="1712055"/>
            <a:ext cx="5175504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Convolution Layer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B125656-0B38-4800-9D09-B523ED8494D0}"/>
              </a:ext>
            </a:extLst>
          </p:cNvPr>
          <p:cNvGrpSpPr/>
          <p:nvPr/>
        </p:nvGrpSpPr>
        <p:grpSpPr>
          <a:xfrm>
            <a:off x="6079746" y="1784364"/>
            <a:ext cx="290009" cy="247347"/>
            <a:chOff x="5809133" y="2378955"/>
            <a:chExt cx="826170" cy="70463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F03686A8-A0EC-4A49-9F29-5F43F136713E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xmlns="" id="{867DFE4A-A414-4BC2-A43F-C78043D68A35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EC0BD92B-B06D-4058-8556-EA042235BB6D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9AC0EE1-341C-42DE-8FCD-4B4B9620C75B}"/>
                </a:ext>
              </a:extLst>
            </p:cNvPr>
            <p:cNvSpPr txBox="1"/>
            <p:nvPr/>
          </p:nvSpPr>
          <p:spPr>
            <a:xfrm>
              <a:off x="5809133" y="2545335"/>
              <a:ext cx="8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D84A433-4164-4629-863F-CBEBC9927901}"/>
              </a:ext>
            </a:extLst>
          </p:cNvPr>
          <p:cNvSpPr txBox="1"/>
          <p:nvPr/>
        </p:nvSpPr>
        <p:spPr>
          <a:xfrm>
            <a:off x="6905188" y="3299206"/>
            <a:ext cx="5175504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Fully Connected Layer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8B09C4E-B49C-4F4E-A90D-59C42418AEA6}"/>
              </a:ext>
            </a:extLst>
          </p:cNvPr>
          <p:cNvGrpSpPr/>
          <p:nvPr/>
        </p:nvGrpSpPr>
        <p:grpSpPr>
          <a:xfrm>
            <a:off x="6079746" y="3371515"/>
            <a:ext cx="290009" cy="247347"/>
            <a:chOff x="5809133" y="2378955"/>
            <a:chExt cx="826170" cy="70463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E9D20401-AD79-41E6-934B-4AB3F983CA2A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xmlns="" id="{402050BF-32AB-4374-96E6-9E19E0C692FE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FB3995BB-A35C-4532-B1F1-A1CD5062AC37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9F50AA1-6978-4513-B9D1-78F5C26A2D87}"/>
                </a:ext>
              </a:extLst>
            </p:cNvPr>
            <p:cNvSpPr txBox="1"/>
            <p:nvPr/>
          </p:nvSpPr>
          <p:spPr>
            <a:xfrm>
              <a:off x="5809133" y="2545335"/>
              <a:ext cx="8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8E43A6-2BEA-4298-BF4A-69E237EBEBA1}"/>
              </a:ext>
            </a:extLst>
          </p:cNvPr>
          <p:cNvSpPr txBox="1"/>
          <p:nvPr/>
        </p:nvSpPr>
        <p:spPr>
          <a:xfrm>
            <a:off x="6921442" y="4761789"/>
            <a:ext cx="5175504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DropOut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ReLU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DD9B60D-A241-4CD3-9302-996699E9D0A5}"/>
              </a:ext>
            </a:extLst>
          </p:cNvPr>
          <p:cNvGrpSpPr/>
          <p:nvPr/>
        </p:nvGrpSpPr>
        <p:grpSpPr>
          <a:xfrm>
            <a:off x="6096000" y="4834098"/>
            <a:ext cx="290009" cy="247347"/>
            <a:chOff x="5809133" y="2378955"/>
            <a:chExt cx="826170" cy="70463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BF88AECC-D465-4D03-AC95-D7E06DA27186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A3661537-F8BB-4A26-A7E2-A74DD186ECB6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xmlns="" id="{59CE78FD-AE46-4674-BA57-004E682B2ADA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56DCC5C-B50B-489E-B75B-7AEDA2B6277A}"/>
                </a:ext>
              </a:extLst>
            </p:cNvPr>
            <p:cNvSpPr txBox="1"/>
            <p:nvPr/>
          </p:nvSpPr>
          <p:spPr>
            <a:xfrm>
              <a:off x="5809133" y="2545335"/>
              <a:ext cx="8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12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8AF0DCF-7F42-4D14-9CC1-6E1DB0F835B4}"/>
              </a:ext>
            </a:extLst>
          </p:cNvPr>
          <p:cNvSpPr/>
          <p:nvPr/>
        </p:nvSpPr>
        <p:spPr>
          <a:xfrm>
            <a:off x="1384300" y="5977930"/>
            <a:ext cx="30607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64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1C2257E-DABD-4575-B503-21AC52102DF1}"/>
              </a:ext>
            </a:extLst>
          </p:cNvPr>
          <p:cNvSpPr/>
          <p:nvPr/>
        </p:nvSpPr>
        <p:spPr>
          <a:xfrm>
            <a:off x="1384300" y="5537895"/>
            <a:ext cx="30607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2x2s2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ED8C115-D595-49E5-8A77-1114A16EB0B1}"/>
              </a:ext>
            </a:extLst>
          </p:cNvPr>
          <p:cNvSpPr/>
          <p:nvPr/>
        </p:nvSpPr>
        <p:spPr>
          <a:xfrm>
            <a:off x="1384300" y="5097860"/>
            <a:ext cx="30607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Local Response Norm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6D67B9-7878-430E-A4F1-B8277D0B84C0}"/>
              </a:ext>
            </a:extLst>
          </p:cNvPr>
          <p:cNvSpPr/>
          <p:nvPr/>
        </p:nvSpPr>
        <p:spPr>
          <a:xfrm>
            <a:off x="1384300" y="4657825"/>
            <a:ext cx="30607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128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321F190-5836-487D-A884-62E189338153}"/>
              </a:ext>
            </a:extLst>
          </p:cNvPr>
          <p:cNvSpPr/>
          <p:nvPr/>
        </p:nvSpPr>
        <p:spPr>
          <a:xfrm>
            <a:off x="1384300" y="4217790"/>
            <a:ext cx="30607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2x2s2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1E393C3-C788-420D-B660-B1AE942286F4}"/>
              </a:ext>
            </a:extLst>
          </p:cNvPr>
          <p:cNvSpPr/>
          <p:nvPr/>
        </p:nvSpPr>
        <p:spPr>
          <a:xfrm>
            <a:off x="1384300" y="3777755"/>
            <a:ext cx="30607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Local Response Norm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7E52BF6-A994-4257-94AC-0B38CB866596}"/>
              </a:ext>
            </a:extLst>
          </p:cNvPr>
          <p:cNvSpPr/>
          <p:nvPr/>
        </p:nvSpPr>
        <p:spPr>
          <a:xfrm>
            <a:off x="1384300" y="3337720"/>
            <a:ext cx="30607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256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224C3BC-BEAE-452B-922E-D421E9A5EF36}"/>
              </a:ext>
            </a:extLst>
          </p:cNvPr>
          <p:cNvSpPr/>
          <p:nvPr/>
        </p:nvSpPr>
        <p:spPr>
          <a:xfrm>
            <a:off x="1384300" y="2897685"/>
            <a:ext cx="30607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2x2s2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897D7E-1FAC-4568-90EE-EC92348028A4}"/>
              </a:ext>
            </a:extLst>
          </p:cNvPr>
          <p:cNvSpPr/>
          <p:nvPr/>
        </p:nvSpPr>
        <p:spPr>
          <a:xfrm>
            <a:off x="1384300" y="2457650"/>
            <a:ext cx="30607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Local Response Norm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6DCB1B9-56B3-4F87-B088-FB7C502CBFDA}"/>
              </a:ext>
            </a:extLst>
          </p:cNvPr>
          <p:cNvSpPr/>
          <p:nvPr/>
        </p:nvSpPr>
        <p:spPr>
          <a:xfrm>
            <a:off x="1384300" y="2017615"/>
            <a:ext cx="30607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FC 1024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800B9F8-F896-41B8-BA35-9C640E86F44E}"/>
              </a:ext>
            </a:extLst>
          </p:cNvPr>
          <p:cNvSpPr/>
          <p:nvPr/>
        </p:nvSpPr>
        <p:spPr>
          <a:xfrm>
            <a:off x="1384300" y="1577580"/>
            <a:ext cx="30607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FC 1024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821FD72-4605-4E06-B741-0FF67566C3B9}"/>
              </a:ext>
            </a:extLst>
          </p:cNvPr>
          <p:cNvSpPr/>
          <p:nvPr/>
        </p:nvSpPr>
        <p:spPr>
          <a:xfrm>
            <a:off x="1384300" y="1137545"/>
            <a:ext cx="30607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FC 7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3813948C-E8F6-4C4B-883B-2466E47A4E1D}"/>
              </a:ext>
            </a:extLst>
          </p:cNvPr>
          <p:cNvSpPr/>
          <p:nvPr/>
        </p:nvSpPr>
        <p:spPr>
          <a:xfrm>
            <a:off x="5638804" y="3110162"/>
            <a:ext cx="1320800" cy="75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EA7E51F3-CEAA-4195-B48B-14CF7AEEF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2" y="2755141"/>
            <a:ext cx="4827421" cy="156181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8737A7-C190-4C7B-9ECE-F61D60394ED6}"/>
              </a:ext>
            </a:extLst>
          </p:cNvPr>
          <p:cNvSpPr/>
          <p:nvPr/>
        </p:nvSpPr>
        <p:spPr>
          <a:xfrm>
            <a:off x="4766969" y="4820240"/>
            <a:ext cx="148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DropOut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0.8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AEAB00DC-99DE-423C-ACE4-5C09170F13B2}"/>
              </a:ext>
            </a:extLst>
          </p:cNvPr>
          <p:cNvCxnSpPr/>
          <p:nvPr/>
        </p:nvCxnSpPr>
        <p:spPr>
          <a:xfrm flipV="1">
            <a:off x="1181100" y="1900135"/>
            <a:ext cx="0" cy="379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F64124B5-89F5-48A0-9490-A945F7AF98CB}"/>
              </a:ext>
            </a:extLst>
          </p:cNvPr>
          <p:cNvCxnSpPr/>
          <p:nvPr/>
        </p:nvCxnSpPr>
        <p:spPr>
          <a:xfrm flipV="1">
            <a:off x="4584700" y="1882380"/>
            <a:ext cx="0" cy="379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3A0786-200D-4802-9AC0-F842A932C7DB}"/>
              </a:ext>
            </a:extLst>
          </p:cNvPr>
          <p:cNvSpPr/>
          <p:nvPr/>
        </p:nvSpPr>
        <p:spPr>
          <a:xfrm>
            <a:off x="7754769" y="4022881"/>
            <a:ext cx="1960732" cy="294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4F1540F-D1CF-45CE-AFB7-DBAE08594620}"/>
              </a:ext>
            </a:extLst>
          </p:cNvPr>
          <p:cNvSpPr txBox="1"/>
          <p:nvPr/>
        </p:nvSpPr>
        <p:spPr>
          <a:xfrm>
            <a:off x="4142870" y="2532821"/>
            <a:ext cx="522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24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 rot="5400000">
            <a:off x="2667000" y="-2666998"/>
            <a:ext cx="6857998" cy="12192002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8A4ED7D-46FE-48CB-A00A-BED1DFC11AD1}"/>
              </a:ext>
            </a:extLst>
          </p:cNvPr>
          <p:cNvSpPr txBox="1"/>
          <p:nvPr/>
        </p:nvSpPr>
        <p:spPr>
          <a:xfrm>
            <a:off x="3651324" y="3136615"/>
            <a:ext cx="488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en-US" altLang="ko-KR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FBF1AEE-6B70-4514-A8C5-08F6EBE7F70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B9C9BA9-400A-4999-9D86-C3F0E284427A}"/>
              </a:ext>
            </a:extLst>
          </p:cNvPr>
          <p:cNvGrpSpPr/>
          <p:nvPr/>
        </p:nvGrpSpPr>
        <p:grpSpPr>
          <a:xfrm>
            <a:off x="0" y="1552769"/>
            <a:ext cx="10566399" cy="4572000"/>
            <a:chOff x="0" y="1552769"/>
            <a:chExt cx="10566399" cy="4572000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xmlns="" id="{DCF7F21A-5004-4D91-824F-DEC2053F5E0F}"/>
                </a:ext>
              </a:extLst>
            </p:cNvPr>
            <p:cNvSpPr/>
            <p:nvPr/>
          </p:nvSpPr>
          <p:spPr>
            <a:xfrm rot="5400000" flipH="1">
              <a:off x="178357" y="4817390"/>
              <a:ext cx="1785133" cy="829626"/>
            </a:xfrm>
            <a:prstGeom prst="parallelogram">
              <a:avLst>
                <a:gd name="adj" fmla="val 6845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xmlns="" id="{79DCEFD1-8137-41F9-9E90-3ADA27186FEA}"/>
                </a:ext>
              </a:extLst>
            </p:cNvPr>
            <p:cNvSpPr/>
            <p:nvPr/>
          </p:nvSpPr>
          <p:spPr>
            <a:xfrm>
              <a:off x="1486850" y="2979612"/>
              <a:ext cx="9079549" cy="85915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xmlns="" id="{69EB6BEC-8C59-4E59-B9D1-17897531448E}"/>
                </a:ext>
              </a:extLst>
            </p:cNvPr>
            <p:cNvSpPr/>
            <p:nvPr/>
          </p:nvSpPr>
          <p:spPr>
            <a:xfrm>
              <a:off x="1486851" y="2120455"/>
              <a:ext cx="6191718" cy="85915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xmlns="" id="{5A3C5FF3-4E3C-481A-81E8-E6B4DEC67A18}"/>
                </a:ext>
              </a:extLst>
            </p:cNvPr>
            <p:cNvSpPr/>
            <p:nvPr/>
          </p:nvSpPr>
          <p:spPr>
            <a:xfrm>
              <a:off x="1486851" y="3838769"/>
              <a:ext cx="7250749" cy="85915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xmlns="" id="{D05E8A1A-9B5D-4A1F-9279-530A7170B54A}"/>
                </a:ext>
              </a:extLst>
            </p:cNvPr>
            <p:cNvSpPr/>
            <p:nvPr/>
          </p:nvSpPr>
          <p:spPr>
            <a:xfrm>
              <a:off x="1486851" y="4697926"/>
              <a:ext cx="8228649" cy="85915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F99A094-B663-4697-92A0-7BC5D793B84B}"/>
                </a:ext>
              </a:extLst>
            </p:cNvPr>
            <p:cNvSpPr/>
            <p:nvPr/>
          </p:nvSpPr>
          <p:spPr>
            <a:xfrm>
              <a:off x="0" y="1552769"/>
              <a:ext cx="657225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8EB26DC6-D593-4EEB-AB2A-E4AD9F95048B}"/>
                </a:ext>
              </a:extLst>
            </p:cNvPr>
            <p:cNvSpPr/>
            <p:nvPr/>
          </p:nvSpPr>
          <p:spPr>
            <a:xfrm>
              <a:off x="0" y="2695769"/>
              <a:ext cx="657225" cy="1143000"/>
            </a:xfrm>
            <a:prstGeom prst="rect">
              <a:avLst/>
            </a:prstGeom>
            <a:solidFill>
              <a:srgbClr val="6B9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D3842D5C-1B86-4E01-A655-4615ED5D12D8}"/>
                </a:ext>
              </a:extLst>
            </p:cNvPr>
            <p:cNvSpPr/>
            <p:nvPr/>
          </p:nvSpPr>
          <p:spPr>
            <a:xfrm>
              <a:off x="0" y="3838769"/>
              <a:ext cx="657225" cy="1143000"/>
            </a:xfrm>
            <a:prstGeom prst="rect">
              <a:avLst/>
            </a:prstGeom>
            <a:solidFill>
              <a:srgbClr val="657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3C21085-C574-41C7-A69D-1EE2E3B14535}"/>
                </a:ext>
              </a:extLst>
            </p:cNvPr>
            <p:cNvSpPr/>
            <p:nvPr/>
          </p:nvSpPr>
          <p:spPr>
            <a:xfrm>
              <a:off x="0" y="4981769"/>
              <a:ext cx="657225" cy="1143000"/>
            </a:xfrm>
            <a:prstGeom prst="rect">
              <a:avLst/>
            </a:prstGeom>
            <a:solidFill>
              <a:srgbClr val="4E6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xmlns="" id="{FAE31C14-9336-4597-9806-569431A3CD81}"/>
                </a:ext>
              </a:extLst>
            </p:cNvPr>
            <p:cNvSpPr/>
            <p:nvPr/>
          </p:nvSpPr>
          <p:spPr>
            <a:xfrm rot="16200000">
              <a:off x="185721" y="2026270"/>
              <a:ext cx="1772633" cy="829626"/>
            </a:xfrm>
            <a:prstGeom prst="parallelogram">
              <a:avLst>
                <a:gd name="adj" fmla="val 6807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xmlns="" id="{B53B881A-0DC6-4BDA-ACAA-E553671E8B73}"/>
                </a:ext>
              </a:extLst>
            </p:cNvPr>
            <p:cNvSpPr/>
            <p:nvPr/>
          </p:nvSpPr>
          <p:spPr>
            <a:xfrm rot="16200000">
              <a:off x="184607" y="3167273"/>
              <a:ext cx="1772633" cy="829626"/>
            </a:xfrm>
            <a:prstGeom prst="parallelogram">
              <a:avLst>
                <a:gd name="adj" fmla="val 340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xmlns="" id="{2B2914BC-FE4C-4518-A784-696DE9F0BD88}"/>
                </a:ext>
              </a:extLst>
            </p:cNvPr>
            <p:cNvSpPr/>
            <p:nvPr/>
          </p:nvSpPr>
          <p:spPr>
            <a:xfrm rot="5400000" flipH="1">
              <a:off x="495660" y="3999219"/>
              <a:ext cx="1150528" cy="829626"/>
            </a:xfrm>
            <a:prstGeom prst="parallelogram">
              <a:avLst>
                <a:gd name="adj" fmla="val 3525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xmlns="" id="{EA94060B-8012-422C-A9C9-BC590C4778F4}"/>
                </a:ext>
              </a:extLst>
            </p:cNvPr>
            <p:cNvSpPr/>
            <p:nvPr/>
          </p:nvSpPr>
          <p:spPr>
            <a:xfrm rot="5400000" flipH="1">
              <a:off x="742407" y="3752471"/>
              <a:ext cx="657033" cy="829626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CD46D49-A021-466F-B39F-29FAEC3D19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7553978" y="4001029"/>
            <a:ext cx="623549" cy="5346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CF123768-FCAF-4ED1-88EE-1AA34E6AC2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3" t="9042" r="-2653" b="19827"/>
          <a:stretch/>
        </p:blipFill>
        <p:spPr>
          <a:xfrm>
            <a:off x="6494301" y="2265565"/>
            <a:ext cx="799852" cy="5689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BBE73695-F506-41E8-8645-E9172098CA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9475899" y="3139647"/>
            <a:ext cx="632838" cy="5390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7F1B4056-179E-4CBF-900B-DAD6C44D40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148"/>
          <a:stretch/>
        </p:blipFill>
        <p:spPr>
          <a:xfrm>
            <a:off x="8620868" y="4860187"/>
            <a:ext cx="615551" cy="534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BE7570C-6B9A-4B2A-9C8D-F89C7B639F99}"/>
              </a:ext>
            </a:extLst>
          </p:cNvPr>
          <p:cNvSpPr txBox="1"/>
          <p:nvPr/>
        </p:nvSpPr>
        <p:spPr>
          <a:xfrm>
            <a:off x="1717441" y="2349978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 및 회의 보고서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AE76FCE-67A4-42C0-B383-73B511E86600}"/>
              </a:ext>
            </a:extLst>
          </p:cNvPr>
          <p:cNvSpPr txBox="1"/>
          <p:nvPr/>
        </p:nvSpPr>
        <p:spPr>
          <a:xfrm>
            <a:off x="1717441" y="3213681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10390DE-0B50-47D6-8EBB-9F97B99FC083}"/>
              </a:ext>
            </a:extLst>
          </p:cNvPr>
          <p:cNvSpPr txBox="1"/>
          <p:nvPr/>
        </p:nvSpPr>
        <p:spPr>
          <a:xfrm>
            <a:off x="1717441" y="4079129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A216E42-C2D5-4487-B749-C0BDD25047E0}"/>
              </a:ext>
            </a:extLst>
          </p:cNvPr>
          <p:cNvSpPr txBox="1"/>
          <p:nvPr/>
        </p:nvSpPr>
        <p:spPr>
          <a:xfrm>
            <a:off x="1717441" y="4922562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Q &amp; A</a:t>
            </a:r>
          </a:p>
        </p:txBody>
      </p:sp>
    </p:spTree>
    <p:extLst>
      <p:ext uri="{BB962C8B-B14F-4D97-AF65-F5344CB8AC3E}">
        <p14:creationId xmlns:p14="http://schemas.microsoft.com/office/powerpoint/2010/main" val="4453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8A12B74-F061-4443-94E1-533A4EFCDE58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23B137FF-5336-47F9-A46C-F1F45C09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4548"/>
              </p:ext>
            </p:extLst>
          </p:nvPr>
        </p:nvGraphicFramePr>
        <p:xfrm>
          <a:off x="282803" y="922330"/>
          <a:ext cx="11557268" cy="5401557"/>
        </p:xfrm>
        <a:graphic>
          <a:graphicData uri="http://schemas.openxmlformats.org/drawingml/2006/table">
            <a:tbl>
              <a:tblPr/>
              <a:tblGrid>
                <a:gridCol w="2249539">
                  <a:extLst>
                    <a:ext uri="{9D8B030D-6E8A-4147-A177-3AD203B41FA5}">
                      <a16:colId xmlns:a16="http://schemas.microsoft.com/office/drawing/2014/main" xmlns="" val="4161887581"/>
                    </a:ext>
                  </a:extLst>
                </a:gridCol>
                <a:gridCol w="2249539">
                  <a:extLst>
                    <a:ext uri="{9D8B030D-6E8A-4147-A177-3AD203B41FA5}">
                      <a16:colId xmlns:a16="http://schemas.microsoft.com/office/drawing/2014/main" xmlns="" val="38260415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510556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20971548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20920920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43428836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45519792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428917059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13280592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146682506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412971618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87658036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20615507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70270243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243651148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98368823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4018440116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6595046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90203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8030522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341900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8575481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7142077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93893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1297306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83304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8F93AA47-AAE2-4A4B-A1C1-C1CD2ADAA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5865"/>
              </p:ext>
            </p:extLst>
          </p:nvPr>
        </p:nvGraphicFramePr>
        <p:xfrm>
          <a:off x="282797" y="922336"/>
          <a:ext cx="11557274" cy="5401557"/>
        </p:xfrm>
        <a:graphic>
          <a:graphicData uri="http://schemas.openxmlformats.org/drawingml/2006/table">
            <a:tbl>
              <a:tblPr/>
              <a:tblGrid>
                <a:gridCol w="2249542">
                  <a:extLst>
                    <a:ext uri="{9D8B030D-6E8A-4147-A177-3AD203B41FA5}">
                      <a16:colId xmlns:a16="http://schemas.microsoft.com/office/drawing/2014/main" xmlns="" val="1918085010"/>
                    </a:ext>
                  </a:extLst>
                </a:gridCol>
                <a:gridCol w="2249542">
                  <a:extLst>
                    <a:ext uri="{9D8B030D-6E8A-4147-A177-3AD203B41FA5}">
                      <a16:colId xmlns:a16="http://schemas.microsoft.com/office/drawing/2014/main" xmlns="" val="138741546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259990063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187697250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85131329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137206077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88199860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73963211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8878401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1002864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35803503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163283736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85464883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355310757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220204290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194844638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xmlns="" val="2104293344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2877407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6929105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8493059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11182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3694207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443214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4231138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5567473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329579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D2CDDC2-9F65-4ABA-8895-71FA3D43975F}"/>
              </a:ext>
            </a:extLst>
          </p:cNvPr>
          <p:cNvSpPr/>
          <p:nvPr/>
        </p:nvSpPr>
        <p:spPr>
          <a:xfrm>
            <a:off x="6655322" y="922330"/>
            <a:ext cx="490194" cy="5401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1B0DEBF-5386-4F41-A834-CC387095CA92}"/>
              </a:ext>
            </a:extLst>
          </p:cNvPr>
          <p:cNvGrpSpPr/>
          <p:nvPr/>
        </p:nvGrpSpPr>
        <p:grpSpPr>
          <a:xfrm>
            <a:off x="125512" y="951259"/>
            <a:ext cx="2159626" cy="497322"/>
            <a:chOff x="43235" y="1398834"/>
            <a:chExt cx="2230065" cy="134535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xmlns="" id="{6B8519D2-EE57-455D-901F-A3C728034005}"/>
                </a:ext>
              </a:extLst>
            </p:cNvPr>
            <p:cNvSpPr/>
            <p:nvPr/>
          </p:nvSpPr>
          <p:spPr>
            <a:xfrm flipH="1">
              <a:off x="685799" y="1398834"/>
              <a:ext cx="371475" cy="371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F1A983A4-C7EA-413F-A059-09A98F85FA98}"/>
                </a:ext>
              </a:extLst>
            </p:cNvPr>
            <p:cNvSpPr/>
            <p:nvPr/>
          </p:nvSpPr>
          <p:spPr>
            <a:xfrm>
              <a:off x="685800" y="1770309"/>
              <a:ext cx="1587500" cy="948377"/>
            </a:xfrm>
            <a:prstGeom prst="rect">
              <a:avLst/>
            </a:prstGeom>
            <a:solidFill>
              <a:srgbClr val="7A8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499C2260-885D-49C2-B4EF-A8F33ED28E39}"/>
                </a:ext>
              </a:extLst>
            </p:cNvPr>
            <p:cNvSpPr txBox="1"/>
            <p:nvPr/>
          </p:nvSpPr>
          <p:spPr>
            <a:xfrm>
              <a:off x="43235" y="1828333"/>
              <a:ext cx="1509730" cy="9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장소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B39BF87-64B7-40D8-ACA8-1F8C35740466}"/>
              </a:ext>
            </a:extLst>
          </p:cNvPr>
          <p:cNvGrpSpPr/>
          <p:nvPr/>
        </p:nvGrpSpPr>
        <p:grpSpPr>
          <a:xfrm>
            <a:off x="579864" y="2463172"/>
            <a:ext cx="1721711" cy="512728"/>
            <a:chOff x="551583" y="2580910"/>
            <a:chExt cx="1721717" cy="1415001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D8D9710F-46A5-4AA4-B2BA-F9812C3E1807}"/>
                </a:ext>
              </a:extLst>
            </p:cNvPr>
            <p:cNvSpPr/>
            <p:nvPr/>
          </p:nvSpPr>
          <p:spPr>
            <a:xfrm flipH="1">
              <a:off x="685799" y="2580910"/>
              <a:ext cx="371475" cy="371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881A3B1D-6F02-468A-8897-F7FAFC4E8370}"/>
                </a:ext>
              </a:extLst>
            </p:cNvPr>
            <p:cNvSpPr/>
            <p:nvPr/>
          </p:nvSpPr>
          <p:spPr>
            <a:xfrm>
              <a:off x="685800" y="2949863"/>
              <a:ext cx="1587500" cy="948377"/>
            </a:xfrm>
            <a:prstGeom prst="rect">
              <a:avLst/>
            </a:prstGeom>
            <a:solidFill>
              <a:srgbClr val="8C9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3BA456EB-B202-47B5-A50F-AE01F7A84D80}"/>
                </a:ext>
              </a:extLst>
            </p:cNvPr>
            <p:cNvSpPr txBox="1"/>
            <p:nvPr/>
          </p:nvSpPr>
          <p:spPr>
            <a:xfrm>
              <a:off x="551583" y="3061587"/>
              <a:ext cx="1391779" cy="93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회의내용</a:t>
              </a:r>
              <a:endPara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32447E3-1E37-453F-9D34-C7261D6F3F08}"/>
              </a:ext>
            </a:extLst>
          </p:cNvPr>
          <p:cNvSpPr txBox="1"/>
          <p:nvPr/>
        </p:nvSpPr>
        <p:spPr>
          <a:xfrm>
            <a:off x="2793819" y="1107691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해동 </a:t>
            </a:r>
            <a:r>
              <a:rPr lang="ko-KR" altLang="en-US" sz="1600" b="1" dirty="0" err="1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DA81C74-C552-46D1-86EA-8ACF9948379A}"/>
              </a:ext>
            </a:extLst>
          </p:cNvPr>
          <p:cNvSpPr txBox="1"/>
          <p:nvPr/>
        </p:nvSpPr>
        <p:spPr>
          <a:xfrm>
            <a:off x="2793818" y="2558930"/>
            <a:ext cx="7424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DataSet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따른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CNN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모델을 어떻게 구현할 것인가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이미지에서 얼굴을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crop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하고 원하는 크기로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만들어야함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앱 사용시에 회원 가입을 통한 로그인 기능이 필요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B802CD3-EA44-4E08-937D-47AE61AC5A2E}"/>
              </a:ext>
            </a:extLst>
          </p:cNvPr>
          <p:cNvSpPr txBox="1"/>
          <p:nvPr/>
        </p:nvSpPr>
        <p:spPr>
          <a:xfrm>
            <a:off x="2793818" y="4759262"/>
            <a:ext cx="4884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회원가입을 통한 로그인 기능 구현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600" b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적합한 </a:t>
            </a:r>
            <a:r>
              <a:rPr lang="en-US" altLang="ko-KR" sz="1600" b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CNN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 시작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Crop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및 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77F0652-2CE3-4CC9-8810-01D62AB73E7F}"/>
              </a:ext>
            </a:extLst>
          </p:cNvPr>
          <p:cNvSpPr txBox="1"/>
          <p:nvPr/>
        </p:nvSpPr>
        <p:spPr>
          <a:xfrm>
            <a:off x="457199" y="260856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3.28 </a:t>
            </a:r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회의 보고서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C4C3D52-3E70-4305-9AB9-1D971FC6C859}"/>
              </a:ext>
            </a:extLst>
          </p:cNvPr>
          <p:cNvGrpSpPr/>
          <p:nvPr/>
        </p:nvGrpSpPr>
        <p:grpSpPr>
          <a:xfrm>
            <a:off x="579864" y="4549044"/>
            <a:ext cx="1705270" cy="497317"/>
            <a:chOff x="568024" y="3757942"/>
            <a:chExt cx="1705276" cy="1362872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B718A776-BD3D-436D-9143-379D35E4731A}"/>
                </a:ext>
              </a:extLst>
            </p:cNvPr>
            <p:cNvSpPr/>
            <p:nvPr/>
          </p:nvSpPr>
          <p:spPr>
            <a:xfrm flipH="1">
              <a:off x="685799" y="3757942"/>
              <a:ext cx="371475" cy="37147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03F4B545-572A-4C39-8698-C481DCA0A025}"/>
                </a:ext>
              </a:extLst>
            </p:cNvPr>
            <p:cNvSpPr/>
            <p:nvPr/>
          </p:nvSpPr>
          <p:spPr>
            <a:xfrm>
              <a:off x="685800" y="4124164"/>
              <a:ext cx="1587500" cy="948377"/>
            </a:xfrm>
            <a:prstGeom prst="rect">
              <a:avLst/>
            </a:prstGeom>
            <a:solidFill>
              <a:srgbClr val="90B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43A0FAF-81EE-4948-811A-C25CCC6D4545}"/>
                </a:ext>
              </a:extLst>
            </p:cNvPr>
            <p:cNvSpPr txBox="1"/>
            <p:nvPr/>
          </p:nvSpPr>
          <p:spPr>
            <a:xfrm>
              <a:off x="568024" y="4193024"/>
              <a:ext cx="1391779" cy="92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후속조치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26201D9-A989-42B8-AD45-BCB4717EF864}"/>
              </a:ext>
            </a:extLst>
          </p:cNvPr>
          <p:cNvGrpSpPr/>
          <p:nvPr/>
        </p:nvGrpSpPr>
        <p:grpSpPr>
          <a:xfrm>
            <a:off x="2863" y="1698243"/>
            <a:ext cx="2282271" cy="512566"/>
            <a:chOff x="-8971" y="4936333"/>
            <a:chExt cx="2282271" cy="1387860"/>
          </a:xfrm>
        </p:grpSpPr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xmlns="" id="{C0F477F8-C0AE-44A1-AEB1-CD12EDC6F40C}"/>
                </a:ext>
              </a:extLst>
            </p:cNvPr>
            <p:cNvSpPr/>
            <p:nvPr/>
          </p:nvSpPr>
          <p:spPr>
            <a:xfrm flipH="1">
              <a:off x="685799" y="4936333"/>
              <a:ext cx="371475" cy="37147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B0D880-6C3D-4C0C-85B2-91522B56FF67}"/>
                </a:ext>
              </a:extLst>
            </p:cNvPr>
            <p:cNvSpPr/>
            <p:nvPr/>
          </p:nvSpPr>
          <p:spPr>
            <a:xfrm>
              <a:off x="685800" y="5307808"/>
              <a:ext cx="1587500" cy="948377"/>
            </a:xfrm>
            <a:prstGeom prst="rect">
              <a:avLst/>
            </a:prstGeom>
            <a:solidFill>
              <a:srgbClr val="7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220015B-61BF-45C2-9210-5ABDFE0F3E8D}"/>
                </a:ext>
              </a:extLst>
            </p:cNvPr>
            <p:cNvSpPr txBox="1"/>
            <p:nvPr/>
          </p:nvSpPr>
          <p:spPr>
            <a:xfrm>
              <a:off x="-8971" y="5407500"/>
              <a:ext cx="1793907" cy="9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참석자 </a:t>
              </a:r>
              <a:endPara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56A3A08-7406-4500-BA86-8143AFE6414C}"/>
              </a:ext>
            </a:extLst>
          </p:cNvPr>
          <p:cNvSpPr txBox="1"/>
          <p:nvPr/>
        </p:nvSpPr>
        <p:spPr>
          <a:xfrm>
            <a:off x="2794853" y="1802532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en-US" altLang="ko-KR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김용운</a:t>
            </a:r>
            <a:r>
              <a:rPr lang="en-US" altLang="ko-KR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endParaRPr lang="en-US" altLang="ko-KR" sz="1600" b="1" dirty="0">
              <a:ln>
                <a:solidFill>
                  <a:schemeClr val="accent5">
                    <a:alpha val="30000"/>
                  </a:schemeClr>
                </a:solidFill>
              </a:ln>
              <a:solidFill>
                <a:schemeClr val="accent5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126753-7A59-4668-B12A-57843EC143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419262-DCE8-40AF-BFE9-2AA81A7B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7" y="915680"/>
            <a:ext cx="8502978" cy="52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126753-7A59-4668-B12A-57843EC143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5BF7495-DC0A-47BA-BF19-B07AB78B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5" y="749595"/>
            <a:ext cx="10218655" cy="54286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321EBE1-59FC-405C-8302-C024D7A36DD7}"/>
              </a:ext>
            </a:extLst>
          </p:cNvPr>
          <p:cNvSpPr/>
          <p:nvPr/>
        </p:nvSpPr>
        <p:spPr>
          <a:xfrm>
            <a:off x="18851" y="6225390"/>
            <a:ext cx="12528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https://www.kaggle.com/c/challenges-in-representation-learning-facial-expression-recognition-challenge/data</a:t>
            </a:r>
          </a:p>
        </p:txBody>
      </p:sp>
    </p:spTree>
    <p:extLst>
      <p:ext uri="{BB962C8B-B14F-4D97-AF65-F5344CB8AC3E}">
        <p14:creationId xmlns:p14="http://schemas.microsoft.com/office/powerpoint/2010/main" val="40014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126753-7A59-4668-B12A-57843EC143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AC3372-E32F-4676-A633-151397F0B645}"/>
              </a:ext>
            </a:extLst>
          </p:cNvPr>
          <p:cNvSpPr txBox="1"/>
          <p:nvPr/>
        </p:nvSpPr>
        <p:spPr>
          <a:xfrm>
            <a:off x="2774622" y="2004688"/>
            <a:ext cx="5175504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48 x 48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픽셀의 흑백 사진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D8E928A-85A6-4F3C-B561-52A319961AE1}"/>
              </a:ext>
            </a:extLst>
          </p:cNvPr>
          <p:cNvGrpSpPr/>
          <p:nvPr/>
        </p:nvGrpSpPr>
        <p:grpSpPr>
          <a:xfrm>
            <a:off x="1863971" y="2063585"/>
            <a:ext cx="290009" cy="247347"/>
            <a:chOff x="5809133" y="2378955"/>
            <a:chExt cx="826170" cy="70463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E9E48BBE-ECB9-4DC9-B556-2C90081E9470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CB3F3A3A-04DF-4E2E-9F96-CC3925636381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09A7058A-D732-4949-B2E8-5E34874BAC2F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13E7EE7-9AB9-4054-AA07-37CC5F17247B}"/>
                </a:ext>
              </a:extLst>
            </p:cNvPr>
            <p:cNvSpPr txBox="1"/>
            <p:nvPr/>
          </p:nvSpPr>
          <p:spPr>
            <a:xfrm>
              <a:off x="5809133" y="2545335"/>
              <a:ext cx="8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6BFFE8-59CC-431E-87A2-FA568ABF4293}"/>
              </a:ext>
            </a:extLst>
          </p:cNvPr>
          <p:cNvSpPr txBox="1"/>
          <p:nvPr/>
        </p:nvSpPr>
        <p:spPr>
          <a:xfrm>
            <a:off x="2774622" y="3456777"/>
            <a:ext cx="57283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가지 감정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화남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혐오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중립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공포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행복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슬픔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놀람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53629BC-FB8E-49BF-B5D8-8C4B7EB35B83}"/>
              </a:ext>
            </a:extLst>
          </p:cNvPr>
          <p:cNvSpPr txBox="1"/>
          <p:nvPr/>
        </p:nvSpPr>
        <p:spPr>
          <a:xfrm>
            <a:off x="2774622" y="5078777"/>
            <a:ext cx="7707983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28,709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트레이닝 셋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3,589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테스트 셋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3,589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검증 셋 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DDCF9ED9-94E5-4A0B-911D-51CAF4A89815}"/>
              </a:ext>
            </a:extLst>
          </p:cNvPr>
          <p:cNvGrpSpPr/>
          <p:nvPr/>
        </p:nvGrpSpPr>
        <p:grpSpPr>
          <a:xfrm>
            <a:off x="1885302" y="3545882"/>
            <a:ext cx="290009" cy="247347"/>
            <a:chOff x="5809133" y="2378955"/>
            <a:chExt cx="826170" cy="70463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3412E970-69DD-4155-BB6C-89E31910B291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xmlns="" id="{A7486E50-C125-4489-97EB-0C771615E07A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xmlns="" id="{DB342968-DA3D-46B4-BF73-B2F27D671A80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6A28ABE-5E45-460B-A6BD-4D01B4267E03}"/>
                </a:ext>
              </a:extLst>
            </p:cNvPr>
            <p:cNvSpPr txBox="1"/>
            <p:nvPr/>
          </p:nvSpPr>
          <p:spPr>
            <a:xfrm>
              <a:off x="5809133" y="2545335"/>
              <a:ext cx="8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EA5281D6-443D-493C-97AD-C44BD5203CA5}"/>
              </a:ext>
            </a:extLst>
          </p:cNvPr>
          <p:cNvGrpSpPr/>
          <p:nvPr/>
        </p:nvGrpSpPr>
        <p:grpSpPr>
          <a:xfrm>
            <a:off x="1863971" y="5151534"/>
            <a:ext cx="290009" cy="247347"/>
            <a:chOff x="5809133" y="2378955"/>
            <a:chExt cx="826170" cy="70463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2B153E36-3A87-480E-80B0-62C8943E5E57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xmlns="" id="{1D15AD22-4BBE-4820-93B0-BBFBE3345D02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C46C7AE6-3E1E-4778-AECA-143FE89EB3CA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C76A7E2-E297-4164-8E48-62A017C1708E}"/>
                </a:ext>
              </a:extLst>
            </p:cNvPr>
            <p:cNvSpPr txBox="1"/>
            <p:nvPr/>
          </p:nvSpPr>
          <p:spPr>
            <a:xfrm>
              <a:off x="5809133" y="2545335"/>
              <a:ext cx="8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2D8C764-4D32-4A98-8BD1-AE186C45B37B}"/>
              </a:ext>
            </a:extLst>
          </p:cNvPr>
          <p:cNvSpPr txBox="1"/>
          <p:nvPr/>
        </p:nvSpPr>
        <p:spPr>
          <a:xfrm>
            <a:off x="965019" y="1147638"/>
            <a:ext cx="488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20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 특징 </a:t>
            </a:r>
            <a:r>
              <a:rPr lang="en-US" altLang="ko-KR" sz="20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703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126753-7A59-4668-B12A-57843EC143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4B29474-EEA4-49FB-8A25-33FB1C08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90" y="1197203"/>
            <a:ext cx="9561225" cy="49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B859AAD-1F27-4EC4-A215-3CF6F2E5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64" y="875832"/>
            <a:ext cx="2524517" cy="51654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4E2B6B9-3B8A-46A5-B54A-01F354A5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69" y="832403"/>
            <a:ext cx="2568122" cy="52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979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사용자 지정 2">
      <a:dk1>
        <a:sysClr val="windowText" lastClr="000000"/>
      </a:dk1>
      <a:lt1>
        <a:sysClr val="window" lastClr="FFFFFF"/>
      </a:lt1>
      <a:dk2>
        <a:srgbClr val="3A4966"/>
      </a:dk2>
      <a:lt2>
        <a:srgbClr val="EEECE1"/>
      </a:lt2>
      <a:accent1>
        <a:srgbClr val="3A4966"/>
      </a:accent1>
      <a:accent2>
        <a:srgbClr val="4E6294"/>
      </a:accent2>
      <a:accent3>
        <a:srgbClr val="6573A7"/>
      </a:accent3>
      <a:accent4>
        <a:srgbClr val="6B9FC7"/>
      </a:accent4>
      <a:accent5>
        <a:srgbClr val="4BACC6"/>
      </a:accent5>
      <a:accent6>
        <a:srgbClr val="8064A2"/>
      </a:accent6>
      <a:hlink>
        <a:srgbClr val="8064A2"/>
      </a:hlink>
      <a:folHlink>
        <a:srgbClr val="800080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1515</TotalTime>
  <Words>383</Words>
  <Application>Microsoft Office PowerPoint</Application>
  <PresentationFormat>사용자 지정</PresentationFormat>
  <Paragraphs>125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Arial</vt:lpstr>
      <vt:lpstr>Wingdings 2</vt:lpstr>
      <vt:lpstr>나눔바른고딕 UltraLight</vt:lpstr>
      <vt:lpstr>Calibri</vt:lpstr>
      <vt:lpstr>함초롬바탕</vt:lpstr>
      <vt:lpstr>나눔바른고딕 Light</vt:lpstr>
      <vt:lpstr>맑은 고딕</vt:lpstr>
      <vt:lpstr>Calibri Light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inha00</cp:lastModifiedBy>
  <cp:revision>78</cp:revision>
  <dcterms:created xsi:type="dcterms:W3CDTF">2017-07-21T02:51:28Z</dcterms:created>
  <dcterms:modified xsi:type="dcterms:W3CDTF">2018-04-05T07:21:39Z</dcterms:modified>
</cp:coreProperties>
</file>