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  <p:sldMasterId id="2147483732" r:id="rId2"/>
  </p:sldMasterIdLst>
  <p:sldIdLst>
    <p:sldId id="256" r:id="rId3"/>
    <p:sldId id="267" r:id="rId4"/>
    <p:sldId id="261" r:id="rId5"/>
    <p:sldId id="296" r:id="rId6"/>
    <p:sldId id="301" r:id="rId7"/>
    <p:sldId id="302" r:id="rId8"/>
    <p:sldId id="308" r:id="rId9"/>
    <p:sldId id="307" r:id="rId10"/>
    <p:sldId id="298" r:id="rId11"/>
    <p:sldId id="293" r:id="rId12"/>
    <p:sldId id="303" r:id="rId13"/>
    <p:sldId id="300" r:id="rId14"/>
    <p:sldId id="304" r:id="rId15"/>
    <p:sldId id="305" r:id="rId16"/>
    <p:sldId id="277" r:id="rId17"/>
    <p:sldId id="270" r:id="rId18"/>
  </p:sldIdLst>
  <p:sldSz cx="12192000" cy="6858000"/>
  <p:notesSz cx="6858000" cy="9144000"/>
  <p:embeddedFontLst>
    <p:embeddedFont>
      <p:font typeface="Wingdings 2" panose="05020102010507070707" pitchFamily="18" charset="2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함초롬바탕" panose="020B0600000101010101" charset="-127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A0BEE0"/>
    <a:srgbClr val="6573A7"/>
    <a:srgbClr val="6B9FC7"/>
    <a:srgbClr val="4E6294"/>
    <a:srgbClr val="3A4966"/>
    <a:srgbClr val="A6C5DD"/>
    <a:srgbClr val="798DB3"/>
    <a:srgbClr val="8F9EC4"/>
    <a:srgbClr val="A3A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orient="horz" pos="958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9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7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4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726A15-0CE7-42AF-A749-8EA93801066B}"/>
              </a:ext>
            </a:extLst>
          </p:cNvPr>
          <p:cNvGrpSpPr/>
          <p:nvPr/>
        </p:nvGrpSpPr>
        <p:grpSpPr>
          <a:xfrm>
            <a:off x="5485079" y="1064159"/>
            <a:ext cx="1221841" cy="1383927"/>
            <a:chOff x="5812854" y="1709617"/>
            <a:chExt cx="1221841" cy="138392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205203-6905-4216-8EBE-455F316861CB}"/>
                </a:ext>
              </a:extLst>
            </p:cNvPr>
            <p:cNvSpPr/>
            <p:nvPr/>
          </p:nvSpPr>
          <p:spPr>
            <a:xfrm>
              <a:off x="5812854" y="1709617"/>
              <a:ext cx="1221841" cy="122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D12567-F5A6-4A20-B329-EB6A0868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645" y="1978559"/>
              <a:ext cx="890260" cy="11149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5849F6-5A3D-4765-82CA-6E4DBF3CE8CE}"/>
              </a:ext>
            </a:extLst>
          </p:cNvPr>
          <p:cNvSpPr txBox="1"/>
          <p:nvPr/>
        </p:nvSpPr>
        <p:spPr>
          <a:xfrm>
            <a:off x="3281528" y="2448086"/>
            <a:ext cx="562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Mood Chaser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FCB48-FD30-4261-8B8C-A946ED6BF9E5}"/>
              </a:ext>
            </a:extLst>
          </p:cNvPr>
          <p:cNvSpPr txBox="1"/>
          <p:nvPr/>
        </p:nvSpPr>
        <p:spPr>
          <a:xfrm>
            <a:off x="3281528" y="3226881"/>
            <a:ext cx="5628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Real-time Analyze people’s Emotion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60A20-1A86-420E-B598-8F185F400D60}"/>
              </a:ext>
            </a:extLst>
          </p:cNvPr>
          <p:cNvSpPr txBox="1"/>
          <p:nvPr/>
        </p:nvSpPr>
        <p:spPr>
          <a:xfrm>
            <a:off x="3281528" y="4487647"/>
            <a:ext cx="562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(PL),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소홍식</a:t>
            </a:r>
            <a:r>
              <a:rPr lang="en-US" altLang="ko-KR" sz="24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 </a:t>
            </a:r>
            <a:r>
              <a:rPr lang="ko-KR" altLang="en-US" sz="24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r>
              <a:rPr lang="ko-KR" altLang="en-US"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757F1-2873-4135-9971-91D229ACF127}"/>
              </a:ext>
            </a:extLst>
          </p:cNvPr>
          <p:cNvSpPr txBox="1"/>
          <p:nvPr/>
        </p:nvSpPr>
        <p:spPr>
          <a:xfrm>
            <a:off x="3281528" y="5091501"/>
            <a:ext cx="5628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2018. 04. 12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320C-AD99-47F0-9627-A3FB8D9AE689}"/>
              </a:ext>
            </a:extLst>
          </p:cNvPr>
          <p:cNvSpPr txBox="1"/>
          <p:nvPr/>
        </p:nvSpPr>
        <p:spPr>
          <a:xfrm>
            <a:off x="8910467" y="5647660"/>
            <a:ext cx="302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발표자 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</a:rPr>
              <a:t>최성민</a:t>
            </a:r>
          </a:p>
        </p:txBody>
      </p:sp>
    </p:spTree>
    <p:extLst>
      <p:ext uri="{BB962C8B-B14F-4D97-AF65-F5344CB8AC3E}">
        <p14:creationId xmlns:p14="http://schemas.microsoft.com/office/powerpoint/2010/main" val="311180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1D8EB1-F048-454C-A942-AE9347F0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59" y="1396590"/>
            <a:ext cx="5715000" cy="3838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2D9135-0396-49ED-B8AB-E79F02E1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7" y="2564091"/>
            <a:ext cx="5125743" cy="20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4" y="1308391"/>
            <a:ext cx="4585341" cy="37852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57C59E-7EFC-4B20-9FB3-5CF3BB5B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1178927"/>
            <a:ext cx="4543721" cy="39147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36C161-2090-4AB0-8395-4F9FC28F9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" y="2465184"/>
            <a:ext cx="1571625" cy="12668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8F10C1D-933A-4F80-A302-D0C1DB9D6F09}"/>
              </a:ext>
            </a:extLst>
          </p:cNvPr>
          <p:cNvSpPr/>
          <p:nvPr/>
        </p:nvSpPr>
        <p:spPr>
          <a:xfrm>
            <a:off x="1656465" y="2762054"/>
            <a:ext cx="492845" cy="43898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D9343-040C-4307-97D5-0A56C8F41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569" y="4722829"/>
            <a:ext cx="1493394" cy="37946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9386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AF0DCF-7F42-4D14-9CC1-6E1DB0F835B4}"/>
              </a:ext>
            </a:extLst>
          </p:cNvPr>
          <p:cNvSpPr/>
          <p:nvPr/>
        </p:nvSpPr>
        <p:spPr>
          <a:xfrm>
            <a:off x="1384300" y="5977930"/>
            <a:ext cx="30607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64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C2257E-DABD-4575-B503-21AC52102DF1}"/>
              </a:ext>
            </a:extLst>
          </p:cNvPr>
          <p:cNvSpPr/>
          <p:nvPr/>
        </p:nvSpPr>
        <p:spPr>
          <a:xfrm>
            <a:off x="1384300" y="5537895"/>
            <a:ext cx="30607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2x2s2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D8C115-D595-49E5-8A77-1114A16EB0B1}"/>
              </a:ext>
            </a:extLst>
          </p:cNvPr>
          <p:cNvSpPr/>
          <p:nvPr/>
        </p:nvSpPr>
        <p:spPr>
          <a:xfrm>
            <a:off x="1384300" y="5097860"/>
            <a:ext cx="30607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Local Response Norm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D67B9-7878-430E-A4F1-B8277D0B84C0}"/>
              </a:ext>
            </a:extLst>
          </p:cNvPr>
          <p:cNvSpPr/>
          <p:nvPr/>
        </p:nvSpPr>
        <p:spPr>
          <a:xfrm>
            <a:off x="1384300" y="4657825"/>
            <a:ext cx="30607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128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21F190-5836-487D-A884-62E189338153}"/>
              </a:ext>
            </a:extLst>
          </p:cNvPr>
          <p:cNvSpPr/>
          <p:nvPr/>
        </p:nvSpPr>
        <p:spPr>
          <a:xfrm>
            <a:off x="1384300" y="4217790"/>
            <a:ext cx="30607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2x2s2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E393C3-C788-420D-B660-B1AE942286F4}"/>
              </a:ext>
            </a:extLst>
          </p:cNvPr>
          <p:cNvSpPr/>
          <p:nvPr/>
        </p:nvSpPr>
        <p:spPr>
          <a:xfrm>
            <a:off x="1384300" y="3777755"/>
            <a:ext cx="30607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Local Response Norm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E52BF6-A994-4257-94AC-0B38CB866596}"/>
              </a:ext>
            </a:extLst>
          </p:cNvPr>
          <p:cNvSpPr/>
          <p:nvPr/>
        </p:nvSpPr>
        <p:spPr>
          <a:xfrm>
            <a:off x="1384300" y="3337720"/>
            <a:ext cx="30607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256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C3BC-BEAE-452B-922E-D421E9A5EF36}"/>
              </a:ext>
            </a:extLst>
          </p:cNvPr>
          <p:cNvSpPr/>
          <p:nvPr/>
        </p:nvSpPr>
        <p:spPr>
          <a:xfrm>
            <a:off x="1384300" y="2897685"/>
            <a:ext cx="30607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2x2s2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897D7E-1FAC-4568-90EE-EC92348028A4}"/>
              </a:ext>
            </a:extLst>
          </p:cNvPr>
          <p:cNvSpPr/>
          <p:nvPr/>
        </p:nvSpPr>
        <p:spPr>
          <a:xfrm>
            <a:off x="1384300" y="2457650"/>
            <a:ext cx="30607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Local Response Norm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DCB1B9-56B3-4F87-B088-FB7C502CBFDA}"/>
              </a:ext>
            </a:extLst>
          </p:cNvPr>
          <p:cNvSpPr/>
          <p:nvPr/>
        </p:nvSpPr>
        <p:spPr>
          <a:xfrm>
            <a:off x="1384300" y="2017615"/>
            <a:ext cx="30607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FC 1024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00B9F8-F896-41B8-BA35-9C640E86F44E}"/>
              </a:ext>
            </a:extLst>
          </p:cNvPr>
          <p:cNvSpPr/>
          <p:nvPr/>
        </p:nvSpPr>
        <p:spPr>
          <a:xfrm>
            <a:off x="1384300" y="1577580"/>
            <a:ext cx="30607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FC 1024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1FD72-4605-4E06-B741-0FF67566C3B9}"/>
              </a:ext>
            </a:extLst>
          </p:cNvPr>
          <p:cNvSpPr/>
          <p:nvPr/>
        </p:nvSpPr>
        <p:spPr>
          <a:xfrm>
            <a:off x="1384300" y="1137545"/>
            <a:ext cx="30607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FC 7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13948C-E8F6-4C4B-883B-2466E47A4E1D}"/>
              </a:ext>
            </a:extLst>
          </p:cNvPr>
          <p:cNvSpPr/>
          <p:nvPr/>
        </p:nvSpPr>
        <p:spPr>
          <a:xfrm>
            <a:off x="5638804" y="3110162"/>
            <a:ext cx="1320800" cy="75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A7E51F3-CEAA-4195-B48B-14CF7AEEF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25" y="2749488"/>
            <a:ext cx="4827421" cy="156181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8737A7-C190-4C7B-9ECE-F61D60394ED6}"/>
              </a:ext>
            </a:extLst>
          </p:cNvPr>
          <p:cNvSpPr/>
          <p:nvPr/>
        </p:nvSpPr>
        <p:spPr>
          <a:xfrm>
            <a:off x="4766969" y="4820240"/>
            <a:ext cx="148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DropOut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n-ea"/>
              </a:rPr>
              <a:t> 0.8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EAB00DC-99DE-423C-ACE4-5C09170F13B2}"/>
              </a:ext>
            </a:extLst>
          </p:cNvPr>
          <p:cNvCxnSpPr/>
          <p:nvPr/>
        </p:nvCxnSpPr>
        <p:spPr>
          <a:xfrm flipV="1">
            <a:off x="1181100" y="1900135"/>
            <a:ext cx="0" cy="379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64124B5-89F5-48A0-9490-A945F7AF98CB}"/>
              </a:ext>
            </a:extLst>
          </p:cNvPr>
          <p:cNvCxnSpPr/>
          <p:nvPr/>
        </p:nvCxnSpPr>
        <p:spPr>
          <a:xfrm flipV="1">
            <a:off x="4584700" y="1882380"/>
            <a:ext cx="0" cy="379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3A0786-200D-4802-9AC0-F842A932C7DB}"/>
              </a:ext>
            </a:extLst>
          </p:cNvPr>
          <p:cNvSpPr/>
          <p:nvPr/>
        </p:nvSpPr>
        <p:spPr>
          <a:xfrm>
            <a:off x="7085465" y="3985174"/>
            <a:ext cx="1960732" cy="29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64124B5-89F5-48A0-9490-A945F7AF98CB}"/>
              </a:ext>
            </a:extLst>
          </p:cNvPr>
          <p:cNvCxnSpPr>
            <a:cxnSpLocks/>
          </p:cNvCxnSpPr>
          <p:nvPr/>
        </p:nvCxnSpPr>
        <p:spPr>
          <a:xfrm flipV="1">
            <a:off x="1336142" y="1269498"/>
            <a:ext cx="0" cy="479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0B2D107-076C-4EC6-867A-847A47F21B38}"/>
              </a:ext>
            </a:extLst>
          </p:cNvPr>
          <p:cNvSpPr/>
          <p:nvPr/>
        </p:nvSpPr>
        <p:spPr>
          <a:xfrm>
            <a:off x="5951349" y="3006130"/>
            <a:ext cx="1596324" cy="84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E7EF84-DB46-4A7B-857F-2841F06F1DE5}"/>
              </a:ext>
            </a:extLst>
          </p:cNvPr>
          <p:cNvSpPr/>
          <p:nvPr/>
        </p:nvSpPr>
        <p:spPr>
          <a:xfrm>
            <a:off x="1648148" y="4885245"/>
            <a:ext cx="3070135" cy="4187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3x3s2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454022-2AD9-43F2-85BF-A56656565D07}"/>
              </a:ext>
            </a:extLst>
          </p:cNvPr>
          <p:cNvSpPr/>
          <p:nvPr/>
        </p:nvSpPr>
        <p:spPr>
          <a:xfrm>
            <a:off x="1667018" y="2663441"/>
            <a:ext cx="3060700" cy="418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FC 3072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66F50D-BDBB-4E28-B6BF-06904D56BFB6}"/>
              </a:ext>
            </a:extLst>
          </p:cNvPr>
          <p:cNvSpPr/>
          <p:nvPr/>
        </p:nvSpPr>
        <p:spPr>
          <a:xfrm>
            <a:off x="1667018" y="2106917"/>
            <a:ext cx="3060700" cy="418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Dropout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0.5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015E4F-E62F-479C-A398-D56B15AFBB7C}"/>
              </a:ext>
            </a:extLst>
          </p:cNvPr>
          <p:cNvSpPr/>
          <p:nvPr/>
        </p:nvSpPr>
        <p:spPr>
          <a:xfrm>
            <a:off x="1648148" y="5443915"/>
            <a:ext cx="3060700" cy="4187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64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796C09-3CA3-4564-9D1B-449F8ACB1A35}"/>
              </a:ext>
            </a:extLst>
          </p:cNvPr>
          <p:cNvSpPr/>
          <p:nvPr/>
        </p:nvSpPr>
        <p:spPr>
          <a:xfrm>
            <a:off x="1667018" y="1548247"/>
            <a:ext cx="3060700" cy="4187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Softmax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7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AD381C-8B1F-44E6-8B59-FA3D22A11F5C}"/>
              </a:ext>
            </a:extLst>
          </p:cNvPr>
          <p:cNvSpPr/>
          <p:nvPr/>
        </p:nvSpPr>
        <p:spPr>
          <a:xfrm>
            <a:off x="1657583" y="4330715"/>
            <a:ext cx="3060700" cy="4187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64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27328E-6D57-4BF5-9408-C4E36F1C8B0D}"/>
              </a:ext>
            </a:extLst>
          </p:cNvPr>
          <p:cNvSpPr/>
          <p:nvPr/>
        </p:nvSpPr>
        <p:spPr>
          <a:xfrm>
            <a:off x="1657583" y="3776489"/>
            <a:ext cx="3070135" cy="4187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Max Pool 3x3s2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2C14A4-F87F-4053-A716-96E2DF073A5D}"/>
              </a:ext>
            </a:extLst>
          </p:cNvPr>
          <p:cNvSpPr/>
          <p:nvPr/>
        </p:nvSpPr>
        <p:spPr>
          <a:xfrm>
            <a:off x="1667018" y="3222111"/>
            <a:ext cx="3060700" cy="4187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Conv 5x5s1, 128 /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ReLU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0512E-3729-4672-80FF-0F32F24F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78" y="579356"/>
            <a:ext cx="2380952" cy="56285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FB23D8-D824-4EE3-B2F8-8A3993066823}"/>
              </a:ext>
            </a:extLst>
          </p:cNvPr>
          <p:cNvSpPr/>
          <p:nvPr/>
        </p:nvSpPr>
        <p:spPr>
          <a:xfrm>
            <a:off x="9324054" y="518762"/>
            <a:ext cx="1190476" cy="230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93BCD-EC0D-478E-A1A6-2936D2FC41DF}"/>
              </a:ext>
            </a:extLst>
          </p:cNvPr>
          <p:cNvSpPr/>
          <p:nvPr/>
        </p:nvSpPr>
        <p:spPr>
          <a:xfrm>
            <a:off x="9324054" y="5977094"/>
            <a:ext cx="1190476" cy="230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5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B4FA25-F158-4CA0-AB83-5E33F46979BF}"/>
              </a:ext>
            </a:extLst>
          </p:cNvPr>
          <p:cNvSpPr txBox="1"/>
          <p:nvPr/>
        </p:nvSpPr>
        <p:spPr>
          <a:xfrm>
            <a:off x="1447130" y="1770309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CF7E47-D06F-4148-BAC8-F294A6A9B648}"/>
              </a:ext>
            </a:extLst>
          </p:cNvPr>
          <p:cNvSpPr txBox="1"/>
          <p:nvPr/>
        </p:nvSpPr>
        <p:spPr>
          <a:xfrm>
            <a:off x="1447130" y="2952385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80B73F-D1CB-4703-93E2-0213555588CA}"/>
              </a:ext>
            </a:extLst>
          </p:cNvPr>
          <p:cNvSpPr txBox="1"/>
          <p:nvPr/>
        </p:nvSpPr>
        <p:spPr>
          <a:xfrm>
            <a:off x="1447130" y="4124164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00D0C-9C19-445A-BB85-7412D1748420}"/>
              </a:ext>
            </a:extLst>
          </p:cNvPr>
          <p:cNvSpPr txBox="1"/>
          <p:nvPr/>
        </p:nvSpPr>
        <p:spPr>
          <a:xfrm>
            <a:off x="1447130" y="5296161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856752-1D6F-4AC7-852A-52B3D0D12C7A}"/>
              </a:ext>
            </a:extLst>
          </p:cNvPr>
          <p:cNvSpPr txBox="1"/>
          <p:nvPr/>
        </p:nvSpPr>
        <p:spPr>
          <a:xfrm>
            <a:off x="2485315" y="2209371"/>
            <a:ext cx="8594218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레이어 설계에 대한 기술력 부족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C00B61-E995-45C0-B99C-020E39653E04}"/>
              </a:ext>
            </a:extLst>
          </p:cNvPr>
          <p:cNvSpPr txBox="1"/>
          <p:nvPr/>
        </p:nvSpPr>
        <p:spPr>
          <a:xfrm>
            <a:off x="2485314" y="1876949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기술력 부족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E5962C-5DFB-4BA2-AA0B-812DEDFC4C9E}"/>
              </a:ext>
            </a:extLst>
          </p:cNvPr>
          <p:cNvSpPr txBox="1"/>
          <p:nvPr/>
        </p:nvSpPr>
        <p:spPr>
          <a:xfrm>
            <a:off x="4542336" y="803886"/>
            <a:ext cx="310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</a:t>
            </a:r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문제점 분석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DB3DCE0-4B69-4D6A-98AF-79B267CCBC60}"/>
              </a:ext>
            </a:extLst>
          </p:cNvPr>
          <p:cNvGrpSpPr/>
          <p:nvPr/>
        </p:nvGrpSpPr>
        <p:grpSpPr>
          <a:xfrm>
            <a:off x="1289274" y="1879845"/>
            <a:ext cx="826170" cy="704636"/>
            <a:chOff x="5809133" y="2378955"/>
            <a:chExt cx="826170" cy="70463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0E52F38-695B-4656-9EA4-A4C505FFF0C3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57258B9-9075-4FB2-A8E4-73D9926DF753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3077C2A-FE88-4913-8CE7-9CA7B4645AA1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8997DE-27CE-45EF-8313-51425AC0DDB5}"/>
                </a:ext>
              </a:extLst>
            </p:cNvPr>
            <p:cNvSpPr txBox="1"/>
            <p:nvPr/>
          </p:nvSpPr>
          <p:spPr>
            <a:xfrm>
              <a:off x="5809133" y="2545336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01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D5B6D16-6EB1-469E-934D-C7D9741FC84A}"/>
              </a:ext>
            </a:extLst>
          </p:cNvPr>
          <p:cNvGrpSpPr/>
          <p:nvPr/>
        </p:nvGrpSpPr>
        <p:grpSpPr>
          <a:xfrm>
            <a:off x="1289274" y="3355627"/>
            <a:ext cx="826170" cy="704636"/>
            <a:chOff x="5809133" y="3424387"/>
            <a:chExt cx="826170" cy="70463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7F29572-88F0-4115-B9E9-544B105756A4}"/>
                </a:ext>
              </a:extLst>
            </p:cNvPr>
            <p:cNvGrpSpPr/>
            <p:nvPr/>
          </p:nvGrpSpPr>
          <p:grpSpPr>
            <a:xfrm>
              <a:off x="5869900" y="3424387"/>
              <a:ext cx="704636" cy="704636"/>
              <a:chOff x="5869900" y="2407536"/>
              <a:chExt cx="704636" cy="70463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B711DC7-5383-4167-9DB8-1FF295D4AF24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77A7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34B0CC1-3FF6-48AC-90F5-F2B0F961163A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77A7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28FD8F-5032-471D-8296-C5ECB2CE1909}"/>
                </a:ext>
              </a:extLst>
            </p:cNvPr>
            <p:cNvSpPr txBox="1"/>
            <p:nvPr/>
          </p:nvSpPr>
          <p:spPr>
            <a:xfrm>
              <a:off x="5809133" y="3590768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02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3D9DE7A-D508-477B-AEA6-572407C18C54}"/>
              </a:ext>
            </a:extLst>
          </p:cNvPr>
          <p:cNvSpPr txBox="1"/>
          <p:nvPr/>
        </p:nvSpPr>
        <p:spPr>
          <a:xfrm>
            <a:off x="2485315" y="3685153"/>
            <a:ext cx="8594218" cy="121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이미지의 해상도가 </a:t>
            </a: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’48 x 48’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매우 낮다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고해상도의 이미지를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48 x 48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resize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 픽셀의 손실이 발생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-&gt;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세밀한 표정 분석이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어려워짐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FB0AD0-FBC4-473D-8DD6-B2DBC0639393}"/>
              </a:ext>
            </a:extLst>
          </p:cNvPr>
          <p:cNvSpPr txBox="1"/>
          <p:nvPr/>
        </p:nvSpPr>
        <p:spPr>
          <a:xfrm>
            <a:off x="2485314" y="3352731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셋 문제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8F82F-C482-480E-86FB-B92B037C2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67" y="5174150"/>
            <a:ext cx="709490" cy="60164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368FC24-0FFC-4305-85E5-A578BCD257AB}"/>
              </a:ext>
            </a:extLst>
          </p:cNvPr>
          <p:cNvSpPr/>
          <p:nvPr/>
        </p:nvSpPr>
        <p:spPr>
          <a:xfrm>
            <a:off x="5543550" y="5268712"/>
            <a:ext cx="1104900" cy="436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A8DCF21-FF9C-4046-8C3F-8E464E5A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49" y="4708108"/>
            <a:ext cx="1825677" cy="1548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F48785-9F96-497E-8B47-26919AD7D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19" y="4708108"/>
            <a:ext cx="1829741" cy="15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2" grpId="0"/>
      <p:bldP spid="46" grpId="0"/>
      <p:bldP spid="69" grpId="0"/>
      <p:bldP spid="70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1540F-D1CF-45CE-AFB7-DBAE08594620}"/>
              </a:ext>
            </a:extLst>
          </p:cNvPr>
          <p:cNvSpPr txBox="1"/>
          <p:nvPr/>
        </p:nvSpPr>
        <p:spPr>
          <a:xfrm>
            <a:off x="4142870" y="2532821"/>
            <a:ext cx="522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240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 rot="5400000">
            <a:off x="2667000" y="-2666998"/>
            <a:ext cx="6857998" cy="12192002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A4ED7D-46FE-48CB-A00A-BED1DFC11AD1}"/>
              </a:ext>
            </a:extLst>
          </p:cNvPr>
          <p:cNvSpPr txBox="1"/>
          <p:nvPr/>
        </p:nvSpPr>
        <p:spPr>
          <a:xfrm>
            <a:off x="3651324" y="3136615"/>
            <a:ext cx="488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en-US" altLang="ko-KR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9C9BA9-400A-4999-9D86-C3F0E284427A}"/>
              </a:ext>
            </a:extLst>
          </p:cNvPr>
          <p:cNvGrpSpPr/>
          <p:nvPr/>
        </p:nvGrpSpPr>
        <p:grpSpPr>
          <a:xfrm>
            <a:off x="0" y="1552769"/>
            <a:ext cx="10566399" cy="4572000"/>
            <a:chOff x="0" y="1552769"/>
            <a:chExt cx="10566399" cy="4572000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DCF7F21A-5004-4D91-824F-DEC2053F5E0F}"/>
                </a:ext>
              </a:extLst>
            </p:cNvPr>
            <p:cNvSpPr/>
            <p:nvPr/>
          </p:nvSpPr>
          <p:spPr>
            <a:xfrm rot="5400000" flipH="1">
              <a:off x="178357" y="4817390"/>
              <a:ext cx="1785133" cy="829626"/>
            </a:xfrm>
            <a:prstGeom prst="parallelogram">
              <a:avLst>
                <a:gd name="adj" fmla="val 6845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79DCEFD1-8137-41F9-9E90-3ADA27186FEA}"/>
                </a:ext>
              </a:extLst>
            </p:cNvPr>
            <p:cNvSpPr/>
            <p:nvPr/>
          </p:nvSpPr>
          <p:spPr>
            <a:xfrm>
              <a:off x="1486850" y="2979612"/>
              <a:ext cx="9079549" cy="85915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9EB6BEC-8C59-4E59-B9D1-17897531448E}"/>
                </a:ext>
              </a:extLst>
            </p:cNvPr>
            <p:cNvSpPr/>
            <p:nvPr/>
          </p:nvSpPr>
          <p:spPr>
            <a:xfrm>
              <a:off x="1486851" y="2120455"/>
              <a:ext cx="6191718" cy="85915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5A3C5FF3-4E3C-481A-81E8-E6B4DEC67A18}"/>
                </a:ext>
              </a:extLst>
            </p:cNvPr>
            <p:cNvSpPr/>
            <p:nvPr/>
          </p:nvSpPr>
          <p:spPr>
            <a:xfrm>
              <a:off x="1486851" y="3838769"/>
              <a:ext cx="7250749" cy="85915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D05E8A1A-9B5D-4A1F-9279-530A7170B54A}"/>
                </a:ext>
              </a:extLst>
            </p:cNvPr>
            <p:cNvSpPr/>
            <p:nvPr/>
          </p:nvSpPr>
          <p:spPr>
            <a:xfrm>
              <a:off x="1486851" y="4697926"/>
              <a:ext cx="8228649" cy="85915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99A094-B663-4697-92A0-7BC5D793B84B}"/>
                </a:ext>
              </a:extLst>
            </p:cNvPr>
            <p:cNvSpPr/>
            <p:nvPr/>
          </p:nvSpPr>
          <p:spPr>
            <a:xfrm>
              <a:off x="0" y="1552769"/>
              <a:ext cx="657225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B26DC6-D593-4EEB-AB2A-E4AD9F95048B}"/>
                </a:ext>
              </a:extLst>
            </p:cNvPr>
            <p:cNvSpPr/>
            <p:nvPr/>
          </p:nvSpPr>
          <p:spPr>
            <a:xfrm>
              <a:off x="0" y="2695769"/>
              <a:ext cx="657225" cy="1143000"/>
            </a:xfrm>
            <a:prstGeom prst="rect">
              <a:avLst/>
            </a:prstGeom>
            <a:solidFill>
              <a:srgbClr val="6B9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842D5C-1B86-4E01-A655-4615ED5D12D8}"/>
                </a:ext>
              </a:extLst>
            </p:cNvPr>
            <p:cNvSpPr/>
            <p:nvPr/>
          </p:nvSpPr>
          <p:spPr>
            <a:xfrm>
              <a:off x="0" y="3838769"/>
              <a:ext cx="657225" cy="1143000"/>
            </a:xfrm>
            <a:prstGeom prst="rect">
              <a:avLst/>
            </a:prstGeom>
            <a:solidFill>
              <a:srgbClr val="657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3C21085-C574-41C7-A69D-1EE2E3B14535}"/>
                </a:ext>
              </a:extLst>
            </p:cNvPr>
            <p:cNvSpPr/>
            <p:nvPr/>
          </p:nvSpPr>
          <p:spPr>
            <a:xfrm>
              <a:off x="0" y="4981769"/>
              <a:ext cx="657225" cy="1143000"/>
            </a:xfrm>
            <a:prstGeom prst="rect">
              <a:avLst/>
            </a:prstGeom>
            <a:solidFill>
              <a:srgbClr val="4E6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FAE31C14-9336-4597-9806-569431A3CD81}"/>
                </a:ext>
              </a:extLst>
            </p:cNvPr>
            <p:cNvSpPr/>
            <p:nvPr/>
          </p:nvSpPr>
          <p:spPr>
            <a:xfrm rot="16200000">
              <a:off x="185721" y="2026270"/>
              <a:ext cx="1772633" cy="829626"/>
            </a:xfrm>
            <a:prstGeom prst="parallelogram">
              <a:avLst>
                <a:gd name="adj" fmla="val 6807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B53B881A-0DC6-4BDA-ACAA-E553671E8B73}"/>
                </a:ext>
              </a:extLst>
            </p:cNvPr>
            <p:cNvSpPr/>
            <p:nvPr/>
          </p:nvSpPr>
          <p:spPr>
            <a:xfrm rot="16200000">
              <a:off x="184607" y="3167273"/>
              <a:ext cx="1772633" cy="829626"/>
            </a:xfrm>
            <a:prstGeom prst="parallelogram">
              <a:avLst>
                <a:gd name="adj" fmla="val 340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2B2914BC-FE4C-4518-A784-696DE9F0BD88}"/>
                </a:ext>
              </a:extLst>
            </p:cNvPr>
            <p:cNvSpPr/>
            <p:nvPr/>
          </p:nvSpPr>
          <p:spPr>
            <a:xfrm rot="5400000" flipH="1">
              <a:off x="495660" y="3999219"/>
              <a:ext cx="1150528" cy="829626"/>
            </a:xfrm>
            <a:prstGeom prst="parallelogram">
              <a:avLst>
                <a:gd name="adj" fmla="val 3525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EA94060B-8012-422C-A9C9-BC590C4778F4}"/>
                </a:ext>
              </a:extLst>
            </p:cNvPr>
            <p:cNvSpPr/>
            <p:nvPr/>
          </p:nvSpPr>
          <p:spPr>
            <a:xfrm rot="5400000" flipH="1">
              <a:off x="742407" y="3752471"/>
              <a:ext cx="657033" cy="829626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3CD46D49-A021-466F-B39F-29FAEC3D19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7553978" y="4001029"/>
            <a:ext cx="623549" cy="5346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123768-FCAF-4ED1-88EE-1AA34E6AC2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3" t="9042" r="-2653" b="19827"/>
          <a:stretch/>
        </p:blipFill>
        <p:spPr>
          <a:xfrm>
            <a:off x="6494301" y="2265565"/>
            <a:ext cx="799852" cy="5689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BE73695-F506-41E8-8645-E9172098CA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9475899" y="3139647"/>
            <a:ext cx="632838" cy="5390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1B4056-179E-4CBF-900B-DAD6C44D40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148"/>
          <a:stretch/>
        </p:blipFill>
        <p:spPr>
          <a:xfrm>
            <a:off x="8620868" y="4860187"/>
            <a:ext cx="615551" cy="534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E7570C-6B9A-4B2A-9C8D-F89C7B639F99}"/>
              </a:ext>
            </a:extLst>
          </p:cNvPr>
          <p:cNvSpPr txBox="1"/>
          <p:nvPr/>
        </p:nvSpPr>
        <p:spPr>
          <a:xfrm>
            <a:off x="1717441" y="2349978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 및 회의 보고서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76FCE-67A4-42C0-B383-73B511E86600}"/>
              </a:ext>
            </a:extLst>
          </p:cNvPr>
          <p:cNvSpPr txBox="1"/>
          <p:nvPr/>
        </p:nvSpPr>
        <p:spPr>
          <a:xfrm>
            <a:off x="1717441" y="3213681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390DE-0B50-47D6-8EBB-9F97B99FC083}"/>
              </a:ext>
            </a:extLst>
          </p:cNvPr>
          <p:cNvSpPr txBox="1"/>
          <p:nvPr/>
        </p:nvSpPr>
        <p:spPr>
          <a:xfrm>
            <a:off x="1717441" y="4079129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16E42-C2D5-4487-B749-C0BDD25047E0}"/>
              </a:ext>
            </a:extLst>
          </p:cNvPr>
          <p:cNvSpPr txBox="1"/>
          <p:nvPr/>
        </p:nvSpPr>
        <p:spPr>
          <a:xfrm>
            <a:off x="1717441" y="4922562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Q &amp; A</a:t>
            </a:r>
          </a:p>
        </p:txBody>
      </p:sp>
    </p:spTree>
    <p:extLst>
      <p:ext uri="{BB962C8B-B14F-4D97-AF65-F5344CB8AC3E}">
        <p14:creationId xmlns:p14="http://schemas.microsoft.com/office/powerpoint/2010/main" val="44536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12B74-F061-4443-94E1-533A4EFCDE58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B137FF-5336-47F9-A46C-F1F45C09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4548"/>
              </p:ext>
            </p:extLst>
          </p:nvPr>
        </p:nvGraphicFramePr>
        <p:xfrm>
          <a:off x="282803" y="922330"/>
          <a:ext cx="11557268" cy="5401557"/>
        </p:xfrm>
        <a:graphic>
          <a:graphicData uri="http://schemas.openxmlformats.org/drawingml/2006/table">
            <a:tbl>
              <a:tblPr/>
              <a:tblGrid>
                <a:gridCol w="2249539">
                  <a:extLst>
                    <a:ext uri="{9D8B030D-6E8A-4147-A177-3AD203B41FA5}">
                      <a16:colId xmlns:a16="http://schemas.microsoft.com/office/drawing/2014/main" val="4161887581"/>
                    </a:ext>
                  </a:extLst>
                </a:gridCol>
                <a:gridCol w="2249539">
                  <a:extLst>
                    <a:ext uri="{9D8B030D-6E8A-4147-A177-3AD203B41FA5}">
                      <a16:colId xmlns:a16="http://schemas.microsoft.com/office/drawing/2014/main" val="38260415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510556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971548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920920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3428836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5519792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28917059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13280592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46682506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12971618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87658036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615507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70270243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43651148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98368823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018440116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95046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90203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30522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1900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75481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42077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893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97306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304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93AA47-AAE2-4A4B-A1C1-C1CD2ADAA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5865"/>
              </p:ext>
            </p:extLst>
          </p:nvPr>
        </p:nvGraphicFramePr>
        <p:xfrm>
          <a:off x="282797" y="922336"/>
          <a:ext cx="11557274" cy="5401557"/>
        </p:xfrm>
        <a:graphic>
          <a:graphicData uri="http://schemas.openxmlformats.org/drawingml/2006/table">
            <a:tbl>
              <a:tblPr/>
              <a:tblGrid>
                <a:gridCol w="2249542">
                  <a:extLst>
                    <a:ext uri="{9D8B030D-6E8A-4147-A177-3AD203B41FA5}">
                      <a16:colId xmlns:a16="http://schemas.microsoft.com/office/drawing/2014/main" val="1918085010"/>
                    </a:ext>
                  </a:extLst>
                </a:gridCol>
                <a:gridCol w="2249542">
                  <a:extLst>
                    <a:ext uri="{9D8B030D-6E8A-4147-A177-3AD203B41FA5}">
                      <a16:colId xmlns:a16="http://schemas.microsoft.com/office/drawing/2014/main" val="138741546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59990063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87697250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5131329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37206077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8199860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73963211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878401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002864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35803503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63283736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5464883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55310757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20204290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94844638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104293344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77407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29105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493059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182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694207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43214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31138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67473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9579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D2CDDC2-9F65-4ABA-8895-71FA3D43975F}"/>
              </a:ext>
            </a:extLst>
          </p:cNvPr>
          <p:cNvSpPr/>
          <p:nvPr/>
        </p:nvSpPr>
        <p:spPr>
          <a:xfrm>
            <a:off x="7130810" y="922330"/>
            <a:ext cx="490194" cy="5401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DEBF-5386-4F41-A834-CC387095CA92}"/>
              </a:ext>
            </a:extLst>
          </p:cNvPr>
          <p:cNvGrpSpPr/>
          <p:nvPr/>
        </p:nvGrpSpPr>
        <p:grpSpPr>
          <a:xfrm>
            <a:off x="125512" y="951259"/>
            <a:ext cx="2159626" cy="497322"/>
            <a:chOff x="43235" y="1398834"/>
            <a:chExt cx="2230065" cy="134535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6B8519D2-EE57-455D-901F-A3C728034005}"/>
                </a:ext>
              </a:extLst>
            </p:cNvPr>
            <p:cNvSpPr/>
            <p:nvPr/>
          </p:nvSpPr>
          <p:spPr>
            <a:xfrm flipH="1">
              <a:off x="685799" y="1398834"/>
              <a:ext cx="371475" cy="371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1A983A4-C7EA-413F-A059-09A98F85FA98}"/>
                </a:ext>
              </a:extLst>
            </p:cNvPr>
            <p:cNvSpPr/>
            <p:nvPr/>
          </p:nvSpPr>
          <p:spPr>
            <a:xfrm>
              <a:off x="685800" y="1770309"/>
              <a:ext cx="1587500" cy="948377"/>
            </a:xfrm>
            <a:prstGeom prst="rect">
              <a:avLst/>
            </a:prstGeom>
            <a:solidFill>
              <a:srgbClr val="7A8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9C2260-885D-49C2-B4EF-A8F33ED28E39}"/>
                </a:ext>
              </a:extLst>
            </p:cNvPr>
            <p:cNvSpPr txBox="1"/>
            <p:nvPr/>
          </p:nvSpPr>
          <p:spPr>
            <a:xfrm>
              <a:off x="43235" y="1828333"/>
              <a:ext cx="1509730" cy="9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장소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39BF87-64B7-40D8-ACA8-1F8C35740466}"/>
              </a:ext>
            </a:extLst>
          </p:cNvPr>
          <p:cNvGrpSpPr/>
          <p:nvPr/>
        </p:nvGrpSpPr>
        <p:grpSpPr>
          <a:xfrm>
            <a:off x="579864" y="2463172"/>
            <a:ext cx="1721711" cy="512728"/>
            <a:chOff x="551583" y="2580910"/>
            <a:chExt cx="1721717" cy="1415001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D8D9710F-46A5-4AA4-B2BA-F9812C3E1807}"/>
                </a:ext>
              </a:extLst>
            </p:cNvPr>
            <p:cNvSpPr/>
            <p:nvPr/>
          </p:nvSpPr>
          <p:spPr>
            <a:xfrm flipH="1">
              <a:off x="685799" y="2580910"/>
              <a:ext cx="371475" cy="371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81A3B1D-6F02-468A-8897-F7FAFC4E8370}"/>
                </a:ext>
              </a:extLst>
            </p:cNvPr>
            <p:cNvSpPr/>
            <p:nvPr/>
          </p:nvSpPr>
          <p:spPr>
            <a:xfrm>
              <a:off x="685800" y="2949863"/>
              <a:ext cx="1587500" cy="948377"/>
            </a:xfrm>
            <a:prstGeom prst="rect">
              <a:avLst/>
            </a:prstGeom>
            <a:solidFill>
              <a:srgbClr val="8C9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A456EB-B202-47B5-A50F-AE01F7A84D80}"/>
                </a:ext>
              </a:extLst>
            </p:cNvPr>
            <p:cNvSpPr txBox="1"/>
            <p:nvPr/>
          </p:nvSpPr>
          <p:spPr>
            <a:xfrm>
              <a:off x="551583" y="3061587"/>
              <a:ext cx="1391779" cy="93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회의내용</a:t>
              </a:r>
              <a:endPara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32447E3-1E37-453F-9D34-C7261D6F3F08}"/>
              </a:ext>
            </a:extLst>
          </p:cNvPr>
          <p:cNvSpPr txBox="1"/>
          <p:nvPr/>
        </p:nvSpPr>
        <p:spPr>
          <a:xfrm>
            <a:off x="2793819" y="1107691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해동 </a:t>
            </a:r>
            <a:r>
              <a:rPr lang="ko-KR" altLang="en-US" sz="1600" b="1" dirty="0" err="1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A81C74-C552-46D1-86EA-8ACF9948379A}"/>
              </a:ext>
            </a:extLst>
          </p:cNvPr>
          <p:cNvSpPr txBox="1"/>
          <p:nvPr/>
        </p:nvSpPr>
        <p:spPr>
          <a:xfrm>
            <a:off x="2793818" y="2558930"/>
            <a:ext cx="7424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회원가입을 통한 로그인 기능을 구현하는데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DB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필요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Crop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이미지 파일에서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딥러닝을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위한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픽셀값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출력이 필요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정확도가 낮아서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CNN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구조 재설계 필요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802CD3-EA44-4E08-937D-47AE61AC5A2E}"/>
              </a:ext>
            </a:extLst>
          </p:cNvPr>
          <p:cNvSpPr txBox="1"/>
          <p:nvPr/>
        </p:nvSpPr>
        <p:spPr>
          <a:xfrm>
            <a:off x="2793818" y="4759262"/>
            <a:ext cx="4884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회원가입을 위한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DB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구현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CNN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구조 재설계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Crop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이미지의 </a:t>
            </a:r>
            <a:r>
              <a:rPr lang="ko-KR" altLang="en-US" sz="1600" b="1" dirty="0" err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픽셀값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출력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F0652-2CE3-4CC9-8810-01D62AB73E7F}"/>
              </a:ext>
            </a:extLst>
          </p:cNvPr>
          <p:cNvSpPr txBox="1"/>
          <p:nvPr/>
        </p:nvSpPr>
        <p:spPr>
          <a:xfrm>
            <a:off x="457199" y="260856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4.4 </a:t>
            </a:r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회의 보고서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4C3D52-3E70-4305-9AB9-1D971FC6C859}"/>
              </a:ext>
            </a:extLst>
          </p:cNvPr>
          <p:cNvGrpSpPr/>
          <p:nvPr/>
        </p:nvGrpSpPr>
        <p:grpSpPr>
          <a:xfrm>
            <a:off x="579864" y="4549044"/>
            <a:ext cx="1705270" cy="497317"/>
            <a:chOff x="568024" y="3757942"/>
            <a:chExt cx="1705276" cy="1362872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718A776-BD3D-436D-9143-379D35E4731A}"/>
                </a:ext>
              </a:extLst>
            </p:cNvPr>
            <p:cNvSpPr/>
            <p:nvPr/>
          </p:nvSpPr>
          <p:spPr>
            <a:xfrm flipH="1">
              <a:off x="685799" y="3757942"/>
              <a:ext cx="371475" cy="37147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F4B545-572A-4C39-8698-C481DCA0A025}"/>
                </a:ext>
              </a:extLst>
            </p:cNvPr>
            <p:cNvSpPr/>
            <p:nvPr/>
          </p:nvSpPr>
          <p:spPr>
            <a:xfrm>
              <a:off x="685800" y="4124164"/>
              <a:ext cx="1587500" cy="948377"/>
            </a:xfrm>
            <a:prstGeom prst="rect">
              <a:avLst/>
            </a:prstGeom>
            <a:solidFill>
              <a:srgbClr val="90B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3A0FAF-81EE-4948-811A-C25CCC6D4545}"/>
                </a:ext>
              </a:extLst>
            </p:cNvPr>
            <p:cNvSpPr txBox="1"/>
            <p:nvPr/>
          </p:nvSpPr>
          <p:spPr>
            <a:xfrm>
              <a:off x="568024" y="4193024"/>
              <a:ext cx="1391779" cy="92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후속조치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6201D9-A989-42B8-AD45-BCB4717EF864}"/>
              </a:ext>
            </a:extLst>
          </p:cNvPr>
          <p:cNvGrpSpPr/>
          <p:nvPr/>
        </p:nvGrpSpPr>
        <p:grpSpPr>
          <a:xfrm>
            <a:off x="2863" y="1698243"/>
            <a:ext cx="2282271" cy="512566"/>
            <a:chOff x="-8971" y="4936333"/>
            <a:chExt cx="2282271" cy="1387860"/>
          </a:xfrm>
        </p:grpSpPr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C0F477F8-C0AE-44A1-AEB1-CD12EDC6F40C}"/>
                </a:ext>
              </a:extLst>
            </p:cNvPr>
            <p:cNvSpPr/>
            <p:nvPr/>
          </p:nvSpPr>
          <p:spPr>
            <a:xfrm flipH="1">
              <a:off x="685799" y="4936333"/>
              <a:ext cx="371475" cy="37147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B0D880-6C3D-4C0C-85B2-91522B56FF67}"/>
                </a:ext>
              </a:extLst>
            </p:cNvPr>
            <p:cNvSpPr/>
            <p:nvPr/>
          </p:nvSpPr>
          <p:spPr>
            <a:xfrm>
              <a:off x="685800" y="5307808"/>
              <a:ext cx="1587500" cy="948377"/>
            </a:xfrm>
            <a:prstGeom prst="rect">
              <a:avLst/>
            </a:prstGeom>
            <a:solidFill>
              <a:srgbClr val="7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20015B-61BF-45C2-9210-5ABDFE0F3E8D}"/>
                </a:ext>
              </a:extLst>
            </p:cNvPr>
            <p:cNvSpPr txBox="1"/>
            <p:nvPr/>
          </p:nvSpPr>
          <p:spPr>
            <a:xfrm>
              <a:off x="-8971" y="5407500"/>
              <a:ext cx="1793907" cy="9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참석자 </a:t>
              </a:r>
              <a:endPara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56A3A08-7406-4500-BA86-8143AFE6414C}"/>
              </a:ext>
            </a:extLst>
          </p:cNvPr>
          <p:cNvSpPr txBox="1"/>
          <p:nvPr/>
        </p:nvSpPr>
        <p:spPr>
          <a:xfrm>
            <a:off x="2794853" y="1802532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en-US" altLang="ko-KR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김용운</a:t>
            </a:r>
            <a:r>
              <a:rPr lang="en-US" altLang="ko-KR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endParaRPr lang="en-US" altLang="ko-KR" sz="1600" b="1" dirty="0">
              <a:ln>
                <a:solidFill>
                  <a:schemeClr val="accent5">
                    <a:alpha val="30000"/>
                  </a:schemeClr>
                </a:solidFill>
              </a:ln>
              <a:solidFill>
                <a:schemeClr val="accent5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859AAD-1F27-4EC4-A215-3CF6F2E5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64" y="875832"/>
            <a:ext cx="2524517" cy="51654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E2B6B9-3B8A-46A5-B54A-01F354A5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69" y="832403"/>
            <a:ext cx="2568122" cy="52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9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9D96A-C831-4A2C-ABBB-FEEB0F1B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29" y="867266"/>
            <a:ext cx="2576494" cy="5253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B6F98A-8950-49A2-BEE4-6C163BE6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508" y="867266"/>
            <a:ext cx="3039786" cy="51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1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BE03AD-C0D2-4CEA-8851-16E7ADE3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63" y="871538"/>
            <a:ext cx="2695575" cy="5486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2C4BA0-6F5B-4EBF-98D2-CA5D99671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36" y="749595"/>
            <a:ext cx="26955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735388-EC7F-4A0C-AF9F-C78123BA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02" y="831864"/>
            <a:ext cx="2667000" cy="5495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D9A47B-1685-4F08-968A-0AADF91F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53" y="831865"/>
            <a:ext cx="2695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26753-7A59-4668-B12A-57843EC143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94B586-8143-4C3C-80A4-6C2DC10E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39" y="838987"/>
            <a:ext cx="8384442" cy="53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336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사용자 지정 2">
      <a:dk1>
        <a:sysClr val="windowText" lastClr="000000"/>
      </a:dk1>
      <a:lt1>
        <a:sysClr val="window" lastClr="FFFFFF"/>
      </a:lt1>
      <a:dk2>
        <a:srgbClr val="3A4966"/>
      </a:dk2>
      <a:lt2>
        <a:srgbClr val="EEECE1"/>
      </a:lt2>
      <a:accent1>
        <a:srgbClr val="3A4966"/>
      </a:accent1>
      <a:accent2>
        <a:srgbClr val="4E6294"/>
      </a:accent2>
      <a:accent3>
        <a:srgbClr val="6573A7"/>
      </a:accent3>
      <a:accent4>
        <a:srgbClr val="6B9FC7"/>
      </a:accent4>
      <a:accent5>
        <a:srgbClr val="4BACC6"/>
      </a:accent5>
      <a:accent6>
        <a:srgbClr val="8064A2"/>
      </a:accent6>
      <a:hlink>
        <a:srgbClr val="8064A2"/>
      </a:hlink>
      <a:folHlink>
        <a:srgbClr val="800080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1965</TotalTime>
  <Words>385</Words>
  <Application>Microsoft Office PowerPoint</Application>
  <PresentationFormat>와이드스크린</PresentationFormat>
  <Paragraphs>132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Wingdings 2</vt:lpstr>
      <vt:lpstr>맑은 고딕</vt:lpstr>
      <vt:lpstr>Calibri</vt:lpstr>
      <vt:lpstr>나눔바른고딕 UltraLight</vt:lpstr>
      <vt:lpstr>Calibri Light</vt:lpstr>
      <vt:lpstr>함초롬바탕</vt:lpstr>
      <vt:lpstr>나눔바른고딕 Light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sungmin</cp:lastModifiedBy>
  <cp:revision>99</cp:revision>
  <dcterms:created xsi:type="dcterms:W3CDTF">2017-07-21T02:51:28Z</dcterms:created>
  <dcterms:modified xsi:type="dcterms:W3CDTF">2018-04-12T07:37:06Z</dcterms:modified>
</cp:coreProperties>
</file>