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1"/>
  </p:notesMasterIdLst>
  <p:sldIdLst>
    <p:sldId id="315" r:id="rId2"/>
    <p:sldId id="341" r:id="rId3"/>
    <p:sldId id="337" r:id="rId4"/>
    <p:sldId id="325" r:id="rId5"/>
    <p:sldId id="320" r:id="rId6"/>
    <p:sldId id="342" r:id="rId7"/>
    <p:sldId id="346" r:id="rId8"/>
    <p:sldId id="322" r:id="rId9"/>
    <p:sldId id="331" r:id="rId10"/>
    <p:sldId id="332" r:id="rId11"/>
    <p:sldId id="348" r:id="rId12"/>
    <p:sldId id="336" r:id="rId13"/>
    <p:sldId id="345" r:id="rId14"/>
    <p:sldId id="333" r:id="rId15"/>
    <p:sldId id="328" r:id="rId16"/>
    <p:sldId id="343" r:id="rId17"/>
    <p:sldId id="323" r:id="rId18"/>
    <p:sldId id="334" r:id="rId19"/>
    <p:sldId id="303" r:id="rId20"/>
  </p:sldIdLst>
  <p:sldSz cx="10655300" cy="7380288"/>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D66"/>
    <a:srgbClr val="334671"/>
    <a:srgbClr val="BEC0C3"/>
    <a:srgbClr val="2D7F4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0" autoAdjust="0"/>
    <p:restoredTop sz="43158" autoAdjust="0"/>
  </p:normalViewPr>
  <p:slideViewPr>
    <p:cSldViewPr showGuides="1">
      <p:cViewPr varScale="1">
        <p:scale>
          <a:sx n="46" d="100"/>
          <a:sy n="46" d="100"/>
        </p:scale>
        <p:origin x="3006" y="4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CEDD069-B2EE-49B7-97F2-8A76E464C8E7}" type="datetimeFigureOut">
              <a:rPr kumimoji="1" lang="ja-JP" altLang="en-US" smtClean="0"/>
              <a:t>2021/7/19</a:t>
            </a:fld>
            <a:endParaRPr kumimoji="1" lang="ja-JP" altLang="en-US"/>
          </a:p>
        </p:txBody>
      </p:sp>
      <p:sp>
        <p:nvSpPr>
          <p:cNvPr id="4" name="スライド イメージ プレースホルダー 3"/>
          <p:cNvSpPr>
            <a:spLocks noGrp="1" noRot="1" noChangeAspect="1"/>
          </p:cNvSpPr>
          <p:nvPr>
            <p:ph type="sldImg" idx="2"/>
          </p:nvPr>
        </p:nvSpPr>
        <p:spPr>
          <a:xfrm>
            <a:off x="982663" y="1243013"/>
            <a:ext cx="48418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CF374625-E895-4E97-ADAC-90F58781FCD5}" type="slidenum">
              <a:rPr kumimoji="1" lang="ja-JP" altLang="en-US" smtClean="0"/>
              <a:t>‹#›</a:t>
            </a:fld>
            <a:endParaRPr kumimoji="1" lang="ja-JP" altLang="en-US"/>
          </a:p>
        </p:txBody>
      </p:sp>
    </p:spTree>
    <p:extLst>
      <p:ext uri="{BB962C8B-B14F-4D97-AF65-F5344CB8AC3E}">
        <p14:creationId xmlns:p14="http://schemas.microsoft.com/office/powerpoint/2010/main" val="1661364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aike.baidu.com/item/%E5%BB%BA%E6%A8%A1%E6%8A%80%E6%9C%AF" TargetMode="External"/><Relationship Id="rId7" Type="http://schemas.openxmlformats.org/officeDocument/2006/relationships/hyperlink" Target="https://baike.baidu.com/item/%E6%97%B6%E9%97%B4%E5%BA%8F%E5%88%97%E6%A8%A1%E5%9E%8B/6990876"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baike.baidu.com/item/%E9%A2%84%E6%B5%8B%E5%88%86%E6%9E%90" TargetMode="External"/><Relationship Id="rId5" Type="http://schemas.openxmlformats.org/officeDocument/2006/relationships/hyperlink" Target="https://baike.baidu.com/item/%E8%87%AA%E5%8F%98%E9%87%8F" TargetMode="External"/><Relationship Id="rId4" Type="http://schemas.openxmlformats.org/officeDocument/2006/relationships/hyperlink" Target="https://baike.baidu.com/item/%E5%9B%A0%E5%8F%98%E9%87%8F/5872908"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YouYuan" panose="02010509060101010101" pitchFamily="49" charset="-122"/>
                <a:ea typeface="YouYuan" panose="02010509060101010101" pitchFamily="49" charset="-122"/>
              </a:rPr>
              <a:t>7</a:t>
            </a:r>
            <a:r>
              <a:rPr lang="zh-CN" altLang="en-US" dirty="0">
                <a:latin typeface="YouYuan" panose="02010509060101010101" pitchFamily="49" charset="-122"/>
                <a:ea typeface="YouYuan" panose="02010509060101010101" pitchFamily="49" charset="-122"/>
              </a:rPr>
              <a:t>月</a:t>
            </a:r>
            <a:r>
              <a:rPr lang="en-US" altLang="zh-CN" dirty="0">
                <a:latin typeface="YouYuan" panose="02010509060101010101" pitchFamily="49" charset="-122"/>
                <a:ea typeface="YouYuan" panose="02010509060101010101" pitchFamily="49" charset="-122"/>
              </a:rPr>
              <a:t>13</a:t>
            </a:r>
            <a:r>
              <a:rPr lang="zh-CN" altLang="en-US" dirty="0">
                <a:latin typeface="YouYuan" panose="02010509060101010101" pitchFamily="49" charset="-122"/>
                <a:ea typeface="YouYuan" panose="02010509060101010101" pitchFamily="49" charset="-122"/>
              </a:rPr>
              <a:t>日，最新的全球</a:t>
            </a:r>
            <a:r>
              <a:rPr lang="en-US" altLang="zh-CN" b="1" dirty="0">
                <a:solidFill>
                  <a:srgbClr val="C00000"/>
                </a:solidFill>
                <a:latin typeface="YouYuan" panose="02010509060101010101" pitchFamily="49" charset="-122"/>
                <a:ea typeface="YouYuan" panose="02010509060101010101" pitchFamily="49" charset="-122"/>
              </a:rPr>
              <a:t>《2021</a:t>
            </a:r>
            <a:r>
              <a:rPr lang="zh-CN" altLang="en-US" b="1" dirty="0">
                <a:solidFill>
                  <a:srgbClr val="C00000"/>
                </a:solidFill>
                <a:latin typeface="YouYuan" panose="02010509060101010101" pitchFamily="49" charset="-122"/>
                <a:ea typeface="YouYuan" panose="02010509060101010101" pitchFamily="49" charset="-122"/>
              </a:rPr>
              <a:t>人工智能与机器学习现状</a:t>
            </a:r>
            <a:r>
              <a:rPr lang="en-US" altLang="zh-CN" b="1" dirty="0">
                <a:solidFill>
                  <a:srgbClr val="C00000"/>
                </a:solidFill>
                <a:latin typeface="YouYuan" panose="02010509060101010101" pitchFamily="49" charset="-122"/>
                <a:ea typeface="YouYuan" panose="02010509060101010101" pitchFamily="49" charset="-122"/>
              </a:rPr>
              <a:t>》</a:t>
            </a:r>
            <a:r>
              <a:rPr lang="zh-CN" altLang="en-US" dirty="0">
                <a:latin typeface="YouYuan" panose="02010509060101010101" pitchFamily="49" charset="-122"/>
                <a:ea typeface="YouYuan" panose="02010509060101010101" pitchFamily="49" charset="-122"/>
              </a:rPr>
              <a:t>调研报告显示：</a:t>
            </a:r>
            <a:endParaRPr lang="en-US" altLang="zh-CN" sz="1200" dirty="0">
              <a:solidFill>
                <a:schemeClr val="tx1"/>
              </a:solidFill>
              <a:latin typeface="YouYuan" panose="02010509060101010101" pitchFamily="49" charset="-122"/>
              <a:ea typeface="YouYuan" panose="020105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YouYuan" panose="02010509060101010101" pitchFamily="49" charset="-122"/>
                <a:ea typeface="YouYuan" panose="02010509060101010101" pitchFamily="49" charset="-122"/>
              </a:rPr>
              <a:t>2021</a:t>
            </a:r>
            <a:r>
              <a:rPr lang="zh-CN" altLang="en-US" sz="1200" dirty="0">
                <a:solidFill>
                  <a:schemeClr val="tx1"/>
                </a:solidFill>
                <a:latin typeface="YouYuan" panose="02010509060101010101" pitchFamily="49" charset="-122"/>
                <a:ea typeface="YouYuan" panose="02010509060101010101" pitchFamily="49" charset="-122"/>
              </a:rPr>
              <a:t>年，</a:t>
            </a:r>
            <a:r>
              <a:rPr lang="en-US" altLang="zh-CN" sz="1200" b="1" dirty="0">
                <a:solidFill>
                  <a:srgbClr val="C00000"/>
                </a:solidFill>
                <a:latin typeface="YouYuan" panose="02010509060101010101" pitchFamily="49" charset="-122"/>
                <a:ea typeface="YouYuan" panose="02010509060101010101" pitchFamily="49" charset="-122"/>
              </a:rPr>
              <a:t>53%</a:t>
            </a:r>
            <a:r>
              <a:rPr lang="zh-CN" altLang="en-US" sz="1200" b="1" dirty="0">
                <a:solidFill>
                  <a:srgbClr val="C00000"/>
                </a:solidFill>
                <a:latin typeface="YouYuan" panose="02010509060101010101" pitchFamily="49" charset="-122"/>
                <a:ea typeface="YouYuan" panose="02010509060101010101" pitchFamily="49" charset="-122"/>
              </a:rPr>
              <a:t>的</a:t>
            </a:r>
            <a:r>
              <a:rPr lang="en-US" altLang="zh-CN" sz="1200" b="1" dirty="0">
                <a:solidFill>
                  <a:srgbClr val="C00000"/>
                </a:solidFill>
                <a:latin typeface="YouYuan" panose="02010509060101010101" pitchFamily="49" charset="-122"/>
                <a:ea typeface="YouYuan" panose="02010509060101010101" pitchFamily="49" charset="-122"/>
              </a:rPr>
              <a:t>AI</a:t>
            </a:r>
            <a:r>
              <a:rPr lang="zh-CN" altLang="en-US" sz="1200" b="1" dirty="0">
                <a:solidFill>
                  <a:srgbClr val="C00000"/>
                </a:solidFill>
                <a:latin typeface="YouYuan" panose="02010509060101010101" pitchFamily="49" charset="-122"/>
                <a:ea typeface="YouYuan" panose="02010509060101010101" pitchFamily="49" charset="-122"/>
              </a:rPr>
              <a:t>团队</a:t>
            </a:r>
            <a:r>
              <a:rPr lang="zh-CN" altLang="en-US" sz="1200" dirty="0">
                <a:solidFill>
                  <a:schemeClr val="tx1"/>
                </a:solidFill>
                <a:latin typeface="YouYuan" panose="02010509060101010101" pitchFamily="49" charset="-122"/>
                <a:ea typeface="YouYuan" panose="02010509060101010101" pitchFamily="49" charset="-122"/>
              </a:rPr>
              <a:t>报告预算在</a:t>
            </a:r>
            <a:r>
              <a:rPr lang="en-US" altLang="zh-CN" sz="1200" dirty="0">
                <a:solidFill>
                  <a:schemeClr val="tx1"/>
                </a:solidFill>
                <a:latin typeface="YouYuan" panose="02010509060101010101" pitchFamily="49" charset="-122"/>
                <a:ea typeface="YouYuan" panose="02010509060101010101" pitchFamily="49" charset="-122"/>
              </a:rPr>
              <a:t>50</a:t>
            </a:r>
            <a:r>
              <a:rPr lang="zh-CN" altLang="en-US" sz="1200" dirty="0">
                <a:solidFill>
                  <a:schemeClr val="tx1"/>
                </a:solidFill>
                <a:latin typeface="YouYuan" panose="02010509060101010101" pitchFamily="49" charset="-122"/>
                <a:ea typeface="YouYuan" panose="02010509060101010101" pitchFamily="49" charset="-122"/>
              </a:rPr>
              <a:t>万美元到</a:t>
            </a:r>
            <a:r>
              <a:rPr lang="en-US" altLang="zh-CN" sz="1200" dirty="0">
                <a:solidFill>
                  <a:schemeClr val="tx1"/>
                </a:solidFill>
                <a:latin typeface="YouYuan" panose="02010509060101010101" pitchFamily="49" charset="-122"/>
                <a:ea typeface="YouYuan" panose="02010509060101010101" pitchFamily="49" charset="-122"/>
              </a:rPr>
              <a:t>500</a:t>
            </a:r>
            <a:r>
              <a:rPr lang="zh-CN" altLang="en-US" sz="1200" dirty="0">
                <a:solidFill>
                  <a:schemeClr val="tx1"/>
                </a:solidFill>
                <a:latin typeface="YouYuan" panose="02010509060101010101" pitchFamily="49" charset="-122"/>
                <a:ea typeface="YouYuan" panose="02010509060101010101" pitchFamily="49" charset="-122"/>
              </a:rPr>
              <a:t>万美元之间（而</a:t>
            </a:r>
            <a:r>
              <a:rPr lang="en-US" altLang="zh-CN" sz="1200" dirty="0">
                <a:solidFill>
                  <a:schemeClr val="tx1"/>
                </a:solidFill>
                <a:latin typeface="YouYuan" panose="02010509060101010101" pitchFamily="49" charset="-122"/>
                <a:ea typeface="YouYuan" panose="02010509060101010101" pitchFamily="49" charset="-122"/>
              </a:rPr>
              <a:t>2020</a:t>
            </a:r>
            <a:r>
              <a:rPr lang="zh-CN" altLang="en-US" sz="1200" dirty="0">
                <a:solidFill>
                  <a:schemeClr val="tx1"/>
                </a:solidFill>
                <a:latin typeface="YouYuan" panose="02010509060101010101" pitchFamily="49" charset="-122"/>
                <a:ea typeface="YouYuan" panose="02010509060101010101" pitchFamily="49" charset="-122"/>
              </a:rPr>
              <a:t>年约为三分之一），这个强烈的信号表明</a:t>
            </a:r>
            <a:r>
              <a:rPr lang="en-US" altLang="zh-CN" sz="1200" b="1" dirty="0">
                <a:solidFill>
                  <a:srgbClr val="C00000"/>
                </a:solidFill>
                <a:latin typeface="YouYuan" panose="02010509060101010101" pitchFamily="49" charset="-122"/>
                <a:ea typeface="YouYuan" panose="02010509060101010101" pitchFamily="49" charset="-122"/>
              </a:rPr>
              <a:t>AI</a:t>
            </a:r>
            <a:r>
              <a:rPr lang="zh-CN" altLang="en-US" sz="1200" b="1" dirty="0">
                <a:solidFill>
                  <a:srgbClr val="C00000"/>
                </a:solidFill>
                <a:latin typeface="YouYuan" panose="02010509060101010101" pitchFamily="49" charset="-122"/>
                <a:ea typeface="YouYuan" panose="02010509060101010101" pitchFamily="49" charset="-122"/>
              </a:rPr>
              <a:t>对于各行各业各种规模企业的成功变得越来越重要。</a:t>
            </a:r>
            <a:endParaRPr lang="en-US" altLang="zh-CN" sz="1200" b="1" dirty="0">
              <a:solidFill>
                <a:srgbClr val="C00000"/>
              </a:solidFill>
              <a:latin typeface="YouYuan" panose="02010509060101010101" pitchFamily="49" charset="-122"/>
              <a:ea typeface="YouYuan" panose="020105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YouYuan" panose="02010509060101010101" pitchFamily="49" charset="-122"/>
                <a:ea typeface="YouYuan" panose="02010509060101010101" pitchFamily="49" charset="-122"/>
              </a:rPr>
              <a:t>澳鹏（</a:t>
            </a:r>
            <a:r>
              <a:rPr lang="en-US" altLang="zh-CN" sz="1200" dirty="0">
                <a:solidFill>
                  <a:schemeClr val="tx1"/>
                </a:solidFill>
                <a:latin typeface="YouYuan" panose="02010509060101010101" pitchFamily="49" charset="-122"/>
                <a:ea typeface="YouYuan" panose="02010509060101010101" pitchFamily="49" charset="-122"/>
              </a:rPr>
              <a:t>Appen</a:t>
            </a:r>
            <a:r>
              <a:rPr lang="zh-CN" altLang="en-US" sz="1200" dirty="0">
                <a:solidFill>
                  <a:schemeClr val="tx1"/>
                </a:solidFill>
                <a:latin typeface="YouYuan" panose="02010509060101010101" pitchFamily="49" charset="-122"/>
                <a:ea typeface="YouYuan" panose="02010509060101010101" pitchFamily="49" charset="-122"/>
              </a:rPr>
              <a:t>）是全球领先的</a:t>
            </a:r>
            <a:r>
              <a:rPr lang="en-US" altLang="zh-CN" sz="1200" dirty="0">
                <a:solidFill>
                  <a:schemeClr val="tx1"/>
                </a:solidFill>
                <a:latin typeface="YouYuan" panose="02010509060101010101" pitchFamily="49" charset="-122"/>
                <a:ea typeface="YouYuan" panose="02010509060101010101" pitchFamily="49" charset="-122"/>
              </a:rPr>
              <a:t>AI</a:t>
            </a:r>
            <a:r>
              <a:rPr lang="zh-CN" altLang="en-US" sz="1200" dirty="0">
                <a:solidFill>
                  <a:schemeClr val="tx1"/>
                </a:solidFill>
                <a:latin typeface="YouYuan" panose="02010509060101010101" pitchFamily="49" charset="-122"/>
                <a:ea typeface="YouYuan" panose="02010509060101010101" pitchFamily="49" charset="-122"/>
              </a:rPr>
              <a:t>数据服务平台公司，他连续第</a:t>
            </a:r>
            <a:r>
              <a:rPr lang="en-US" altLang="zh-CN" sz="1200" dirty="0">
                <a:solidFill>
                  <a:schemeClr val="tx1"/>
                </a:solidFill>
                <a:latin typeface="YouYuan" panose="02010509060101010101" pitchFamily="49" charset="-122"/>
                <a:ea typeface="YouYuan" panose="02010509060101010101" pitchFamily="49" charset="-122"/>
              </a:rPr>
              <a:t>7</a:t>
            </a:r>
            <a:r>
              <a:rPr lang="zh-CN" altLang="en-US" sz="1200" dirty="0">
                <a:solidFill>
                  <a:schemeClr val="tx1"/>
                </a:solidFill>
                <a:latin typeface="YouYuan" panose="02010509060101010101" pitchFamily="49" charset="-122"/>
                <a:ea typeface="YouYuan" panose="02010509060101010101" pitchFamily="49" charset="-122"/>
              </a:rPr>
              <a:t>年发布的</a:t>
            </a:r>
            <a:r>
              <a:rPr lang="en-US" altLang="zh-CN" sz="1200" dirty="0">
                <a:solidFill>
                  <a:schemeClr val="tx1"/>
                </a:solidFill>
                <a:latin typeface="YouYuan" panose="02010509060101010101" pitchFamily="49" charset="-122"/>
                <a:ea typeface="YouYuan" panose="02010509060101010101" pitchFamily="49" charset="-122"/>
              </a:rPr>
              <a:t>AI</a:t>
            </a:r>
            <a:r>
              <a:rPr lang="zh-CN" altLang="en-US" sz="1200" dirty="0">
                <a:solidFill>
                  <a:schemeClr val="tx1"/>
                </a:solidFill>
                <a:latin typeface="YouYuan" panose="02010509060101010101" pitchFamily="49" charset="-122"/>
                <a:ea typeface="YouYuan" panose="02010509060101010101" pitchFamily="49" charset="-122"/>
              </a:rPr>
              <a:t>现状年度报告还强调，在</a:t>
            </a:r>
            <a:r>
              <a:rPr lang="en-US" altLang="zh-CN" sz="1200" dirty="0">
                <a:solidFill>
                  <a:schemeClr val="tx1"/>
                </a:solidFill>
                <a:latin typeface="YouYuan" panose="02010509060101010101" pitchFamily="49" charset="-122"/>
                <a:ea typeface="YouYuan" panose="02010509060101010101" pitchFamily="49" charset="-122"/>
              </a:rPr>
              <a:t>2020</a:t>
            </a:r>
            <a:r>
              <a:rPr lang="zh-CN" altLang="en-US" sz="1200" dirty="0">
                <a:solidFill>
                  <a:schemeClr val="tx1"/>
                </a:solidFill>
                <a:latin typeface="YouYuan" panose="02010509060101010101" pitchFamily="49" charset="-122"/>
                <a:ea typeface="YouYuan" panose="02010509060101010101" pitchFamily="49" charset="-122"/>
              </a:rPr>
              <a:t>年由于新冠疫情，各规模的企业都加速推进了</a:t>
            </a:r>
            <a:r>
              <a:rPr lang="en-US" altLang="zh-CN" sz="1200" dirty="0">
                <a:solidFill>
                  <a:schemeClr val="tx1"/>
                </a:solidFill>
                <a:latin typeface="YouYuan" panose="02010509060101010101" pitchFamily="49" charset="-122"/>
                <a:ea typeface="YouYuan" panose="02010509060101010101" pitchFamily="49" charset="-122"/>
              </a:rPr>
              <a:t>AI</a:t>
            </a:r>
            <a:r>
              <a:rPr lang="zh-CN" altLang="en-US" sz="1200" dirty="0">
                <a:solidFill>
                  <a:schemeClr val="tx1"/>
                </a:solidFill>
                <a:latin typeface="YouYuan" panose="02010509060101010101" pitchFamily="49" charset="-122"/>
                <a:ea typeface="YouYuan" panose="02010509060101010101" pitchFamily="49" charset="-122"/>
              </a:rPr>
              <a:t>战略，并且在</a:t>
            </a:r>
            <a:r>
              <a:rPr lang="en-US" altLang="zh-CN" sz="1200" dirty="0">
                <a:solidFill>
                  <a:schemeClr val="tx1"/>
                </a:solidFill>
                <a:latin typeface="YouYuan" panose="02010509060101010101" pitchFamily="49" charset="-122"/>
                <a:ea typeface="YouYuan" panose="02010509060101010101" pitchFamily="49" charset="-122"/>
              </a:rPr>
              <a:t>2021</a:t>
            </a:r>
            <a:r>
              <a:rPr lang="zh-CN" altLang="en-US" sz="1200" dirty="0">
                <a:solidFill>
                  <a:schemeClr val="tx1"/>
                </a:solidFill>
                <a:latin typeface="YouYuan" panose="02010509060101010101" pitchFamily="49" charset="-122"/>
                <a:ea typeface="YouYuan" panose="02010509060101010101" pitchFamily="49" charset="-122"/>
              </a:rPr>
              <a:t>年还将继续保持这种势头。</a:t>
            </a:r>
            <a:endParaRPr lang="en-US" sz="1200" dirty="0">
              <a:solidFill>
                <a:schemeClr val="tx1"/>
              </a:solidFill>
              <a:latin typeface="YouYuan" panose="02010509060101010101" pitchFamily="49" charset="-122"/>
              <a:ea typeface="YouYuan" panose="02010509060101010101" pitchFamily="49" charset="-122"/>
            </a:endParaRPr>
          </a:p>
          <a:p>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2</a:t>
            </a:fld>
            <a:endParaRPr kumimoji="1" lang="ja-JP" altLang="en-US"/>
          </a:p>
        </p:txBody>
      </p:sp>
    </p:spTree>
    <p:extLst>
      <p:ext uri="{BB962C8B-B14F-4D97-AF65-F5344CB8AC3E}">
        <p14:creationId xmlns:p14="http://schemas.microsoft.com/office/powerpoint/2010/main" val="2854815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11</a:t>
            </a:fld>
            <a:endParaRPr kumimoji="1" lang="ja-JP" altLang="en-US"/>
          </a:p>
        </p:txBody>
      </p:sp>
    </p:spTree>
    <p:extLst>
      <p:ext uri="{BB962C8B-B14F-4D97-AF65-F5344CB8AC3E}">
        <p14:creationId xmlns:p14="http://schemas.microsoft.com/office/powerpoint/2010/main" val="220293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sz="1200" b="0" i="0" kern="1200" dirty="0">
                <a:solidFill>
                  <a:schemeClr val="tx1"/>
                </a:solidFill>
                <a:effectLst/>
                <a:latin typeface="+mn-lt"/>
                <a:ea typeface="+mn-ea"/>
                <a:cs typeface="+mn-cs"/>
              </a:rPr>
              <a:t>周志华老师的</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机器学习</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（西瓜书）是机器学习领域的经典入门教材之一，但这不仅仅只是一本入门书。</a:t>
            </a:r>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书的原话：</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就算是领域内的专家来看这本书，依旧是会有所收获的，因此这本书是需要精读的，一遍肯定是不够的</a:t>
            </a:r>
            <a:r>
              <a:rPr kumimoji="1" lang="en-US" altLang="zh-CN" sz="1200" b="0" i="0" kern="1200" dirty="0">
                <a:solidFill>
                  <a:schemeClr val="tx1"/>
                </a:solidFill>
                <a:effectLst/>
                <a:latin typeface="+mn-lt"/>
                <a:ea typeface="+mn-ea"/>
                <a:cs typeface="+mn-cs"/>
              </a:rPr>
              <a:t>“</a:t>
            </a:r>
          </a:p>
          <a:p>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周志华教授是</a:t>
            </a:r>
            <a:r>
              <a:rPr kumimoji="1" lang="en-US" altLang="zh-CN" sz="1200" b="0" i="0" kern="1200" dirty="0">
                <a:solidFill>
                  <a:schemeClr val="tx1"/>
                </a:solidFill>
                <a:effectLst/>
                <a:latin typeface="+mn-lt"/>
                <a:ea typeface="+mn-ea"/>
                <a:cs typeface="+mn-cs"/>
              </a:rPr>
              <a:t>AAAI Fellow, IEEE Fellow, IAPR Fellow</a:t>
            </a:r>
            <a:r>
              <a:rPr kumimoji="1" lang="zh-CN" altLang="en-US" sz="1200" b="0" i="0" kern="1200" dirty="0">
                <a:solidFill>
                  <a:schemeClr val="tx1"/>
                </a:solidFill>
                <a:effectLst/>
                <a:latin typeface="+mn-lt"/>
                <a:ea typeface="+mn-ea"/>
                <a:cs typeface="+mn-cs"/>
              </a:rPr>
              <a:t>，并于</a:t>
            </a:r>
            <a:r>
              <a:rPr kumimoji="1" lang="en-US" altLang="zh-CN" sz="1200" b="0" i="0" kern="1200" dirty="0">
                <a:solidFill>
                  <a:schemeClr val="tx1"/>
                </a:solidFill>
                <a:effectLst/>
                <a:latin typeface="+mn-lt"/>
                <a:ea typeface="+mn-ea"/>
                <a:cs typeface="+mn-cs"/>
              </a:rPr>
              <a:t>2016</a:t>
            </a:r>
            <a:r>
              <a:rPr kumimoji="1" lang="zh-CN" altLang="en-US" sz="1200" b="0" i="0" kern="1200" dirty="0">
                <a:solidFill>
                  <a:schemeClr val="tx1"/>
                </a:solidFill>
                <a:effectLst/>
                <a:latin typeface="+mn-lt"/>
                <a:ea typeface="+mn-ea"/>
                <a:cs typeface="+mn-cs"/>
              </a:rPr>
              <a:t>年入选</a:t>
            </a:r>
            <a:r>
              <a:rPr kumimoji="1" lang="en-US" altLang="zh-CN" sz="1200" b="0" i="0" kern="1200" dirty="0">
                <a:solidFill>
                  <a:schemeClr val="tx1"/>
                </a:solidFill>
                <a:effectLst/>
                <a:latin typeface="+mn-lt"/>
                <a:ea typeface="+mn-ea"/>
                <a:cs typeface="+mn-cs"/>
              </a:rPr>
              <a:t>ACM Fellow</a:t>
            </a:r>
            <a:r>
              <a:rPr kumimoji="1" lang="zh-CN" altLang="en-US" sz="1200" b="0" i="0" kern="1200" dirty="0">
                <a:solidFill>
                  <a:schemeClr val="tx1"/>
                </a:solidFill>
                <a:effectLst/>
                <a:latin typeface="+mn-lt"/>
                <a:ea typeface="+mn-ea"/>
                <a:cs typeface="+mn-cs"/>
              </a:rPr>
              <a:t>和</a:t>
            </a:r>
            <a:r>
              <a:rPr kumimoji="1" lang="en-US" altLang="zh-CN" sz="1200" b="0" i="0" kern="1200" dirty="0">
                <a:solidFill>
                  <a:schemeClr val="tx1"/>
                </a:solidFill>
                <a:effectLst/>
                <a:latin typeface="+mn-lt"/>
                <a:ea typeface="+mn-ea"/>
                <a:cs typeface="+mn-cs"/>
              </a:rPr>
              <a:t>AAAS Fellow</a:t>
            </a:r>
            <a:r>
              <a:rPr kumimoji="1" lang="zh-CN" altLang="en-US" sz="1200" b="0" i="0" kern="1200" dirty="0">
                <a:solidFill>
                  <a:schemeClr val="tx1"/>
                </a:solidFill>
                <a:effectLst/>
                <a:latin typeface="+mn-lt"/>
                <a:ea typeface="+mn-ea"/>
                <a:cs typeface="+mn-cs"/>
              </a:rPr>
              <a:t>，成为国际上与人工智能相关的重要学会“大满贯” </a:t>
            </a:r>
            <a:r>
              <a:rPr kumimoji="1" lang="en-US" altLang="zh-CN" sz="1200" b="0" i="0" kern="1200" dirty="0">
                <a:solidFill>
                  <a:schemeClr val="tx1"/>
                </a:solidFill>
                <a:effectLst/>
                <a:latin typeface="+mn-lt"/>
                <a:ea typeface="+mn-ea"/>
                <a:cs typeface="+mn-cs"/>
              </a:rPr>
              <a:t>Fellow</a:t>
            </a:r>
            <a:r>
              <a:rPr kumimoji="1" lang="zh-CN" altLang="en-US" sz="1200" b="0" i="0" kern="1200" dirty="0">
                <a:solidFill>
                  <a:schemeClr val="tx1"/>
                </a:solidFill>
                <a:effectLst/>
                <a:latin typeface="+mn-lt"/>
                <a:ea typeface="+mn-ea"/>
                <a:cs typeface="+mn-cs"/>
              </a:rPr>
              <a:t>华人第一人</a:t>
            </a:r>
            <a:r>
              <a:rPr kumimoji="1" lang="zh-CN" altLang="en-US" sz="1200" b="0" i="0" kern="1200" baseline="30000" dirty="0">
                <a:solidFill>
                  <a:schemeClr val="tx1"/>
                </a:solidFill>
                <a:effectLst/>
                <a:latin typeface="+mn-lt"/>
                <a:ea typeface="+mn-ea"/>
                <a:cs typeface="+mn-cs"/>
              </a:rPr>
              <a:t> </a:t>
            </a:r>
            <a:r>
              <a:rPr kumimoji="1" lang="en-US" altLang="zh-CN" sz="1200" b="0" i="0" kern="1200" baseline="30000" dirty="0">
                <a:solidFill>
                  <a:schemeClr val="tx1"/>
                </a:solidFill>
                <a:effectLst/>
                <a:latin typeface="+mn-lt"/>
                <a:ea typeface="+mn-ea"/>
                <a:cs typeface="+mn-cs"/>
              </a:rPr>
              <a:t>[18]</a:t>
            </a:r>
            <a:r>
              <a:rPr kumimoji="1" lang="zh-CN" altLang="en-US" sz="1200" b="0" i="0" u="none" strike="noStrike" kern="1200" dirty="0">
                <a:solidFill>
                  <a:schemeClr val="tx1"/>
                </a:solidFill>
                <a:effectLst/>
                <a:latin typeface="+mn-lt"/>
                <a:ea typeface="+mn-ea"/>
                <a:cs typeface="+mn-cs"/>
              </a:rPr>
              <a:t> </a:t>
            </a:r>
            <a:r>
              <a:rPr kumimoji="1" lang="zh-CN" altLang="en-US" sz="1200" b="0" i="0" kern="1200" dirty="0">
                <a:solidFill>
                  <a:schemeClr val="tx1"/>
                </a:solidFill>
                <a:effectLst/>
                <a:latin typeface="+mn-lt"/>
                <a:ea typeface="+mn-ea"/>
                <a:cs typeface="+mn-cs"/>
              </a:rPr>
              <a:t> 。此外，周志华教授曾担任国际人工智能大会（</a:t>
            </a:r>
            <a:r>
              <a:rPr kumimoji="1" lang="en-US" altLang="zh-CN" sz="1200" b="0" i="0" kern="1200" dirty="0">
                <a:solidFill>
                  <a:schemeClr val="tx1"/>
                </a:solidFill>
                <a:effectLst/>
                <a:latin typeface="+mn-lt"/>
                <a:ea typeface="+mn-ea"/>
                <a:cs typeface="+mn-cs"/>
              </a:rPr>
              <a:t>AAAI 2019</a:t>
            </a:r>
            <a:r>
              <a:rPr kumimoji="1" lang="zh-CN" altLang="en-US" sz="1200" b="0" i="0" kern="1200" dirty="0">
                <a:solidFill>
                  <a:schemeClr val="tx1"/>
                </a:solidFill>
                <a:effectLst/>
                <a:latin typeface="+mn-lt"/>
                <a:ea typeface="+mn-ea"/>
                <a:cs typeface="+mn-cs"/>
              </a:rPr>
              <a:t>）程序委员会主席</a:t>
            </a:r>
            <a:r>
              <a:rPr kumimoji="1" lang="zh-CN" altLang="en-US" sz="1200" b="0" i="0" kern="1200" baseline="30000" dirty="0">
                <a:solidFill>
                  <a:schemeClr val="tx1"/>
                </a:solidFill>
                <a:effectLst/>
                <a:latin typeface="+mn-lt"/>
                <a:ea typeface="+mn-ea"/>
                <a:cs typeface="+mn-cs"/>
              </a:rPr>
              <a:t> </a:t>
            </a:r>
            <a:r>
              <a:rPr kumimoji="1" lang="en-US" altLang="zh-CN" sz="1200" b="0" i="0" kern="1200" baseline="30000" dirty="0">
                <a:solidFill>
                  <a:schemeClr val="tx1"/>
                </a:solidFill>
                <a:effectLst/>
                <a:latin typeface="+mn-lt"/>
                <a:ea typeface="+mn-ea"/>
                <a:cs typeface="+mn-cs"/>
              </a:rPr>
              <a:t>[14]</a:t>
            </a:r>
            <a:r>
              <a:rPr kumimoji="1" lang="zh-CN" altLang="en-US" sz="1200" b="0" i="0" u="none" strike="noStrike" kern="1200" dirty="0">
                <a:solidFill>
                  <a:schemeClr val="tx1"/>
                </a:solidFill>
                <a:effectLst/>
                <a:latin typeface="+mn-lt"/>
                <a:ea typeface="+mn-ea"/>
                <a:cs typeface="+mn-cs"/>
              </a:rPr>
              <a:t> </a:t>
            </a:r>
            <a:r>
              <a:rPr kumimoji="1" lang="zh-CN" altLang="en-US" sz="1200" b="0" i="0" kern="1200" dirty="0">
                <a:solidFill>
                  <a:schemeClr val="tx1"/>
                </a:solidFill>
                <a:effectLst/>
                <a:latin typeface="+mn-lt"/>
                <a:ea typeface="+mn-ea"/>
                <a:cs typeface="+mn-cs"/>
              </a:rPr>
              <a:t> 、 </a:t>
            </a:r>
            <a:r>
              <a:rPr kumimoji="1" lang="en-US" altLang="zh-CN" sz="1200" b="0" i="0" kern="1200" dirty="0">
                <a:solidFill>
                  <a:schemeClr val="tx1"/>
                </a:solidFill>
                <a:effectLst/>
                <a:latin typeface="+mn-lt"/>
                <a:ea typeface="+mn-ea"/>
                <a:cs typeface="+mn-cs"/>
              </a:rPr>
              <a:t>IEEE</a:t>
            </a:r>
            <a:r>
              <a:rPr kumimoji="1" lang="zh-CN" altLang="en-US" sz="1200" b="0" i="0" kern="1200" dirty="0">
                <a:solidFill>
                  <a:schemeClr val="tx1"/>
                </a:solidFill>
                <a:effectLst/>
                <a:latin typeface="+mn-lt"/>
                <a:ea typeface="+mn-ea"/>
                <a:cs typeface="+mn-cs"/>
              </a:rPr>
              <a:t>国际数据挖掘大会（</a:t>
            </a:r>
            <a:r>
              <a:rPr kumimoji="1" lang="en-US" altLang="zh-CN" sz="1200" b="0" i="0" kern="1200" dirty="0">
                <a:solidFill>
                  <a:schemeClr val="tx1"/>
                </a:solidFill>
                <a:effectLst/>
                <a:latin typeface="+mn-lt"/>
                <a:ea typeface="+mn-ea"/>
                <a:cs typeface="+mn-cs"/>
              </a:rPr>
              <a:t>ICDM 2016</a:t>
            </a:r>
            <a:r>
              <a:rPr kumimoji="1" lang="zh-CN" altLang="en-US" sz="1200" b="0" i="0" kern="1200" dirty="0">
                <a:solidFill>
                  <a:schemeClr val="tx1"/>
                </a:solidFill>
                <a:effectLst/>
                <a:latin typeface="+mn-lt"/>
                <a:ea typeface="+mn-ea"/>
                <a:cs typeface="+mn-cs"/>
              </a:rPr>
              <a:t>）大会主席</a:t>
            </a:r>
            <a:r>
              <a:rPr kumimoji="1" lang="zh-CN" altLang="en-US" sz="1200" b="0" i="0" kern="1200" baseline="30000" dirty="0">
                <a:solidFill>
                  <a:schemeClr val="tx1"/>
                </a:solidFill>
                <a:effectLst/>
                <a:latin typeface="+mn-lt"/>
                <a:ea typeface="+mn-ea"/>
                <a:cs typeface="+mn-cs"/>
              </a:rPr>
              <a:t> </a:t>
            </a:r>
            <a:r>
              <a:rPr kumimoji="1" lang="en-US" altLang="zh-CN" sz="1200" b="0" i="0" kern="1200" baseline="30000" dirty="0">
                <a:solidFill>
                  <a:schemeClr val="tx1"/>
                </a:solidFill>
                <a:effectLst/>
                <a:latin typeface="+mn-lt"/>
                <a:ea typeface="+mn-ea"/>
                <a:cs typeface="+mn-cs"/>
              </a:rPr>
              <a:t>[19]</a:t>
            </a:r>
            <a:r>
              <a:rPr kumimoji="1" lang="zh-CN" altLang="en-US" sz="1200" b="0" i="0" u="none" strike="noStrike" kern="1200" dirty="0">
                <a:solidFill>
                  <a:schemeClr val="tx1"/>
                </a:solidFill>
                <a:effectLst/>
                <a:latin typeface="+mn-lt"/>
                <a:ea typeface="+mn-ea"/>
                <a:cs typeface="+mn-cs"/>
              </a:rPr>
              <a:t> </a:t>
            </a:r>
            <a:r>
              <a:rPr kumimoji="1" lang="zh-CN" altLang="en-US" sz="1200" b="0" i="0" kern="1200" dirty="0">
                <a:solidFill>
                  <a:schemeClr val="tx1"/>
                </a:solidFill>
                <a:effectLst/>
                <a:latin typeface="+mn-lt"/>
                <a:ea typeface="+mn-ea"/>
                <a:cs typeface="+mn-cs"/>
              </a:rPr>
              <a:t> ，并将担任</a:t>
            </a:r>
            <a:r>
              <a:rPr kumimoji="1" lang="en-US" altLang="zh-CN" sz="1200" b="0" i="0" kern="1200" dirty="0">
                <a:solidFill>
                  <a:schemeClr val="tx1"/>
                </a:solidFill>
                <a:effectLst/>
                <a:latin typeface="+mn-lt"/>
                <a:ea typeface="+mn-ea"/>
                <a:cs typeface="+mn-cs"/>
              </a:rPr>
              <a:t>IJCAI 2021</a:t>
            </a:r>
            <a:r>
              <a:rPr kumimoji="1" lang="zh-CN" altLang="en-US" sz="1200" b="0" i="0" kern="1200" dirty="0">
                <a:solidFill>
                  <a:schemeClr val="tx1"/>
                </a:solidFill>
                <a:effectLst/>
                <a:latin typeface="+mn-lt"/>
                <a:ea typeface="+mn-ea"/>
                <a:cs typeface="+mn-cs"/>
              </a:rPr>
              <a:t>的程序委员会主席，系中国内地首位任此职位学者</a:t>
            </a:r>
            <a:r>
              <a:rPr kumimoji="1" lang="zh-CN" altLang="en-US" sz="1200" b="0" i="0" kern="1200" baseline="30000" dirty="0">
                <a:solidFill>
                  <a:schemeClr val="tx1"/>
                </a:solidFill>
                <a:effectLst/>
                <a:latin typeface="+mn-lt"/>
                <a:ea typeface="+mn-ea"/>
                <a:cs typeface="+mn-cs"/>
              </a:rPr>
              <a:t> </a:t>
            </a:r>
            <a:r>
              <a:rPr kumimoji="1" lang="en-US" altLang="zh-CN" sz="1200" b="0" i="0" kern="1200" baseline="30000" dirty="0">
                <a:solidFill>
                  <a:schemeClr val="tx1"/>
                </a:solidFill>
                <a:effectLst/>
                <a:latin typeface="+mn-lt"/>
                <a:ea typeface="+mn-ea"/>
                <a:cs typeface="+mn-cs"/>
              </a:rPr>
              <a:t>[20]</a:t>
            </a:r>
            <a:r>
              <a:rPr kumimoji="1" lang="zh-CN" altLang="en-US" sz="1200" b="0" i="0" u="none" strike="noStrike" kern="1200" dirty="0">
                <a:solidFill>
                  <a:schemeClr val="tx1"/>
                </a:solidFill>
                <a:effectLst/>
                <a:latin typeface="+mn-lt"/>
                <a:ea typeface="+mn-ea"/>
                <a:cs typeface="+mn-cs"/>
              </a:rPr>
              <a:t> </a:t>
            </a:r>
            <a:r>
              <a:rPr kumimoji="1" lang="zh-CN" alt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12</a:t>
            </a:fld>
            <a:endParaRPr kumimoji="1" lang="ja-JP" altLang="en-US"/>
          </a:p>
        </p:txBody>
      </p:sp>
    </p:spTree>
    <p:extLst>
      <p:ext uri="{BB962C8B-B14F-4D97-AF65-F5344CB8AC3E}">
        <p14:creationId xmlns:p14="http://schemas.microsoft.com/office/powerpoint/2010/main" val="822175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sz="1200" b="0" i="0" kern="1200" dirty="0">
                <a:solidFill>
                  <a:schemeClr val="tx1"/>
                </a:solidFill>
                <a:effectLst/>
                <a:latin typeface="+mn-lt"/>
                <a:ea typeface="+mn-ea"/>
                <a:cs typeface="+mn-cs"/>
              </a:rPr>
              <a:t>周志华老师的</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机器学习</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（西瓜书）是机器学习领域的经典入门教材之一，但这不仅仅只是一本入门书。</a:t>
            </a:r>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书的原话：</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就算是领域内的专家来看这本书，依旧是会有所收获的，因此这本书是需要精读的，一遍肯定是不够的</a:t>
            </a:r>
            <a:r>
              <a:rPr kumimoji="1" lang="en-US" altLang="zh-CN" sz="1200" b="0" i="0" kern="1200" dirty="0">
                <a:solidFill>
                  <a:schemeClr val="tx1"/>
                </a:solidFill>
                <a:effectLst/>
                <a:latin typeface="+mn-lt"/>
                <a:ea typeface="+mn-ea"/>
                <a:cs typeface="+mn-cs"/>
              </a:rPr>
              <a:t>“</a:t>
            </a:r>
          </a:p>
          <a:p>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周志华教授是</a:t>
            </a:r>
            <a:r>
              <a:rPr kumimoji="1" lang="en-US" altLang="zh-CN" sz="1200" b="0" i="0" kern="1200" dirty="0">
                <a:solidFill>
                  <a:schemeClr val="tx1"/>
                </a:solidFill>
                <a:effectLst/>
                <a:latin typeface="+mn-lt"/>
                <a:ea typeface="+mn-ea"/>
                <a:cs typeface="+mn-cs"/>
              </a:rPr>
              <a:t>AAAI Fellow, IEEE Fellow, IAPR Fellow</a:t>
            </a:r>
            <a:r>
              <a:rPr kumimoji="1" lang="zh-CN" altLang="en-US" sz="1200" b="0" i="0" kern="1200" dirty="0">
                <a:solidFill>
                  <a:schemeClr val="tx1"/>
                </a:solidFill>
                <a:effectLst/>
                <a:latin typeface="+mn-lt"/>
                <a:ea typeface="+mn-ea"/>
                <a:cs typeface="+mn-cs"/>
              </a:rPr>
              <a:t>，并于</a:t>
            </a:r>
            <a:r>
              <a:rPr kumimoji="1" lang="en-US" altLang="zh-CN" sz="1200" b="0" i="0" kern="1200" dirty="0">
                <a:solidFill>
                  <a:schemeClr val="tx1"/>
                </a:solidFill>
                <a:effectLst/>
                <a:latin typeface="+mn-lt"/>
                <a:ea typeface="+mn-ea"/>
                <a:cs typeface="+mn-cs"/>
              </a:rPr>
              <a:t>2016</a:t>
            </a:r>
            <a:r>
              <a:rPr kumimoji="1" lang="zh-CN" altLang="en-US" sz="1200" b="0" i="0" kern="1200" dirty="0">
                <a:solidFill>
                  <a:schemeClr val="tx1"/>
                </a:solidFill>
                <a:effectLst/>
                <a:latin typeface="+mn-lt"/>
                <a:ea typeface="+mn-ea"/>
                <a:cs typeface="+mn-cs"/>
              </a:rPr>
              <a:t>年入选</a:t>
            </a:r>
            <a:r>
              <a:rPr kumimoji="1" lang="en-US" altLang="zh-CN" sz="1200" b="0" i="0" kern="1200" dirty="0">
                <a:solidFill>
                  <a:schemeClr val="tx1"/>
                </a:solidFill>
                <a:effectLst/>
                <a:latin typeface="+mn-lt"/>
                <a:ea typeface="+mn-ea"/>
                <a:cs typeface="+mn-cs"/>
              </a:rPr>
              <a:t>ACM Fellow</a:t>
            </a:r>
            <a:r>
              <a:rPr kumimoji="1" lang="zh-CN" altLang="en-US" sz="1200" b="0" i="0" kern="1200" dirty="0">
                <a:solidFill>
                  <a:schemeClr val="tx1"/>
                </a:solidFill>
                <a:effectLst/>
                <a:latin typeface="+mn-lt"/>
                <a:ea typeface="+mn-ea"/>
                <a:cs typeface="+mn-cs"/>
              </a:rPr>
              <a:t>和</a:t>
            </a:r>
            <a:r>
              <a:rPr kumimoji="1" lang="en-US" altLang="zh-CN" sz="1200" b="0" i="0" kern="1200" dirty="0">
                <a:solidFill>
                  <a:schemeClr val="tx1"/>
                </a:solidFill>
                <a:effectLst/>
                <a:latin typeface="+mn-lt"/>
                <a:ea typeface="+mn-ea"/>
                <a:cs typeface="+mn-cs"/>
              </a:rPr>
              <a:t>AAAS Fellow</a:t>
            </a:r>
            <a:r>
              <a:rPr kumimoji="1" lang="zh-CN" altLang="en-US" sz="1200" b="0" i="0" kern="1200" dirty="0">
                <a:solidFill>
                  <a:schemeClr val="tx1"/>
                </a:solidFill>
                <a:effectLst/>
                <a:latin typeface="+mn-lt"/>
                <a:ea typeface="+mn-ea"/>
                <a:cs typeface="+mn-cs"/>
              </a:rPr>
              <a:t>，成为国际上与人工智能相关的重要学会“大满贯” </a:t>
            </a:r>
            <a:r>
              <a:rPr kumimoji="1" lang="en-US" altLang="zh-CN" sz="1200" b="0" i="0" kern="1200" dirty="0">
                <a:solidFill>
                  <a:schemeClr val="tx1"/>
                </a:solidFill>
                <a:effectLst/>
                <a:latin typeface="+mn-lt"/>
                <a:ea typeface="+mn-ea"/>
                <a:cs typeface="+mn-cs"/>
              </a:rPr>
              <a:t>Fellow</a:t>
            </a:r>
            <a:r>
              <a:rPr kumimoji="1" lang="zh-CN" altLang="en-US" sz="1200" b="0" i="0" kern="1200" dirty="0">
                <a:solidFill>
                  <a:schemeClr val="tx1"/>
                </a:solidFill>
                <a:effectLst/>
                <a:latin typeface="+mn-lt"/>
                <a:ea typeface="+mn-ea"/>
                <a:cs typeface="+mn-cs"/>
              </a:rPr>
              <a:t>华人第一人</a:t>
            </a:r>
            <a:r>
              <a:rPr kumimoji="1" lang="zh-CN" altLang="en-US" sz="1200" b="0" i="0" kern="1200" baseline="30000" dirty="0">
                <a:solidFill>
                  <a:schemeClr val="tx1"/>
                </a:solidFill>
                <a:effectLst/>
                <a:latin typeface="+mn-lt"/>
                <a:ea typeface="+mn-ea"/>
                <a:cs typeface="+mn-cs"/>
              </a:rPr>
              <a:t> </a:t>
            </a:r>
            <a:r>
              <a:rPr kumimoji="1" lang="en-US" altLang="zh-CN" sz="1200" b="0" i="0" kern="1200" baseline="30000" dirty="0">
                <a:solidFill>
                  <a:schemeClr val="tx1"/>
                </a:solidFill>
                <a:effectLst/>
                <a:latin typeface="+mn-lt"/>
                <a:ea typeface="+mn-ea"/>
                <a:cs typeface="+mn-cs"/>
              </a:rPr>
              <a:t>[18]</a:t>
            </a:r>
            <a:r>
              <a:rPr kumimoji="1" lang="zh-CN" altLang="en-US" sz="1200" b="0" i="0" u="none" strike="noStrike" kern="1200" dirty="0">
                <a:solidFill>
                  <a:schemeClr val="tx1"/>
                </a:solidFill>
                <a:effectLst/>
                <a:latin typeface="+mn-lt"/>
                <a:ea typeface="+mn-ea"/>
                <a:cs typeface="+mn-cs"/>
              </a:rPr>
              <a:t> </a:t>
            </a:r>
            <a:r>
              <a:rPr kumimoji="1" lang="zh-CN" altLang="en-US" sz="1200" b="0" i="0" kern="1200" dirty="0">
                <a:solidFill>
                  <a:schemeClr val="tx1"/>
                </a:solidFill>
                <a:effectLst/>
                <a:latin typeface="+mn-lt"/>
                <a:ea typeface="+mn-ea"/>
                <a:cs typeface="+mn-cs"/>
              </a:rPr>
              <a:t> 。此外，周志华教授曾担任国际人工智能大会（</a:t>
            </a:r>
            <a:r>
              <a:rPr kumimoji="1" lang="en-US" altLang="zh-CN" sz="1200" b="0" i="0" kern="1200" dirty="0">
                <a:solidFill>
                  <a:schemeClr val="tx1"/>
                </a:solidFill>
                <a:effectLst/>
                <a:latin typeface="+mn-lt"/>
                <a:ea typeface="+mn-ea"/>
                <a:cs typeface="+mn-cs"/>
              </a:rPr>
              <a:t>AAAI 2019</a:t>
            </a:r>
            <a:r>
              <a:rPr kumimoji="1" lang="zh-CN" altLang="en-US" sz="1200" b="0" i="0" kern="1200" dirty="0">
                <a:solidFill>
                  <a:schemeClr val="tx1"/>
                </a:solidFill>
                <a:effectLst/>
                <a:latin typeface="+mn-lt"/>
                <a:ea typeface="+mn-ea"/>
                <a:cs typeface="+mn-cs"/>
              </a:rPr>
              <a:t>）程序委员会主席</a:t>
            </a:r>
            <a:r>
              <a:rPr kumimoji="1" lang="zh-CN" altLang="en-US" sz="1200" b="0" i="0" kern="1200" baseline="30000" dirty="0">
                <a:solidFill>
                  <a:schemeClr val="tx1"/>
                </a:solidFill>
                <a:effectLst/>
                <a:latin typeface="+mn-lt"/>
                <a:ea typeface="+mn-ea"/>
                <a:cs typeface="+mn-cs"/>
              </a:rPr>
              <a:t> </a:t>
            </a:r>
            <a:r>
              <a:rPr kumimoji="1" lang="en-US" altLang="zh-CN" sz="1200" b="0" i="0" kern="1200" baseline="30000" dirty="0">
                <a:solidFill>
                  <a:schemeClr val="tx1"/>
                </a:solidFill>
                <a:effectLst/>
                <a:latin typeface="+mn-lt"/>
                <a:ea typeface="+mn-ea"/>
                <a:cs typeface="+mn-cs"/>
              </a:rPr>
              <a:t>[14]</a:t>
            </a:r>
            <a:r>
              <a:rPr kumimoji="1" lang="zh-CN" altLang="en-US" sz="1200" b="0" i="0" u="none" strike="noStrike" kern="1200" dirty="0">
                <a:solidFill>
                  <a:schemeClr val="tx1"/>
                </a:solidFill>
                <a:effectLst/>
                <a:latin typeface="+mn-lt"/>
                <a:ea typeface="+mn-ea"/>
                <a:cs typeface="+mn-cs"/>
              </a:rPr>
              <a:t> </a:t>
            </a:r>
            <a:r>
              <a:rPr kumimoji="1" lang="zh-CN" altLang="en-US" sz="1200" b="0" i="0" kern="1200" dirty="0">
                <a:solidFill>
                  <a:schemeClr val="tx1"/>
                </a:solidFill>
                <a:effectLst/>
                <a:latin typeface="+mn-lt"/>
                <a:ea typeface="+mn-ea"/>
                <a:cs typeface="+mn-cs"/>
              </a:rPr>
              <a:t> 、 </a:t>
            </a:r>
            <a:r>
              <a:rPr kumimoji="1" lang="en-US" altLang="zh-CN" sz="1200" b="0" i="0" kern="1200" dirty="0">
                <a:solidFill>
                  <a:schemeClr val="tx1"/>
                </a:solidFill>
                <a:effectLst/>
                <a:latin typeface="+mn-lt"/>
                <a:ea typeface="+mn-ea"/>
                <a:cs typeface="+mn-cs"/>
              </a:rPr>
              <a:t>IEEE</a:t>
            </a:r>
            <a:r>
              <a:rPr kumimoji="1" lang="zh-CN" altLang="en-US" sz="1200" b="0" i="0" kern="1200" dirty="0">
                <a:solidFill>
                  <a:schemeClr val="tx1"/>
                </a:solidFill>
                <a:effectLst/>
                <a:latin typeface="+mn-lt"/>
                <a:ea typeface="+mn-ea"/>
                <a:cs typeface="+mn-cs"/>
              </a:rPr>
              <a:t>国际数据挖掘大会（</a:t>
            </a:r>
            <a:r>
              <a:rPr kumimoji="1" lang="en-US" altLang="zh-CN" sz="1200" b="0" i="0" kern="1200" dirty="0">
                <a:solidFill>
                  <a:schemeClr val="tx1"/>
                </a:solidFill>
                <a:effectLst/>
                <a:latin typeface="+mn-lt"/>
                <a:ea typeface="+mn-ea"/>
                <a:cs typeface="+mn-cs"/>
              </a:rPr>
              <a:t>ICDM 2016</a:t>
            </a:r>
            <a:r>
              <a:rPr kumimoji="1" lang="zh-CN" altLang="en-US" sz="1200" b="0" i="0" kern="1200" dirty="0">
                <a:solidFill>
                  <a:schemeClr val="tx1"/>
                </a:solidFill>
                <a:effectLst/>
                <a:latin typeface="+mn-lt"/>
                <a:ea typeface="+mn-ea"/>
                <a:cs typeface="+mn-cs"/>
              </a:rPr>
              <a:t>）大会主席</a:t>
            </a:r>
            <a:r>
              <a:rPr kumimoji="1" lang="zh-CN" altLang="en-US" sz="1200" b="0" i="0" kern="1200" baseline="30000" dirty="0">
                <a:solidFill>
                  <a:schemeClr val="tx1"/>
                </a:solidFill>
                <a:effectLst/>
                <a:latin typeface="+mn-lt"/>
                <a:ea typeface="+mn-ea"/>
                <a:cs typeface="+mn-cs"/>
              </a:rPr>
              <a:t> </a:t>
            </a:r>
            <a:r>
              <a:rPr kumimoji="1" lang="en-US" altLang="zh-CN" sz="1200" b="0" i="0" kern="1200" baseline="30000" dirty="0">
                <a:solidFill>
                  <a:schemeClr val="tx1"/>
                </a:solidFill>
                <a:effectLst/>
                <a:latin typeface="+mn-lt"/>
                <a:ea typeface="+mn-ea"/>
                <a:cs typeface="+mn-cs"/>
              </a:rPr>
              <a:t>[19]</a:t>
            </a:r>
            <a:r>
              <a:rPr kumimoji="1" lang="zh-CN" altLang="en-US" sz="1200" b="0" i="0" u="none" strike="noStrike" kern="1200" dirty="0">
                <a:solidFill>
                  <a:schemeClr val="tx1"/>
                </a:solidFill>
                <a:effectLst/>
                <a:latin typeface="+mn-lt"/>
                <a:ea typeface="+mn-ea"/>
                <a:cs typeface="+mn-cs"/>
              </a:rPr>
              <a:t> </a:t>
            </a:r>
            <a:r>
              <a:rPr kumimoji="1" lang="zh-CN" altLang="en-US" sz="1200" b="0" i="0" kern="1200" dirty="0">
                <a:solidFill>
                  <a:schemeClr val="tx1"/>
                </a:solidFill>
                <a:effectLst/>
                <a:latin typeface="+mn-lt"/>
                <a:ea typeface="+mn-ea"/>
                <a:cs typeface="+mn-cs"/>
              </a:rPr>
              <a:t> ，并将担任</a:t>
            </a:r>
            <a:r>
              <a:rPr kumimoji="1" lang="en-US" altLang="zh-CN" sz="1200" b="0" i="0" kern="1200" dirty="0">
                <a:solidFill>
                  <a:schemeClr val="tx1"/>
                </a:solidFill>
                <a:effectLst/>
                <a:latin typeface="+mn-lt"/>
                <a:ea typeface="+mn-ea"/>
                <a:cs typeface="+mn-cs"/>
              </a:rPr>
              <a:t>IJCAI 2021</a:t>
            </a:r>
            <a:r>
              <a:rPr kumimoji="1" lang="zh-CN" altLang="en-US" sz="1200" b="0" i="0" kern="1200" dirty="0">
                <a:solidFill>
                  <a:schemeClr val="tx1"/>
                </a:solidFill>
                <a:effectLst/>
                <a:latin typeface="+mn-lt"/>
                <a:ea typeface="+mn-ea"/>
                <a:cs typeface="+mn-cs"/>
              </a:rPr>
              <a:t>的程序委员会主席，系中国内地首位任此职位学者</a:t>
            </a:r>
            <a:r>
              <a:rPr kumimoji="1" lang="zh-CN" altLang="en-US" sz="1200" b="0" i="0" kern="1200" baseline="30000" dirty="0">
                <a:solidFill>
                  <a:schemeClr val="tx1"/>
                </a:solidFill>
                <a:effectLst/>
                <a:latin typeface="+mn-lt"/>
                <a:ea typeface="+mn-ea"/>
                <a:cs typeface="+mn-cs"/>
              </a:rPr>
              <a:t> </a:t>
            </a:r>
            <a:r>
              <a:rPr kumimoji="1" lang="en-US" altLang="zh-CN" sz="1200" b="0" i="0" kern="1200" baseline="30000" dirty="0">
                <a:solidFill>
                  <a:schemeClr val="tx1"/>
                </a:solidFill>
                <a:effectLst/>
                <a:latin typeface="+mn-lt"/>
                <a:ea typeface="+mn-ea"/>
                <a:cs typeface="+mn-cs"/>
              </a:rPr>
              <a:t>[20]</a:t>
            </a:r>
            <a:r>
              <a:rPr kumimoji="1" lang="zh-CN" altLang="en-US" sz="1200" b="0" i="0" u="none" strike="noStrike" kern="1200" dirty="0">
                <a:solidFill>
                  <a:schemeClr val="tx1"/>
                </a:solidFill>
                <a:effectLst/>
                <a:latin typeface="+mn-lt"/>
                <a:ea typeface="+mn-ea"/>
                <a:cs typeface="+mn-cs"/>
              </a:rPr>
              <a:t> </a:t>
            </a:r>
            <a:r>
              <a:rPr kumimoji="1" lang="zh-CN" alt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13</a:t>
            </a:fld>
            <a:endParaRPr kumimoji="1" lang="ja-JP" altLang="en-US"/>
          </a:p>
        </p:txBody>
      </p:sp>
    </p:spTree>
    <p:extLst>
      <p:ext uri="{BB962C8B-B14F-4D97-AF65-F5344CB8AC3E}">
        <p14:creationId xmlns:p14="http://schemas.microsoft.com/office/powerpoint/2010/main" val="3280671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sz="1200" b="0" i="0" kern="1200" dirty="0">
                <a:solidFill>
                  <a:schemeClr val="tx1"/>
                </a:solidFill>
                <a:effectLst/>
                <a:latin typeface="+mn-lt"/>
                <a:ea typeface="+mn-ea"/>
                <a:cs typeface="+mn-cs"/>
              </a:rPr>
              <a:t>2017</a:t>
            </a:r>
            <a:r>
              <a:rPr kumimoji="1" lang="zh-CN" altLang="en-US" sz="1200" b="0" i="0" kern="1200" dirty="0">
                <a:solidFill>
                  <a:schemeClr val="tx1"/>
                </a:solidFill>
                <a:effectLst/>
                <a:latin typeface="+mn-lt"/>
                <a:ea typeface="+mn-ea"/>
                <a:cs typeface="+mn-cs"/>
              </a:rPr>
              <a:t>年五月，在杭州乌镇人工智能技术以</a:t>
            </a:r>
            <a:r>
              <a:rPr kumimoji="1" lang="en-US" altLang="zh-CN" sz="1200" b="0" i="0" kern="1200" dirty="0">
                <a:solidFill>
                  <a:schemeClr val="tx1"/>
                </a:solidFill>
                <a:effectLst/>
                <a:latin typeface="+mn-lt"/>
                <a:ea typeface="+mn-ea"/>
                <a:cs typeface="+mn-cs"/>
              </a:rPr>
              <a:t>AlphaGo</a:t>
            </a:r>
            <a:r>
              <a:rPr kumimoji="1" lang="zh-CN" altLang="en-US" sz="1200" b="0" i="0" kern="1200" dirty="0">
                <a:solidFill>
                  <a:schemeClr val="tx1"/>
                </a:solidFill>
                <a:effectLst/>
                <a:latin typeface="+mn-lt"/>
                <a:ea typeface="+mn-ea"/>
                <a:cs typeface="+mn-cs"/>
              </a:rPr>
              <a:t>为载体与围棋世界冠军柯洁进行了世纪大战，最终以</a:t>
            </a:r>
            <a:r>
              <a:rPr kumimoji="1" lang="en-US" altLang="zh-CN" sz="1200" b="0" i="0" kern="1200" dirty="0">
                <a:solidFill>
                  <a:schemeClr val="tx1"/>
                </a:solidFill>
                <a:effectLst/>
                <a:latin typeface="+mn-lt"/>
                <a:ea typeface="+mn-ea"/>
                <a:cs typeface="+mn-cs"/>
              </a:rPr>
              <a:t>3</a:t>
            </a:r>
            <a:r>
              <a:rPr kumimoji="1" lang="zh-CN" altLang="en-US" sz="1200" b="0" i="0" kern="1200" dirty="0">
                <a:solidFill>
                  <a:schemeClr val="tx1"/>
                </a:solidFill>
                <a:effectLst/>
                <a:latin typeface="+mn-lt"/>
                <a:ea typeface="+mn-ea"/>
                <a:cs typeface="+mn-cs"/>
              </a:rPr>
              <a:t>：</a:t>
            </a:r>
            <a:r>
              <a:rPr kumimoji="1" lang="en-US" altLang="zh-CN" sz="1200" b="0" i="0" kern="1200" dirty="0">
                <a:solidFill>
                  <a:schemeClr val="tx1"/>
                </a:solidFill>
                <a:effectLst/>
                <a:latin typeface="+mn-lt"/>
                <a:ea typeface="+mn-ea"/>
                <a:cs typeface="+mn-cs"/>
              </a:rPr>
              <a:t>0</a:t>
            </a:r>
            <a:r>
              <a:rPr kumimoji="1" lang="zh-CN" altLang="en-US" sz="1200" b="0" i="0" kern="1200" dirty="0">
                <a:solidFill>
                  <a:schemeClr val="tx1"/>
                </a:solidFill>
                <a:effectLst/>
                <a:latin typeface="+mn-lt"/>
                <a:ea typeface="+mn-ea"/>
                <a:cs typeface="+mn-cs"/>
              </a:rPr>
              <a:t>的比分取得了毫无悬念的胜利。围棋这项古老的游戏一直以其无穷尽的复杂度被誉为脑力游戏的终点，棋盘上</a:t>
            </a:r>
            <a:r>
              <a:rPr kumimoji="1" lang="en-US" altLang="zh-CN" sz="1200" b="0" i="0" kern="1200" dirty="0">
                <a:solidFill>
                  <a:schemeClr val="tx1"/>
                </a:solidFill>
                <a:effectLst/>
                <a:latin typeface="+mn-lt"/>
                <a:ea typeface="+mn-ea"/>
                <a:cs typeface="+mn-cs"/>
              </a:rPr>
              <a:t>19x19</a:t>
            </a:r>
            <a:r>
              <a:rPr kumimoji="1" lang="zh-CN" altLang="en-US" sz="1200" b="0" i="0" kern="1200" dirty="0">
                <a:solidFill>
                  <a:schemeClr val="tx1"/>
                </a:solidFill>
                <a:effectLst/>
                <a:latin typeface="+mn-lt"/>
                <a:ea typeface="+mn-ea"/>
                <a:cs typeface="+mn-cs"/>
              </a:rPr>
              <a:t>的横纵交错，编织出了比全宇宙粒子数更多的</a:t>
            </a:r>
            <a:r>
              <a:rPr kumimoji="1" lang="en-US" altLang="zh-CN" sz="1200" b="0" i="0" kern="1200" dirty="0">
                <a:solidFill>
                  <a:schemeClr val="tx1"/>
                </a:solidFill>
                <a:effectLst/>
                <a:latin typeface="+mn-lt"/>
                <a:ea typeface="+mn-ea"/>
                <a:cs typeface="+mn-cs"/>
              </a:rPr>
              <a:t>10^360</a:t>
            </a:r>
            <a:r>
              <a:rPr kumimoji="1" lang="zh-CN" altLang="en-US" sz="1200" b="0" i="0" kern="1200" dirty="0">
                <a:solidFill>
                  <a:schemeClr val="tx1"/>
                </a:solidFill>
                <a:effectLst/>
                <a:latin typeface="+mn-lt"/>
                <a:ea typeface="+mn-ea"/>
                <a:cs typeface="+mn-cs"/>
              </a:rPr>
              <a:t>的变化数，远远超过了当今计算机的计算能力。电脑同人对弈，尤其是世界冠军级别的棋手，一度被认为是不可能获胜的。但是</a:t>
            </a:r>
            <a:r>
              <a:rPr kumimoji="1" lang="en-US" altLang="zh-CN" sz="1200" b="0" i="0" kern="1200" dirty="0">
                <a:solidFill>
                  <a:schemeClr val="tx1"/>
                </a:solidFill>
                <a:effectLst/>
                <a:latin typeface="+mn-lt"/>
                <a:ea typeface="+mn-ea"/>
                <a:cs typeface="+mn-cs"/>
              </a:rPr>
              <a:t>AlphaGo</a:t>
            </a:r>
            <a:r>
              <a:rPr kumimoji="1" lang="zh-CN" altLang="en-US" sz="1200" b="0" i="0" kern="1200" dirty="0">
                <a:solidFill>
                  <a:schemeClr val="tx1"/>
                </a:solidFill>
                <a:effectLst/>
                <a:latin typeface="+mn-lt"/>
                <a:ea typeface="+mn-ea"/>
                <a:cs typeface="+mn-cs"/>
              </a:rPr>
              <a:t>做到了，利用深度学习技术和蒙特卡罗搜索树理论。</a:t>
            </a:r>
            <a:endParaRPr kumimoji="1"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让我们从介绍</a:t>
            </a:r>
            <a:r>
              <a:rPr kumimoji="1" lang="en-US" altLang="zh-CN" sz="1200" b="0" i="0" kern="1200" dirty="0">
                <a:solidFill>
                  <a:schemeClr val="tx1"/>
                </a:solidFill>
                <a:effectLst/>
                <a:latin typeface="+mn-lt"/>
                <a:ea typeface="+mn-ea"/>
                <a:cs typeface="+mn-cs"/>
              </a:rPr>
              <a:t>AlphaGo</a:t>
            </a:r>
            <a:r>
              <a:rPr kumimoji="1" lang="zh-CN" altLang="en-US" sz="1200" b="0" i="0" kern="1200" dirty="0">
                <a:solidFill>
                  <a:schemeClr val="tx1"/>
                </a:solidFill>
                <a:effectLst/>
                <a:latin typeface="+mn-lt"/>
                <a:ea typeface="+mn-ea"/>
                <a:cs typeface="+mn-cs"/>
              </a:rPr>
              <a:t>的两个大脑开始来揭开人工智能神秘的面纱。</a:t>
            </a:r>
            <a:endParaRPr kumimoji="1"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r>
              <a:rPr kumimoji="1" lang="en-US" altLang="zh-CN" sz="1200" b="0" i="0" kern="1200" dirty="0">
                <a:solidFill>
                  <a:schemeClr val="tx1"/>
                </a:solidFill>
                <a:effectLst/>
                <a:latin typeface="+mn-lt"/>
                <a:ea typeface="+mn-ea"/>
                <a:cs typeface="+mn-cs"/>
              </a:rPr>
              <a:t>AlphaGo</a:t>
            </a:r>
            <a:r>
              <a:rPr kumimoji="1" lang="zh-CN" altLang="en-US" sz="1200" b="0" i="0" kern="1200" dirty="0">
                <a:solidFill>
                  <a:schemeClr val="tx1"/>
                </a:solidFill>
                <a:effectLst/>
                <a:latin typeface="+mn-lt"/>
                <a:ea typeface="+mn-ea"/>
                <a:cs typeface="+mn-cs"/>
              </a:rPr>
              <a:t>的第一个神经网络大脑是“监督学习的策略网络</a:t>
            </a:r>
            <a:r>
              <a:rPr kumimoji="1" lang="en-US" altLang="zh-CN" sz="1200" b="0" i="0" kern="1200" dirty="0">
                <a:solidFill>
                  <a:schemeClr val="tx1"/>
                </a:solidFill>
                <a:effectLst/>
                <a:latin typeface="+mn-lt"/>
                <a:ea typeface="+mn-ea"/>
                <a:cs typeface="+mn-cs"/>
              </a:rPr>
              <a:t>(Policy Network)” </a:t>
            </a:r>
            <a:r>
              <a:rPr kumimoji="1" lang="zh-CN" altLang="en-US" sz="1200" b="0" i="0" kern="1200" dirty="0">
                <a:solidFill>
                  <a:schemeClr val="tx1"/>
                </a:solidFill>
                <a:effectLst/>
                <a:latin typeface="+mn-lt"/>
                <a:ea typeface="+mn-ea"/>
                <a:cs typeface="+mn-cs"/>
              </a:rPr>
              <a:t>，观察棋盘布局企图找到最佳的下一步。事实上，它预测每一个合法下一步的最佳概率，那么最前面猜测的就是那个概率最高的。你可以理解成“落子选择器”。</a:t>
            </a:r>
          </a:p>
          <a:p>
            <a:r>
              <a:rPr kumimoji="1" lang="zh-CN" altLang="en-US" sz="1200" b="0" i="0" kern="1200" dirty="0">
                <a:solidFill>
                  <a:schemeClr val="tx1"/>
                </a:solidFill>
                <a:effectLst/>
                <a:latin typeface="+mn-lt"/>
                <a:ea typeface="+mn-ea"/>
                <a:cs typeface="+mn-cs"/>
              </a:rPr>
              <a:t>研究的团队通过几百万个优秀的人类棋手的对弈棋谱训练这个大脑。这是</a:t>
            </a:r>
            <a:r>
              <a:rPr kumimoji="1" lang="en-US" altLang="zh-CN" sz="1200" b="0" i="0" kern="1200" dirty="0">
                <a:solidFill>
                  <a:schemeClr val="tx1"/>
                </a:solidFill>
                <a:effectLst/>
                <a:latin typeface="+mn-lt"/>
                <a:ea typeface="+mn-ea"/>
                <a:cs typeface="+mn-cs"/>
              </a:rPr>
              <a:t>AlphaGo</a:t>
            </a:r>
            <a:r>
              <a:rPr kumimoji="1" lang="zh-CN" altLang="en-US" sz="1200" b="0" i="0" kern="1200" dirty="0">
                <a:solidFill>
                  <a:schemeClr val="tx1"/>
                </a:solidFill>
                <a:effectLst/>
                <a:latin typeface="+mn-lt"/>
                <a:ea typeface="+mn-ea"/>
                <a:cs typeface="+mn-cs"/>
              </a:rPr>
              <a:t>的最像人类的一部分，其目的仅仅是复制优秀的人类棋手的移动选择。它一点也不关心赢得比赛，只下那步顶级人类棋手会下的那步棋。 </a:t>
            </a:r>
            <a:r>
              <a:rPr kumimoji="1" lang="en-US" altLang="zh-CN" sz="1200" b="0" i="0" kern="1200" dirty="0">
                <a:solidFill>
                  <a:schemeClr val="tx1"/>
                </a:solidFill>
                <a:effectLst/>
                <a:latin typeface="+mn-lt"/>
                <a:ea typeface="+mn-ea"/>
                <a:cs typeface="+mn-cs"/>
              </a:rPr>
              <a:t>AlphaGo</a:t>
            </a:r>
            <a:r>
              <a:rPr kumimoji="1" lang="zh-CN" altLang="en-US" sz="1200" b="0" i="0" kern="1200" dirty="0">
                <a:solidFill>
                  <a:schemeClr val="tx1"/>
                </a:solidFill>
                <a:effectLst/>
                <a:latin typeface="+mn-lt"/>
                <a:ea typeface="+mn-ea"/>
                <a:cs typeface="+mn-cs"/>
              </a:rPr>
              <a:t>的下棋选择器有</a:t>
            </a:r>
            <a:r>
              <a:rPr kumimoji="1" lang="en-US" altLang="zh-CN" sz="1200" b="0" i="0" kern="1200" dirty="0">
                <a:solidFill>
                  <a:schemeClr val="tx1"/>
                </a:solidFill>
                <a:effectLst/>
                <a:latin typeface="+mn-lt"/>
                <a:ea typeface="+mn-ea"/>
                <a:cs typeface="+mn-cs"/>
              </a:rPr>
              <a:t>57</a:t>
            </a:r>
            <a:r>
              <a:rPr kumimoji="1" lang="zh-CN" altLang="en-US" sz="1200" b="0" i="0" kern="1200" dirty="0">
                <a:solidFill>
                  <a:schemeClr val="tx1"/>
                </a:solidFill>
                <a:effectLst/>
                <a:latin typeface="+mn-lt"/>
                <a:ea typeface="+mn-ea"/>
                <a:cs typeface="+mn-cs"/>
              </a:rPr>
              <a:t>％的概率可以正确匹配优秀的棋手下棋选择。在这个基础上，团队又研究了更高级的落子策略，高级策略会与每一个模拟棋局下到底，并最终走出胜负手最高的一步。这种落子选择器不会去“读”。它就是简单审视从单一棋盘位置，再提出从那个位置分析出来的落子，它不会去模拟任何未来的走法。这展示了简单的深度神经网络学习的力量。</a:t>
            </a:r>
          </a:p>
          <a:p>
            <a:endParaRPr lang="en-US" dirty="0"/>
          </a:p>
          <a:p>
            <a:r>
              <a:rPr kumimoji="1" lang="en-US" altLang="zh-CN" sz="1200" b="0" i="0" kern="1200" dirty="0">
                <a:solidFill>
                  <a:schemeClr val="tx1"/>
                </a:solidFill>
                <a:effectLst/>
                <a:latin typeface="+mn-lt"/>
                <a:ea typeface="+mn-ea"/>
                <a:cs typeface="+mn-cs"/>
              </a:rPr>
              <a:t>AlphaGo</a:t>
            </a:r>
            <a:r>
              <a:rPr kumimoji="1" lang="zh-CN" altLang="en-US" sz="1200" b="0" i="0" kern="1200" dirty="0">
                <a:solidFill>
                  <a:schemeClr val="tx1"/>
                </a:solidFill>
                <a:effectLst/>
                <a:latin typeface="+mn-lt"/>
                <a:ea typeface="+mn-ea"/>
                <a:cs typeface="+mn-cs"/>
              </a:rPr>
              <a:t>的第二个大脑与移动选择器功能不同。它不猜测具体的下一步怎么走，而是通过设想的棋盘分布，估计每个玩家赢得比赛的概率。这个“位置评估”也叫做“价值网络”，通过提供整体的位置判断来配合移动选择器。通过将未来可能的位置分为“好”或“坏”的分类，</a:t>
            </a:r>
            <a:r>
              <a:rPr kumimoji="1" lang="en-US" altLang="zh-CN" sz="1200" b="0" i="0" kern="1200" dirty="0">
                <a:solidFill>
                  <a:schemeClr val="tx1"/>
                </a:solidFill>
                <a:effectLst/>
                <a:latin typeface="+mn-lt"/>
                <a:ea typeface="+mn-ea"/>
                <a:cs typeface="+mn-cs"/>
              </a:rPr>
              <a:t>AlphaGo</a:t>
            </a:r>
            <a:r>
              <a:rPr kumimoji="1" lang="zh-CN" altLang="en-US" sz="1200" b="0" i="0" kern="1200" dirty="0">
                <a:solidFill>
                  <a:schemeClr val="tx1"/>
                </a:solidFill>
                <a:effectLst/>
                <a:latin typeface="+mn-lt"/>
                <a:ea typeface="+mn-ea"/>
                <a:cs typeface="+mn-cs"/>
              </a:rPr>
              <a:t>可以决定是否要沿着一个特定的变化进行更深的学习。如果位置评估器说某个具体的变化看起来情况不妙，那么</a:t>
            </a:r>
            <a:r>
              <a:rPr kumimoji="1" lang="en-US" altLang="zh-CN" sz="1200" b="0" i="0" kern="1200" dirty="0">
                <a:solidFill>
                  <a:schemeClr val="tx1"/>
                </a:solidFill>
                <a:effectLst/>
                <a:latin typeface="+mn-lt"/>
                <a:ea typeface="+mn-ea"/>
                <a:cs typeface="+mn-cs"/>
              </a:rPr>
              <a:t>AI</a:t>
            </a:r>
            <a:r>
              <a:rPr kumimoji="1" lang="zh-CN" altLang="en-US" sz="1200" b="0" i="0" kern="1200" dirty="0">
                <a:solidFill>
                  <a:schemeClr val="tx1"/>
                </a:solidFill>
                <a:effectLst/>
                <a:latin typeface="+mn-lt"/>
                <a:ea typeface="+mn-ea"/>
                <a:cs typeface="+mn-cs"/>
              </a:rPr>
              <a:t>可以跳过，不沿着那条线继续发挥。</a:t>
            </a:r>
            <a:endParaRPr kumimoji="1" lang="en-US" altLang="zh-CN" sz="1200" b="0" i="0" kern="1200" dirty="0">
              <a:solidFill>
                <a:schemeClr val="tx1"/>
              </a:solidFill>
              <a:effectLst/>
              <a:latin typeface="+mn-lt"/>
              <a:ea typeface="+mn-ea"/>
              <a:cs typeface="+mn-cs"/>
            </a:endParaRPr>
          </a:p>
          <a:p>
            <a:endParaRPr lang="en-US" dirty="0"/>
          </a:p>
          <a:p>
            <a:r>
              <a:rPr kumimoji="1" lang="zh-CN" altLang="en-US" sz="1200" b="0" i="0" kern="1200" dirty="0">
                <a:solidFill>
                  <a:schemeClr val="tx1"/>
                </a:solidFill>
                <a:effectLst/>
                <a:latin typeface="+mn-lt"/>
                <a:ea typeface="+mn-ea"/>
                <a:cs typeface="+mn-cs"/>
              </a:rPr>
              <a:t>通过落子选择器大脑和棋盘评估器大脑，应用人工智能技术，</a:t>
            </a:r>
            <a:r>
              <a:rPr kumimoji="1" lang="en-US" altLang="zh-CN" sz="1200" b="0" i="0" kern="1200" dirty="0">
                <a:solidFill>
                  <a:schemeClr val="tx1"/>
                </a:solidFill>
                <a:effectLst/>
                <a:latin typeface="+mn-lt"/>
                <a:ea typeface="+mn-ea"/>
                <a:cs typeface="+mn-cs"/>
              </a:rPr>
              <a:t>AlphaGo</a:t>
            </a:r>
            <a:r>
              <a:rPr kumimoji="1" lang="zh-CN" altLang="en-US" sz="1200" b="0" i="0" kern="1200" dirty="0">
                <a:solidFill>
                  <a:schemeClr val="tx1"/>
                </a:solidFill>
                <a:effectLst/>
                <a:latin typeface="+mn-lt"/>
                <a:ea typeface="+mn-ea"/>
                <a:cs typeface="+mn-cs"/>
              </a:rPr>
              <a:t>可以有效的计算出未来棋子移动的序列。这为我们展示了人工智能技术的重要内容，那就是基于超强计算能力和超大规模训练样本集的深度学习技术和统计数学中的蒙特卡罗等随机算法，如果说训练过程是模仿人类的学习过程，那么蒙特卡洛算法就是思考并找出最优解的过程。这也同我们人类的（学习</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思考</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决策）行为是一致的。</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14</a:t>
            </a:fld>
            <a:endParaRPr kumimoji="1" lang="ja-JP" altLang="en-US"/>
          </a:p>
        </p:txBody>
      </p:sp>
    </p:spTree>
    <p:extLst>
      <p:ext uri="{BB962C8B-B14F-4D97-AF65-F5344CB8AC3E}">
        <p14:creationId xmlns:p14="http://schemas.microsoft.com/office/powerpoint/2010/main" val="1596647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sz="1200" b="0" i="0" kern="1200" dirty="0">
                <a:solidFill>
                  <a:schemeClr val="tx1"/>
                </a:solidFill>
                <a:effectLst/>
                <a:latin typeface="+mn-lt"/>
                <a:ea typeface="+mn-ea"/>
                <a:cs typeface="+mn-cs"/>
              </a:rPr>
              <a:t>我们可以说，猫一般有一张脸，毛茸茸的身体，四条腿，尾巴等等等等。</a:t>
            </a:r>
          </a:p>
          <a:p>
            <a:r>
              <a:rPr kumimoji="1" lang="zh-CN" altLang="en-US" sz="1200" b="0" i="0" kern="1200" dirty="0">
                <a:solidFill>
                  <a:schemeClr val="tx1"/>
                </a:solidFill>
                <a:effectLst/>
                <a:latin typeface="+mn-lt"/>
                <a:ea typeface="+mn-ea"/>
                <a:cs typeface="+mn-cs"/>
              </a:rPr>
              <a:t>那么套娃来了，</a:t>
            </a:r>
            <a:r>
              <a:rPr kumimoji="1" lang="zh-CN" altLang="en-US" sz="1200" b="1" i="0" kern="1200" dirty="0">
                <a:solidFill>
                  <a:schemeClr val="tx1"/>
                </a:solidFill>
                <a:effectLst/>
                <a:latin typeface="+mn-lt"/>
                <a:ea typeface="+mn-ea"/>
                <a:cs typeface="+mn-cs"/>
              </a:rPr>
              <a:t>猫脸又是什么？如何向一个没见过猫脸的人描述它的样子？</a:t>
            </a:r>
            <a:endParaRPr kumimoji="1" lang="zh-CN" altLang="en-US"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我还可以接着问，</a:t>
            </a:r>
            <a:r>
              <a:rPr kumimoji="1" lang="zh-CN" altLang="en-US" sz="1200" b="1" i="0" kern="1200" dirty="0">
                <a:solidFill>
                  <a:schemeClr val="tx1"/>
                </a:solidFill>
                <a:effectLst/>
                <a:latin typeface="+mn-lt"/>
                <a:ea typeface="+mn-ea"/>
                <a:cs typeface="+mn-cs"/>
              </a:rPr>
              <a:t>那你说的鼻子眼睛耳朵又是什么？</a:t>
            </a:r>
            <a:endParaRPr kumimoji="1" lang="en-US" altLang="zh-CN" sz="1200" b="1" i="0" kern="1200" dirty="0">
              <a:solidFill>
                <a:schemeClr val="tx1"/>
              </a:solidFill>
              <a:effectLst/>
              <a:latin typeface="+mn-lt"/>
              <a:ea typeface="+mn-ea"/>
              <a:cs typeface="+mn-cs"/>
            </a:endParaRPr>
          </a:p>
          <a:p>
            <a:endParaRPr kumimoji="1" lang="en-US" altLang="zh-CN" sz="1200" b="1" i="0" kern="1200" dirty="0">
              <a:solidFill>
                <a:schemeClr val="tx1"/>
              </a:solidFill>
              <a:effectLst/>
              <a:latin typeface="+mn-lt"/>
              <a:ea typeface="+mn-ea"/>
              <a:cs typeface="+mn-cs"/>
            </a:endParaRPr>
          </a:p>
          <a:p>
            <a:r>
              <a:rPr kumimoji="1" lang="zh-CN" altLang="en-US" sz="1200" b="1" i="0" kern="1200" dirty="0">
                <a:solidFill>
                  <a:schemeClr val="tx1"/>
                </a:solidFill>
                <a:effectLst/>
                <a:latin typeface="+mn-lt"/>
                <a:ea typeface="+mn-ea"/>
                <a:cs typeface="+mn-cs"/>
              </a:rPr>
              <a:t>当我们试着去描述一个抽象的概念的时候，我们不可避免地要把它分解为不那么抽象的概念来进行描述</a:t>
            </a:r>
            <a:r>
              <a:rPr kumimoji="1" lang="zh-CN" altLang="en-US" sz="1200" b="0" i="0" kern="1200" dirty="0">
                <a:solidFill>
                  <a:schemeClr val="tx1"/>
                </a:solidFill>
                <a:effectLst/>
                <a:latin typeface="+mn-lt"/>
                <a:ea typeface="+mn-ea"/>
                <a:cs typeface="+mn-cs"/>
              </a:rPr>
              <a:t>。</a:t>
            </a:r>
          </a:p>
          <a:p>
            <a:r>
              <a:rPr kumimoji="1" lang="zh-CN" altLang="en-US" sz="1200" b="0" i="0" kern="1200" dirty="0">
                <a:solidFill>
                  <a:schemeClr val="tx1"/>
                </a:solidFill>
                <a:effectLst/>
                <a:latin typeface="+mn-lt"/>
                <a:ea typeface="+mn-ea"/>
                <a:cs typeface="+mn-cs"/>
              </a:rPr>
              <a:t>如果还太抽象，我们要继续往下分解，用越来越浅显的概念来描述，直到最底层的概念，比如：</a:t>
            </a:r>
            <a:r>
              <a:rPr kumimoji="1" lang="zh-CN" altLang="en-US" sz="1200" b="1" i="0" kern="1200" dirty="0">
                <a:solidFill>
                  <a:schemeClr val="tx1"/>
                </a:solidFill>
                <a:effectLst/>
                <a:latin typeface="+mn-lt"/>
                <a:ea typeface="+mn-ea"/>
                <a:cs typeface="+mn-cs"/>
              </a:rPr>
              <a:t>两条斜线</a:t>
            </a:r>
            <a:r>
              <a:rPr kumimoji="1" lang="zh-CN" altLang="en-US" sz="1200" b="0" i="0" kern="1200" dirty="0">
                <a:solidFill>
                  <a:schemeClr val="tx1"/>
                </a:solidFill>
                <a:effectLst/>
                <a:latin typeface="+mn-lt"/>
                <a:ea typeface="+mn-ea"/>
                <a:cs typeface="+mn-cs"/>
              </a:rPr>
              <a:t>。把它们拼在一起我们得到了一个尖尖的形状。</a:t>
            </a:r>
          </a:p>
          <a:p>
            <a:r>
              <a:rPr kumimoji="1" lang="zh-CN" altLang="en-US" sz="1200" b="0" i="0" kern="1200" dirty="0">
                <a:solidFill>
                  <a:schemeClr val="tx1"/>
                </a:solidFill>
                <a:effectLst/>
                <a:latin typeface="+mn-lt"/>
                <a:ea typeface="+mn-ea"/>
                <a:cs typeface="+mn-cs"/>
              </a:rPr>
              <a:t>用这个基础的形状与别的底层概念结合，再结合，像搭积木一样搭出了一个我们平时非常熟悉的“猫”这个概念</a:t>
            </a:r>
          </a:p>
          <a:p>
            <a:r>
              <a:rPr kumimoji="1" lang="zh-CN" altLang="en-US" sz="1200" b="0" i="0" kern="1200" dirty="0">
                <a:solidFill>
                  <a:schemeClr val="tx1"/>
                </a:solidFill>
                <a:effectLst/>
                <a:latin typeface="+mn-lt"/>
                <a:ea typeface="+mn-ea"/>
                <a:cs typeface="+mn-cs"/>
              </a:rPr>
              <a:t>如果用一个概念图来描述，那大概就是</a:t>
            </a:r>
            <a:endParaRPr kumimoji="1"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这时候大家一定有很多问号了：</a:t>
            </a:r>
          </a:p>
          <a:p>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连三岁小孩都知道耳朵眼睛鼻子是什么，我们为什么还要用更浅显的概念来描述它们？</a:t>
            </a:r>
            <a:r>
              <a:rPr kumimoji="1" lang="en-US" altLang="zh-CN" sz="1200" b="0" i="0" kern="1200" dirty="0">
                <a:solidFill>
                  <a:schemeClr val="tx1"/>
                </a:solidFill>
                <a:effectLst/>
                <a:latin typeface="+mn-lt"/>
                <a:ea typeface="+mn-ea"/>
                <a:cs typeface="+mn-cs"/>
              </a:rPr>
              <a:t>】</a:t>
            </a:r>
          </a:p>
          <a:p>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这个不知道猫是什么，甚至不知道脸是什么耳朵是什么的人真的存在吗？</a:t>
            </a:r>
            <a:r>
              <a:rPr kumimoji="1" lang="en-US" altLang="zh-CN" sz="1200" b="0" i="0" kern="1200" dirty="0">
                <a:solidFill>
                  <a:schemeClr val="tx1"/>
                </a:solidFill>
                <a:effectLst/>
                <a:latin typeface="+mn-lt"/>
                <a:ea typeface="+mn-ea"/>
                <a:cs typeface="+mn-cs"/>
              </a:rPr>
              <a:t>】</a:t>
            </a:r>
          </a:p>
          <a:p>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就算他真的什么都不知道，那就像教小孩子一样，带他认几只猫不就学会了吗</a:t>
            </a:r>
            <a:r>
              <a:rPr kumimoji="1" lang="en-US" altLang="zh-CN" sz="1200" b="0" i="0" kern="1200" dirty="0">
                <a:solidFill>
                  <a:schemeClr val="tx1"/>
                </a:solidFill>
                <a:effectLst/>
                <a:latin typeface="+mn-lt"/>
                <a:ea typeface="+mn-ea"/>
                <a:cs typeface="+mn-cs"/>
              </a:rPr>
              <a:t>?】</a:t>
            </a:r>
          </a:p>
          <a:p>
            <a:endParaRPr kumimoji="1" lang="en-US" altLang="zh-CN" sz="1200" b="0" i="0" kern="1200" dirty="0">
              <a:solidFill>
                <a:schemeClr val="tx1"/>
              </a:solidFill>
              <a:effectLst/>
              <a:latin typeface="+mn-lt"/>
              <a:ea typeface="+mn-ea"/>
              <a:cs typeface="+mn-cs"/>
            </a:endParaRPr>
          </a:p>
          <a:p>
            <a:r>
              <a:rPr kumimoji="1" lang="zh-CN" altLang="en-US" sz="1200" b="1" i="0" kern="1200" dirty="0">
                <a:solidFill>
                  <a:schemeClr val="tx1"/>
                </a:solidFill>
                <a:effectLst/>
                <a:latin typeface="+mn-lt"/>
                <a:ea typeface="+mn-ea"/>
                <a:cs typeface="+mn-cs"/>
              </a:rPr>
              <a:t>事实是：</a:t>
            </a:r>
            <a:r>
              <a:rPr kumimoji="1" lang="en-US" altLang="zh-CN" sz="1200" b="1" i="0" kern="1200" dirty="0">
                <a:solidFill>
                  <a:schemeClr val="tx1"/>
                </a:solidFill>
                <a:effectLst/>
                <a:latin typeface="+mn-lt"/>
                <a:ea typeface="+mn-ea"/>
                <a:cs typeface="+mn-cs"/>
              </a:rPr>
              <a:t>AI</a:t>
            </a:r>
            <a:r>
              <a:rPr kumimoji="1" lang="zh-CN" altLang="en-US" sz="1200" b="1" i="0" kern="1200" dirty="0">
                <a:solidFill>
                  <a:schemeClr val="tx1"/>
                </a:solidFill>
                <a:effectLst/>
                <a:latin typeface="+mn-lt"/>
                <a:ea typeface="+mn-ea"/>
                <a:cs typeface="+mn-cs"/>
              </a:rPr>
              <a:t>根本没有三岁小孩的认知能力，它就是那个啥都不知道智商为负的傻子。</a:t>
            </a:r>
            <a:endParaRPr kumimoji="1" lang="en-US" altLang="zh-CN" sz="1200" b="1"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计算机在计算能力上远胜人类，但它在一些人类觉得无比简单的事情上不知所措，比如对于猫，桌子，椅子这些物体的认知。</a:t>
            </a:r>
          </a:p>
          <a:p>
            <a:r>
              <a:rPr kumimoji="1" lang="zh-CN" altLang="en-US" sz="1200" b="0" i="0" kern="1200" dirty="0">
                <a:solidFill>
                  <a:schemeClr val="tx1"/>
                </a:solidFill>
                <a:effectLst/>
                <a:latin typeface="+mn-lt"/>
                <a:ea typeface="+mn-ea"/>
                <a:cs typeface="+mn-cs"/>
              </a:rPr>
              <a:t>所以我们必须要</a:t>
            </a:r>
            <a:r>
              <a:rPr kumimoji="1" lang="zh-CN" altLang="en-US" sz="1200" b="1" i="0" kern="1200" dirty="0">
                <a:solidFill>
                  <a:schemeClr val="tx1"/>
                </a:solidFill>
                <a:effectLst/>
                <a:latin typeface="+mn-lt"/>
                <a:ea typeface="+mn-ea"/>
                <a:cs typeface="+mn-cs"/>
              </a:rPr>
              <a:t>从零开始</a:t>
            </a:r>
            <a:r>
              <a:rPr kumimoji="1" lang="zh-CN" altLang="en-US" sz="1200" b="0" i="0" kern="1200" dirty="0">
                <a:solidFill>
                  <a:schemeClr val="tx1"/>
                </a:solidFill>
                <a:effectLst/>
                <a:latin typeface="+mn-lt"/>
                <a:ea typeface="+mn-ea"/>
                <a:cs typeface="+mn-cs"/>
              </a:rPr>
              <a:t>，教</a:t>
            </a:r>
            <a:r>
              <a:rPr kumimoji="1" lang="en-US" altLang="zh-CN" sz="1200" b="0" i="0" kern="1200" dirty="0">
                <a:solidFill>
                  <a:schemeClr val="tx1"/>
                </a:solidFill>
                <a:effectLst/>
                <a:latin typeface="+mn-lt"/>
                <a:ea typeface="+mn-ea"/>
                <a:cs typeface="+mn-cs"/>
              </a:rPr>
              <a:t>AI</a:t>
            </a:r>
            <a:r>
              <a:rPr kumimoji="1" lang="zh-CN" altLang="en-US" sz="1200" b="0" i="0" kern="1200" dirty="0">
                <a:solidFill>
                  <a:schemeClr val="tx1"/>
                </a:solidFill>
                <a:effectLst/>
                <a:latin typeface="+mn-lt"/>
                <a:ea typeface="+mn-ea"/>
                <a:cs typeface="+mn-cs"/>
              </a:rPr>
              <a:t>学认东西。</a:t>
            </a:r>
          </a:p>
          <a:p>
            <a:endParaRPr kumimoji="1" lang="zh-CN" altLang="en-US" sz="1200" b="0" i="0" kern="1200" dirty="0">
              <a:solidFill>
                <a:schemeClr val="tx1"/>
              </a:solidFill>
              <a:effectLst/>
              <a:latin typeface="+mn-lt"/>
              <a:ea typeface="+mn-ea"/>
              <a:cs typeface="+mn-cs"/>
            </a:endParaRPr>
          </a:p>
          <a:p>
            <a:endParaRPr kumimoji="1" lang="zh-CN" alt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15</a:t>
            </a:fld>
            <a:endParaRPr kumimoji="1" lang="ja-JP" altLang="en-US"/>
          </a:p>
        </p:txBody>
      </p:sp>
    </p:spTree>
    <p:extLst>
      <p:ext uri="{BB962C8B-B14F-4D97-AF65-F5344CB8AC3E}">
        <p14:creationId xmlns:p14="http://schemas.microsoft.com/office/powerpoint/2010/main" val="179452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sz="1200" b="0" i="0" kern="1200" dirty="0">
                <a:solidFill>
                  <a:schemeClr val="tx1"/>
                </a:solidFill>
                <a:effectLst/>
                <a:latin typeface="+mn-lt"/>
                <a:ea typeface="+mn-ea"/>
                <a:cs typeface="+mn-cs"/>
              </a:rPr>
              <a:t>这样说来，不只是猫，这世间万物好像都很抽象很复杂。</a:t>
            </a:r>
          </a:p>
          <a:p>
            <a:r>
              <a:rPr kumimoji="1" lang="zh-CN" altLang="en-US" sz="1200" b="0" i="0" kern="1200" dirty="0">
                <a:solidFill>
                  <a:schemeClr val="tx1"/>
                </a:solidFill>
                <a:effectLst/>
                <a:latin typeface="+mn-lt"/>
                <a:ea typeface="+mn-ea"/>
                <a:cs typeface="+mn-cs"/>
              </a:rPr>
              <a:t>那么要描述并学习这些复杂的东西，都要从它们的最底层概念开始，由简入深，用底层概念的组合来学习稍微抽象的概念，组合再组合</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直到最高层的抽象概念。</a:t>
            </a:r>
          </a:p>
          <a:p>
            <a:r>
              <a:rPr kumimoji="1" lang="zh-CN" altLang="en-US" sz="1200" b="0" i="0" kern="1200" dirty="0">
                <a:solidFill>
                  <a:schemeClr val="tx1"/>
                </a:solidFill>
                <a:effectLst/>
                <a:latin typeface="+mn-lt"/>
                <a:ea typeface="+mn-ea"/>
                <a:cs typeface="+mn-cs"/>
              </a:rPr>
              <a:t>如果用圆代表概念，直线代表组合，那么：</a:t>
            </a:r>
            <a:endParaRPr kumimoji="1"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这张图只有五层，代表由浅入深的五个不同的抽象级</a:t>
            </a:r>
            <a:r>
              <a:rPr kumimoji="1" lang="en-US" altLang="zh-CN" sz="1200" b="0" i="0" kern="1200" dirty="0">
                <a:solidFill>
                  <a:schemeClr val="tx1"/>
                </a:solidFill>
                <a:effectLst/>
                <a:latin typeface="+mn-lt"/>
                <a:ea typeface="+mn-ea"/>
                <a:cs typeface="+mn-cs"/>
              </a:rPr>
              <a:t>(level of abstraction)</a:t>
            </a:r>
            <a:r>
              <a:rPr kumimoji="1" lang="zh-CN" altLang="en-US" sz="1200" b="0" i="0" kern="1200" dirty="0">
                <a:solidFill>
                  <a:schemeClr val="tx1"/>
                </a:solidFill>
                <a:effectLst/>
                <a:latin typeface="+mn-lt"/>
                <a:ea typeface="+mn-ea"/>
                <a:cs typeface="+mn-cs"/>
              </a:rPr>
              <a:t>。</a:t>
            </a:r>
          </a:p>
          <a:p>
            <a:r>
              <a:rPr kumimoji="1" lang="zh-CN" altLang="en-US" sz="1200" b="0" i="0" kern="1200" dirty="0">
                <a:solidFill>
                  <a:schemeClr val="tx1"/>
                </a:solidFill>
                <a:effectLst/>
                <a:latin typeface="+mn-lt"/>
                <a:ea typeface="+mn-ea"/>
                <a:cs typeface="+mn-cs"/>
              </a:rPr>
              <a:t>而现实生活中的事物，能被分解为远远不止这么几层概念，所以这张图可以被延长很多很多，要学习的</a:t>
            </a:r>
            <a:r>
              <a:rPr kumimoji="1" lang="zh-CN" altLang="en-US" sz="1200" b="1" i="0" kern="1200" dirty="0">
                <a:solidFill>
                  <a:schemeClr val="tx1"/>
                </a:solidFill>
                <a:effectLst/>
                <a:latin typeface="+mn-lt"/>
                <a:ea typeface="+mn-ea"/>
                <a:cs typeface="+mn-cs"/>
              </a:rPr>
              <a:t>概念层次</a:t>
            </a:r>
            <a:r>
              <a:rPr kumimoji="1" lang="zh-CN" altLang="en-US" sz="1200" b="0" i="0" kern="1200" dirty="0">
                <a:solidFill>
                  <a:schemeClr val="tx1"/>
                </a:solidFill>
                <a:effectLst/>
                <a:latin typeface="+mn-lt"/>
                <a:ea typeface="+mn-ea"/>
                <a:cs typeface="+mn-cs"/>
              </a:rPr>
              <a:t>（</a:t>
            </a:r>
            <a:r>
              <a:rPr kumimoji="1" lang="en-US" altLang="zh-CN" sz="1200" b="0" i="0" kern="1200" dirty="0">
                <a:solidFill>
                  <a:schemeClr val="tx1"/>
                </a:solidFill>
                <a:effectLst/>
                <a:latin typeface="+mn-lt"/>
                <a:ea typeface="+mn-ea"/>
                <a:cs typeface="+mn-cs"/>
              </a:rPr>
              <a:t>hierarchy of concepts</a:t>
            </a:r>
            <a:r>
              <a:rPr kumimoji="1" lang="zh-CN" altLang="en-US" sz="1200" b="0" i="0" kern="1200" dirty="0">
                <a:solidFill>
                  <a:schemeClr val="tx1"/>
                </a:solidFill>
                <a:effectLst/>
                <a:latin typeface="+mn-lt"/>
                <a:ea typeface="+mn-ea"/>
                <a:cs typeface="+mn-cs"/>
              </a:rPr>
              <a:t>）也</a:t>
            </a:r>
            <a:r>
              <a:rPr kumimoji="1" lang="zh-CN" altLang="en-US" sz="1200" b="1" i="0" kern="1200" dirty="0">
                <a:solidFill>
                  <a:schemeClr val="tx1"/>
                </a:solidFill>
                <a:effectLst/>
                <a:latin typeface="+mn-lt"/>
                <a:ea typeface="+mn-ea"/>
                <a:cs typeface="+mn-cs"/>
              </a:rPr>
              <a:t>非常非常深。</a:t>
            </a:r>
            <a:endParaRPr kumimoji="1" lang="zh-CN" altLang="en-US"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所以，这种</a:t>
            </a:r>
            <a:r>
              <a:rPr kumimoji="1" lang="zh-CN" altLang="en-US" sz="1200" b="1" i="0" kern="1200" dirty="0">
                <a:solidFill>
                  <a:schemeClr val="tx1"/>
                </a:solidFill>
                <a:effectLst/>
                <a:latin typeface="+mn-lt"/>
                <a:ea typeface="+mn-ea"/>
                <a:cs typeface="+mn-cs"/>
              </a:rPr>
              <a:t>从底层出发，用简单概念的组合来学习一个深度概念层次的学习方式，</a:t>
            </a:r>
            <a:r>
              <a:rPr kumimoji="1" lang="zh-CN" altLang="en-US" sz="1200" b="0" i="0" kern="1200" dirty="0">
                <a:solidFill>
                  <a:schemeClr val="tx1"/>
                </a:solidFill>
                <a:effectLst/>
                <a:latin typeface="+mn-lt"/>
                <a:ea typeface="+mn-ea"/>
                <a:cs typeface="+mn-cs"/>
              </a:rPr>
              <a:t>我们称之为</a:t>
            </a:r>
            <a:r>
              <a:rPr kumimoji="1" lang="en-US" altLang="zh-CN" sz="1200" b="0" i="0" kern="1200" dirty="0">
                <a:solidFill>
                  <a:schemeClr val="tx1"/>
                </a:solidFill>
                <a:effectLst/>
                <a:latin typeface="+mn-lt"/>
                <a:ea typeface="+mn-ea"/>
                <a:cs typeface="+mn-cs"/>
              </a:rPr>
              <a:t>:</a:t>
            </a:r>
            <a:r>
              <a:rPr kumimoji="1" lang="en-US" altLang="zh-CN" sz="1200" b="1" i="0" kern="1200" dirty="0">
                <a:solidFill>
                  <a:schemeClr val="tx1"/>
                </a:solidFill>
                <a:effectLst/>
                <a:latin typeface="+mn-lt"/>
                <a:ea typeface="+mn-ea"/>
                <a:cs typeface="+mn-cs"/>
              </a:rPr>
              <a:t>【</a:t>
            </a:r>
            <a:r>
              <a:rPr kumimoji="1" lang="zh-CN" altLang="en-US" sz="1200" b="1" i="0" kern="1200" dirty="0">
                <a:solidFill>
                  <a:schemeClr val="tx1"/>
                </a:solidFill>
                <a:effectLst/>
                <a:latin typeface="+mn-lt"/>
                <a:ea typeface="+mn-ea"/>
                <a:cs typeface="+mn-cs"/>
              </a:rPr>
              <a:t>深度学习</a:t>
            </a:r>
            <a:r>
              <a:rPr kumimoji="1" lang="en-US" altLang="zh-CN" sz="1200" b="1" i="0" kern="1200" dirty="0">
                <a:solidFill>
                  <a:schemeClr val="tx1"/>
                </a:solidFill>
                <a:effectLst/>
                <a:latin typeface="+mn-lt"/>
                <a:ea typeface="+mn-ea"/>
                <a:cs typeface="+mn-cs"/>
              </a:rPr>
              <a:t>】</a:t>
            </a:r>
          </a:p>
          <a:p>
            <a:endParaRPr kumimoji="1" lang="zh-CN" alt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16</a:t>
            </a:fld>
            <a:endParaRPr kumimoji="1" lang="ja-JP" altLang="en-US"/>
          </a:p>
        </p:txBody>
      </p:sp>
    </p:spTree>
    <p:extLst>
      <p:ext uri="{BB962C8B-B14F-4D97-AF65-F5344CB8AC3E}">
        <p14:creationId xmlns:p14="http://schemas.microsoft.com/office/powerpoint/2010/main" val="1116581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defTabSz="914400" eaLnBrk="0" fontAlgn="base" hangingPunct="0">
              <a:lnSpc>
                <a:spcPct val="150000"/>
              </a:lnSpc>
              <a:spcBef>
                <a:spcPct val="0"/>
              </a:spcBef>
              <a:spcAft>
                <a:spcPct val="0"/>
              </a:spcAft>
              <a:buFont typeface="Wingdings" panose="05000000000000000000" pitchFamily="2" charset="2"/>
              <a:buChar char="Ø"/>
            </a:pPr>
            <a:r>
              <a:rPr kumimoji="1" lang="zh-CN" altLang="en-US" sz="1200" b="0" i="0" kern="1200" dirty="0">
                <a:solidFill>
                  <a:schemeClr val="tx1"/>
                </a:solidFill>
                <a:effectLst/>
                <a:latin typeface="+mn-lt"/>
                <a:ea typeface="+mn-ea"/>
                <a:cs typeface="+mn-cs"/>
              </a:rPr>
              <a:t>机器学习算法核心功能就是</a:t>
            </a:r>
            <a:r>
              <a:rPr kumimoji="1" lang="zh-CN" altLang="en-US" sz="1200" b="1" i="0" kern="1200" dirty="0">
                <a:solidFill>
                  <a:schemeClr val="tx1"/>
                </a:solidFill>
                <a:effectLst/>
                <a:latin typeface="+mn-lt"/>
                <a:ea typeface="+mn-ea"/>
                <a:cs typeface="+mn-cs"/>
              </a:rPr>
              <a:t>分类与回归</a:t>
            </a:r>
            <a:endParaRPr kumimoji="1" lang="en-US" altLang="zh-CN" sz="1200" b="1" i="0" kern="1200" dirty="0">
              <a:solidFill>
                <a:schemeClr val="tx1"/>
              </a:solidFill>
              <a:effectLst/>
              <a:latin typeface="+mn-lt"/>
              <a:ea typeface="+mn-ea"/>
              <a:cs typeface="+mn-cs"/>
            </a:endParaRPr>
          </a:p>
          <a:p>
            <a:pPr marL="0" indent="0" algn="just" defTabSz="914400" eaLnBrk="0" fontAlgn="base" hangingPunct="0">
              <a:lnSpc>
                <a:spcPct val="150000"/>
              </a:lnSpc>
              <a:spcBef>
                <a:spcPct val="0"/>
              </a:spcBef>
              <a:spcAft>
                <a:spcPct val="0"/>
              </a:spcAft>
              <a:buFont typeface="Wingdings" panose="05000000000000000000" pitchFamily="2" charset="2"/>
              <a:buNone/>
            </a:pPr>
            <a:endParaRPr kumimoji="1" lang="en-US" altLang="zh-CN" sz="1200" b="0" i="0" kern="1200" dirty="0">
              <a:solidFill>
                <a:schemeClr val="tx1"/>
              </a:solidFill>
              <a:effectLst/>
              <a:latin typeface="+mn-lt"/>
              <a:ea typeface="+mn-ea"/>
              <a:cs typeface="+mn-cs"/>
            </a:endParaRPr>
          </a:p>
          <a:p>
            <a:pPr marL="285750" indent="-285750" algn="just" defTabSz="914400" eaLnBrk="0" fontAlgn="base" hangingPunct="0">
              <a:lnSpc>
                <a:spcPct val="150000"/>
              </a:lnSpc>
              <a:spcBef>
                <a:spcPct val="0"/>
              </a:spcBef>
              <a:spcAft>
                <a:spcPct val="0"/>
              </a:spcAft>
              <a:buFont typeface="Wingdings" panose="05000000000000000000" pitchFamily="2" charset="2"/>
              <a:buChar char="Ø"/>
            </a:pPr>
            <a:r>
              <a:rPr kumimoji="1" lang="zh-CN" altLang="en-US" sz="1200" b="0" i="0" kern="1200" dirty="0">
                <a:solidFill>
                  <a:schemeClr val="tx1"/>
                </a:solidFill>
                <a:effectLst/>
                <a:latin typeface="+mn-lt"/>
                <a:ea typeface="+mn-ea"/>
                <a:cs typeface="+mn-cs"/>
              </a:rPr>
              <a:t>回归模型是一种预测性的</a:t>
            </a:r>
            <a:r>
              <a:rPr kumimoji="1" lang="zh-CN" altLang="en-US" sz="1200" b="0" i="0" u="none" strike="noStrike" kern="1200" dirty="0">
                <a:solidFill>
                  <a:schemeClr val="tx1"/>
                </a:solidFill>
                <a:effectLst/>
                <a:latin typeface="+mn-lt"/>
                <a:ea typeface="+mn-ea"/>
                <a:cs typeface="+mn-cs"/>
                <a:hlinkClick r:id="rId3"/>
              </a:rPr>
              <a:t>建模技术</a:t>
            </a:r>
            <a:r>
              <a:rPr kumimoji="1" lang="zh-CN" altLang="en-US" sz="1200" b="0" i="0" kern="1200" dirty="0">
                <a:solidFill>
                  <a:schemeClr val="tx1"/>
                </a:solidFill>
                <a:effectLst/>
                <a:latin typeface="+mn-lt"/>
                <a:ea typeface="+mn-ea"/>
                <a:cs typeface="+mn-cs"/>
              </a:rPr>
              <a:t>，它研究的是</a:t>
            </a:r>
            <a:r>
              <a:rPr kumimoji="1" lang="zh-CN" altLang="en-US" sz="1200" b="0" i="0" u="none" strike="noStrike" kern="1200" dirty="0">
                <a:solidFill>
                  <a:schemeClr val="tx1"/>
                </a:solidFill>
                <a:effectLst/>
                <a:latin typeface="+mn-lt"/>
                <a:ea typeface="+mn-ea"/>
                <a:cs typeface="+mn-cs"/>
                <a:hlinkClick r:id="rId4"/>
              </a:rPr>
              <a:t>因变量</a:t>
            </a:r>
            <a:r>
              <a:rPr kumimoji="1" lang="zh-CN" altLang="en-US" sz="1200" b="0" i="0" kern="1200" dirty="0">
                <a:solidFill>
                  <a:schemeClr val="tx1"/>
                </a:solidFill>
                <a:effectLst/>
                <a:latin typeface="+mn-lt"/>
                <a:ea typeface="+mn-ea"/>
                <a:cs typeface="+mn-cs"/>
              </a:rPr>
              <a:t>（目标）和</a:t>
            </a:r>
            <a:r>
              <a:rPr kumimoji="1" lang="zh-CN" altLang="en-US" sz="1200" b="0" i="0" u="none" strike="noStrike" kern="1200" dirty="0">
                <a:solidFill>
                  <a:schemeClr val="tx1"/>
                </a:solidFill>
                <a:effectLst/>
                <a:latin typeface="+mn-lt"/>
                <a:ea typeface="+mn-ea"/>
                <a:cs typeface="+mn-cs"/>
                <a:hlinkClick r:id="rId5"/>
              </a:rPr>
              <a:t>自变量</a:t>
            </a:r>
            <a:r>
              <a:rPr kumimoji="1" lang="zh-CN" altLang="en-US" sz="1200" b="0" i="0" kern="1200" dirty="0">
                <a:solidFill>
                  <a:schemeClr val="tx1"/>
                </a:solidFill>
                <a:effectLst/>
                <a:latin typeface="+mn-lt"/>
                <a:ea typeface="+mn-ea"/>
                <a:cs typeface="+mn-cs"/>
              </a:rPr>
              <a:t>（预测器）之间的关系。这种技术通常用于</a:t>
            </a:r>
            <a:r>
              <a:rPr kumimoji="1" lang="zh-CN" altLang="en-US" sz="1200" b="0" i="0" u="none" strike="noStrike" kern="1200" dirty="0">
                <a:solidFill>
                  <a:schemeClr val="tx1"/>
                </a:solidFill>
                <a:effectLst/>
                <a:latin typeface="+mn-lt"/>
                <a:ea typeface="+mn-ea"/>
                <a:cs typeface="+mn-cs"/>
                <a:hlinkClick r:id="rId6"/>
              </a:rPr>
              <a:t>预测分析</a:t>
            </a:r>
            <a:r>
              <a:rPr kumimoji="1" lang="zh-CN" altLang="en-US" sz="1200" b="0" i="0" kern="1200" dirty="0">
                <a:solidFill>
                  <a:schemeClr val="tx1"/>
                </a:solidFill>
                <a:effectLst/>
                <a:latin typeface="+mn-lt"/>
                <a:ea typeface="+mn-ea"/>
                <a:cs typeface="+mn-cs"/>
              </a:rPr>
              <a:t>，</a:t>
            </a:r>
            <a:r>
              <a:rPr kumimoji="1" lang="zh-CN" altLang="en-US" sz="1200" b="0" i="0" u="none" strike="noStrike" kern="1200" dirty="0">
                <a:solidFill>
                  <a:schemeClr val="tx1"/>
                </a:solidFill>
                <a:effectLst/>
                <a:latin typeface="+mn-lt"/>
                <a:ea typeface="+mn-ea"/>
                <a:cs typeface="+mn-cs"/>
                <a:hlinkClick r:id="rId7"/>
              </a:rPr>
              <a:t>时间序列模型</a:t>
            </a:r>
            <a:r>
              <a:rPr kumimoji="1" lang="zh-CN" altLang="en-US" sz="1200" b="0" i="0" kern="1200" dirty="0">
                <a:solidFill>
                  <a:schemeClr val="tx1"/>
                </a:solidFill>
                <a:effectLst/>
                <a:latin typeface="+mn-lt"/>
                <a:ea typeface="+mn-ea"/>
                <a:cs typeface="+mn-cs"/>
              </a:rPr>
              <a:t>以及发现变量之间的因果关系。</a:t>
            </a:r>
            <a:endParaRPr kumimoji="0" lang="en-US" altLang="en-US" b="1" dirty="0">
              <a:latin typeface="YouYuan" panose="02010509060101010101" pitchFamily="49" charset="-122"/>
              <a:ea typeface="YouYuan" panose="02010509060101010101" pitchFamily="49" charset="-122"/>
            </a:endParaRPr>
          </a:p>
          <a:p>
            <a:pPr marL="0" indent="0" algn="just" defTabSz="914400" eaLnBrk="0" fontAlgn="base" hangingPunct="0">
              <a:lnSpc>
                <a:spcPct val="150000"/>
              </a:lnSpc>
              <a:spcBef>
                <a:spcPct val="0"/>
              </a:spcBef>
              <a:spcAft>
                <a:spcPct val="0"/>
              </a:spcAft>
              <a:buFont typeface="Wingdings" panose="05000000000000000000" pitchFamily="2" charset="2"/>
              <a:buNone/>
            </a:pPr>
            <a:r>
              <a:rPr kumimoji="1" lang="zh-CN" altLang="en-US" sz="1200" b="0" i="0" kern="1200" dirty="0">
                <a:solidFill>
                  <a:schemeClr val="tx1"/>
                </a:solidFill>
                <a:effectLst/>
                <a:latin typeface="+mn-lt"/>
                <a:ea typeface="+mn-ea"/>
                <a:cs typeface="+mn-cs"/>
              </a:rPr>
              <a:t>机器通过学习与训练已有的数据，从而预测新数据的类别。分 类模型与回归模型的相似之处： 都 可以对数据进行学习，并进行预测。 分 类模型与回归模型的不同之处： 回 归模型：预 测数字型变量，销售额，广告营销等。分 类模型：预 测类别型的变量，分类任务是找到一个函数，把观测值匹配到相关的类和标签上，在 二 元分类 中 ，必须将数据分配在两个类别中。如：用户是否会使用消费券。分 类模型的主要使用场景： </a:t>
            </a:r>
            <a:r>
              <a:rPr kumimoji="1" lang="en-US" altLang="zh-CN" sz="1200" b="0" i="0" kern="1200" dirty="0">
                <a:solidFill>
                  <a:schemeClr val="tx1"/>
                </a:solidFill>
                <a:effectLst/>
                <a:latin typeface="+mn-lt"/>
                <a:ea typeface="+mn-ea"/>
                <a:cs typeface="+mn-cs"/>
              </a:rPr>
              <a:t>1 </a:t>
            </a:r>
            <a:r>
              <a:rPr kumimoji="1" lang="zh-CN" altLang="en-US" sz="1200" b="0" i="0" kern="1200" dirty="0">
                <a:solidFill>
                  <a:schemeClr val="tx1"/>
                </a:solidFill>
                <a:effectLst/>
                <a:latin typeface="+mn-lt"/>
                <a:ea typeface="+mn-ea"/>
                <a:cs typeface="+mn-cs"/>
              </a:rPr>
              <a:t>、 信用评分，</a:t>
            </a:r>
            <a:r>
              <a:rPr kumimoji="1" lang="en-US" altLang="zh-CN" sz="1200" b="0" i="0" kern="1200" dirty="0">
                <a:solidFill>
                  <a:schemeClr val="tx1"/>
                </a:solidFill>
                <a:effectLst/>
                <a:latin typeface="+mn-lt"/>
                <a:ea typeface="+mn-ea"/>
                <a:cs typeface="+mn-cs"/>
              </a:rPr>
              <a:t>2 </a:t>
            </a:r>
            <a:r>
              <a:rPr kumimoji="1" lang="zh-CN" altLang="en-US" sz="1200" b="0" i="0" kern="1200" dirty="0">
                <a:solidFill>
                  <a:schemeClr val="tx1"/>
                </a:solidFill>
                <a:effectLst/>
                <a:latin typeface="+mn-lt"/>
                <a:ea typeface="+mn-ea"/>
                <a:cs typeface="+mn-cs"/>
              </a:rPr>
              <a:t>、 垃圾邮件预测。</a:t>
            </a:r>
            <a:r>
              <a:rPr kumimoji="1" lang="en-US" altLang="zh-CN" sz="1200" b="0" i="0" kern="1200" dirty="0">
                <a:solidFill>
                  <a:schemeClr val="tx1"/>
                </a:solidFill>
                <a:effectLst/>
                <a:latin typeface="+mn-lt"/>
                <a:ea typeface="+mn-ea"/>
                <a:cs typeface="+mn-cs"/>
              </a:rPr>
              <a:t>3 </a:t>
            </a:r>
            <a:r>
              <a:rPr kumimoji="1" lang="zh-CN" altLang="en-US" sz="1200" b="0" i="0" kern="1200" dirty="0">
                <a:solidFill>
                  <a:schemeClr val="tx1"/>
                </a:solidFill>
                <a:effectLst/>
                <a:latin typeface="+mn-lt"/>
                <a:ea typeface="+mn-ea"/>
                <a:cs typeface="+mn-cs"/>
              </a:rPr>
              <a:t>、 医疗诊断。</a:t>
            </a:r>
            <a:r>
              <a:rPr kumimoji="1" lang="en-US" altLang="zh-CN" sz="1200" b="0" i="0" kern="1200" dirty="0">
                <a:solidFill>
                  <a:schemeClr val="tx1"/>
                </a:solidFill>
                <a:effectLst/>
                <a:latin typeface="+mn-lt"/>
                <a:ea typeface="+mn-ea"/>
                <a:cs typeface="+mn-cs"/>
              </a:rPr>
              <a:t>4 </a:t>
            </a:r>
            <a:r>
              <a:rPr kumimoji="1" lang="zh-CN" altLang="en-US" sz="1200" b="0" i="0" kern="1200" dirty="0">
                <a:solidFill>
                  <a:schemeClr val="tx1"/>
                </a:solidFill>
                <a:effectLst/>
                <a:latin typeface="+mn-lt"/>
                <a:ea typeface="+mn-ea"/>
                <a:cs typeface="+mn-cs"/>
              </a:rPr>
              <a:t>、 用户行为预测。总 结：将过去已经分类好的类别数据给到机器，让他学习和训练，从而可以预测新的数据的类 别。常 用的分类模型</a:t>
            </a:r>
            <a:r>
              <a:rPr kumimoji="1" lang="en-US" altLang="zh-CN" sz="1200" b="0" i="0" kern="1200" dirty="0">
                <a:solidFill>
                  <a:schemeClr val="tx1"/>
                </a:solidFill>
                <a:effectLst/>
                <a:latin typeface="+mn-lt"/>
                <a:ea typeface="+mn-ea"/>
                <a:cs typeface="+mn-cs"/>
              </a:rPr>
              <a:t>— —</a:t>
            </a:r>
            <a:r>
              <a:rPr kumimoji="1" lang="zh-CN" altLang="en-US" sz="1200" b="0" i="0" kern="1200" dirty="0">
                <a:solidFill>
                  <a:schemeClr val="tx1"/>
                </a:solidFill>
                <a:effectLst/>
                <a:latin typeface="+mn-lt"/>
                <a:ea typeface="+mn-ea"/>
                <a:cs typeface="+mn-cs"/>
              </a:rPr>
              <a:t>决策树模型 优 点：建 模的流程与四看看流程很像，容易解读，方便展示。模 型的结果可以直接落地为一些规则。方 便可视化展示。</a:t>
            </a:r>
            <a:endParaRPr kumimoji="1" lang="en-US" altLang="zh-CN" sz="1200" b="0" i="0" kern="1200" dirty="0">
              <a:solidFill>
                <a:schemeClr val="tx1"/>
              </a:solidFill>
              <a:effectLst/>
              <a:latin typeface="+mn-lt"/>
              <a:ea typeface="+mn-ea"/>
              <a:cs typeface="+mn-cs"/>
            </a:endParaRPr>
          </a:p>
          <a:p>
            <a:pPr marL="0" indent="0" algn="just" defTabSz="914400" eaLnBrk="0" fontAlgn="base" hangingPunct="0">
              <a:lnSpc>
                <a:spcPct val="150000"/>
              </a:lnSpc>
              <a:spcBef>
                <a:spcPct val="0"/>
              </a:spcBef>
              <a:spcAft>
                <a:spcPct val="0"/>
              </a:spcAft>
              <a:buFont typeface="Wingdings" panose="05000000000000000000" pitchFamily="2" charset="2"/>
              <a:buNone/>
            </a:pPr>
            <a:endParaRPr kumimoji="0" lang="en-US" altLang="en-US" b="1" dirty="0">
              <a:latin typeface="YouYuan" panose="02010509060101010101" pitchFamily="49" charset="-122"/>
              <a:ea typeface="YouYuan" panose="02010509060101010101" pitchFamily="49" charset="-122"/>
            </a:endParaRPr>
          </a:p>
          <a:p>
            <a:pPr marL="0" indent="0" algn="just" defTabSz="914400" eaLnBrk="0" fontAlgn="base" hangingPunct="0">
              <a:lnSpc>
                <a:spcPct val="150000"/>
              </a:lnSpc>
              <a:spcBef>
                <a:spcPct val="0"/>
              </a:spcBef>
              <a:spcAft>
                <a:spcPct val="0"/>
              </a:spcAft>
              <a:buFont typeface="Wingdings" panose="05000000000000000000" pitchFamily="2" charset="2"/>
              <a:buNone/>
            </a:pPr>
            <a:r>
              <a:rPr kumimoji="1" lang="zh-CN" altLang="en-US" sz="1200" b="0" i="0" kern="1200" dirty="0">
                <a:solidFill>
                  <a:schemeClr val="tx1"/>
                </a:solidFill>
                <a:effectLst/>
                <a:latin typeface="+mn-lt"/>
                <a:ea typeface="+mn-ea"/>
                <a:cs typeface="+mn-cs"/>
              </a:rPr>
              <a:t>非线性模型</a:t>
            </a:r>
            <a:r>
              <a:rPr kumimoji="1" lang="en-US" altLang="zh-CN" sz="1200" b="0" i="0" kern="1200" dirty="0">
                <a:solidFill>
                  <a:schemeClr val="tx1"/>
                </a:solidFill>
                <a:effectLst/>
                <a:latin typeface="+mn-lt"/>
                <a:ea typeface="+mn-ea"/>
                <a:cs typeface="+mn-cs"/>
              </a:rPr>
              <a:t>(nonlinear model)</a:t>
            </a:r>
            <a:r>
              <a:rPr kumimoji="1" lang="zh-CN" altLang="en-US" sz="1200" b="0" i="0" kern="1200" dirty="0">
                <a:solidFill>
                  <a:schemeClr val="tx1"/>
                </a:solidFill>
                <a:effectLst/>
                <a:latin typeface="+mn-lt"/>
                <a:ea typeface="+mn-ea"/>
                <a:cs typeface="+mn-cs"/>
              </a:rPr>
              <a:t>指反映自变量与因变量间非线性关系的数学表达式，它相对于线性模型而言，其因变量与自变量间不能在坐标空间表示为线性对应关系。</a:t>
            </a:r>
            <a:endParaRPr kumimoji="1" lang="en-US" altLang="zh-CN" sz="1200" b="0" i="0" kern="1200" dirty="0">
              <a:solidFill>
                <a:schemeClr val="tx1"/>
              </a:solidFill>
              <a:effectLst/>
              <a:latin typeface="+mn-lt"/>
              <a:ea typeface="+mn-ea"/>
              <a:cs typeface="+mn-cs"/>
            </a:endParaRPr>
          </a:p>
          <a:p>
            <a:pPr marL="0" indent="0" algn="just" defTabSz="914400" eaLnBrk="0" fontAlgn="base" hangingPunct="0">
              <a:lnSpc>
                <a:spcPct val="150000"/>
              </a:lnSpc>
              <a:spcBef>
                <a:spcPct val="0"/>
              </a:spcBef>
              <a:spcAft>
                <a:spcPct val="0"/>
              </a:spcAft>
              <a:buFont typeface="Wingdings" panose="05000000000000000000" pitchFamily="2" charset="2"/>
              <a:buNone/>
            </a:pPr>
            <a:endParaRPr kumimoji="0" lang="en-US" altLang="en-US" b="1" dirty="0">
              <a:latin typeface="YouYuan" panose="02010509060101010101" pitchFamily="49" charset="-122"/>
              <a:ea typeface="YouYuan" panose="02010509060101010101" pitchFamily="49" charset="-122"/>
            </a:endParaRPr>
          </a:p>
          <a:p>
            <a:pPr marL="285750" indent="-285750" algn="just" defTabSz="914400" eaLnBrk="0" fontAlgn="base" hangingPunct="0">
              <a:lnSpc>
                <a:spcPct val="150000"/>
              </a:lnSpc>
              <a:spcBef>
                <a:spcPct val="0"/>
              </a:spcBef>
              <a:spcAft>
                <a:spcPct val="0"/>
              </a:spcAft>
              <a:buFont typeface="Wingdings" panose="05000000000000000000" pitchFamily="2" charset="2"/>
              <a:buChar char="Ø"/>
            </a:pPr>
            <a:r>
              <a:rPr kumimoji="0" lang="en-US" altLang="en-US" b="1" dirty="0" err="1">
                <a:latin typeface="YouYuan" panose="02010509060101010101" pitchFamily="49" charset="-122"/>
                <a:ea typeface="YouYuan" panose="02010509060101010101" pitchFamily="49" charset="-122"/>
              </a:rPr>
              <a:t>有监督学习</a:t>
            </a:r>
            <a:r>
              <a:rPr kumimoji="0" lang="zh-CN" altLang="en-US" b="1" dirty="0">
                <a:latin typeface="YouYuan" panose="02010509060101010101" pitchFamily="49" charset="-122"/>
                <a:ea typeface="YouYuan" panose="02010509060101010101" pitchFamily="49" charset="-122"/>
              </a:rPr>
              <a:t>：</a:t>
            </a:r>
            <a:r>
              <a:rPr kumimoji="0" lang="en-US" altLang="en-US" dirty="0">
                <a:latin typeface="YouYuan" panose="02010509060101010101" pitchFamily="49" charset="-122"/>
                <a:ea typeface="YouYuan" panose="02010509060101010101" pitchFamily="49" charset="-122"/>
              </a:rPr>
              <a:t>输入数据被称为“</a:t>
            </a:r>
            <a:r>
              <a:rPr kumimoji="0" lang="en-US" altLang="en-US" dirty="0" err="1">
                <a:latin typeface="YouYuan" panose="02010509060101010101" pitchFamily="49" charset="-122"/>
                <a:ea typeface="YouYuan" panose="02010509060101010101" pitchFamily="49" charset="-122"/>
              </a:rPr>
              <a:t>训练数据</a:t>
            </a:r>
            <a:r>
              <a:rPr kumimoji="0" lang="en-US" altLang="en-US" dirty="0">
                <a:latin typeface="YouYuan" panose="02010509060101010101" pitchFamily="49" charset="-122"/>
                <a:ea typeface="YouYuan" panose="02010509060101010101" pitchFamily="49" charset="-122"/>
              </a:rPr>
              <a:t>”，</a:t>
            </a:r>
            <a:r>
              <a:rPr kumimoji="0" lang="en-US" altLang="en-US" dirty="0" err="1">
                <a:latin typeface="YouYuan" panose="02010509060101010101" pitchFamily="49" charset="-122"/>
                <a:ea typeface="YouYuan" panose="02010509060101010101" pitchFamily="49" charset="-122"/>
              </a:rPr>
              <a:t>每组训练数据有一个明确的标识或结果</a:t>
            </a:r>
            <a:r>
              <a:rPr kumimoji="0" lang="zh-CN" altLang="en-US" dirty="0">
                <a:latin typeface="YouYuan" panose="02010509060101010101" pitchFamily="49" charset="-122"/>
                <a:ea typeface="YouYuan" panose="02010509060101010101" pitchFamily="49" charset="-122"/>
              </a:rPr>
              <a:t>。</a:t>
            </a:r>
            <a:r>
              <a:rPr kumimoji="0" lang="en-US" altLang="en-US" dirty="0" err="1">
                <a:latin typeface="YouYuan" panose="02010509060101010101" pitchFamily="49" charset="-122"/>
                <a:ea typeface="YouYuan" panose="02010509060101010101" pitchFamily="49" charset="-122"/>
              </a:rPr>
              <a:t>监督式学习的常见应用场景如分类问题和回归问题</a:t>
            </a:r>
            <a:r>
              <a:rPr kumimoji="0" lang="en-US" altLang="en-US" dirty="0">
                <a:latin typeface="YouYuan" panose="02010509060101010101" pitchFamily="49" charset="-122"/>
                <a:ea typeface="YouYuan" panose="02010509060101010101" pitchFamily="49" charset="-122"/>
              </a:rPr>
              <a:t>。 </a:t>
            </a:r>
          </a:p>
          <a:p>
            <a:pPr marL="285750" indent="-285750" algn="just" defTabSz="914400" eaLnBrk="0" fontAlgn="base" hangingPunct="0">
              <a:lnSpc>
                <a:spcPct val="150000"/>
              </a:lnSpc>
              <a:spcBef>
                <a:spcPct val="0"/>
              </a:spcBef>
              <a:spcAft>
                <a:spcPct val="0"/>
              </a:spcAft>
              <a:buFont typeface="Wingdings" panose="05000000000000000000" pitchFamily="2" charset="2"/>
              <a:buChar char="Ø"/>
            </a:pPr>
            <a:r>
              <a:rPr kumimoji="0" lang="zh-CN" altLang="en-US" b="1" dirty="0">
                <a:latin typeface="YouYuan" panose="02010509060101010101" pitchFamily="49" charset="-122"/>
                <a:ea typeface="YouYuan" panose="02010509060101010101" pitchFamily="49" charset="-122"/>
              </a:rPr>
              <a:t>无</a:t>
            </a:r>
            <a:r>
              <a:rPr kumimoji="0" lang="en-US" altLang="en-US" b="1" dirty="0" err="1">
                <a:latin typeface="YouYuan" panose="02010509060101010101" pitchFamily="49" charset="-122"/>
                <a:ea typeface="YouYuan" panose="02010509060101010101" pitchFamily="49" charset="-122"/>
              </a:rPr>
              <a:t>监督学习</a:t>
            </a:r>
            <a:r>
              <a:rPr kumimoji="0" lang="zh-CN" altLang="en-US" b="1" dirty="0">
                <a:latin typeface="YouYuan" panose="02010509060101010101" pitchFamily="49" charset="-122"/>
                <a:ea typeface="YouYuan" panose="02010509060101010101" pitchFamily="49" charset="-122"/>
              </a:rPr>
              <a:t>：</a:t>
            </a:r>
            <a:r>
              <a:rPr kumimoji="0" lang="en-US" altLang="en-US" dirty="0" err="1">
                <a:latin typeface="YouYuan" panose="02010509060101010101" pitchFamily="49" charset="-122"/>
                <a:ea typeface="YouYuan" panose="02010509060101010101" pitchFamily="49" charset="-122"/>
              </a:rPr>
              <a:t>数据并不被标识，学习模型是为了推断出数据的一些内在结构。常见的应用场景包括关联规则的学习以及聚类等</a:t>
            </a:r>
            <a:r>
              <a:rPr kumimoji="0" lang="en-US" altLang="en-US" dirty="0">
                <a:latin typeface="YouYuan" panose="02010509060101010101" pitchFamily="49" charset="-122"/>
                <a:ea typeface="YouYuan" panose="02010509060101010101" pitchFamily="49" charset="-122"/>
              </a:rPr>
              <a:t>。 </a:t>
            </a:r>
          </a:p>
          <a:p>
            <a:pPr marL="285750" indent="-285750" algn="just" defTabSz="914400" eaLnBrk="0" fontAlgn="base" hangingPunct="0">
              <a:lnSpc>
                <a:spcPct val="150000"/>
              </a:lnSpc>
              <a:spcBef>
                <a:spcPct val="0"/>
              </a:spcBef>
              <a:spcAft>
                <a:spcPct val="0"/>
              </a:spcAft>
              <a:buFont typeface="Wingdings" panose="05000000000000000000" pitchFamily="2" charset="2"/>
              <a:buChar char="Ø"/>
            </a:pPr>
            <a:r>
              <a:rPr kumimoji="0" lang="en-US" altLang="en-US" b="1" dirty="0" err="1">
                <a:latin typeface="YouYuan" panose="02010509060101010101" pitchFamily="49" charset="-122"/>
                <a:ea typeface="YouYuan" panose="02010509060101010101" pitchFamily="49" charset="-122"/>
              </a:rPr>
              <a:t>半监督学习</a:t>
            </a:r>
            <a:r>
              <a:rPr kumimoji="0" lang="zh-CN" altLang="en-US" b="1" dirty="0">
                <a:latin typeface="YouYuan" panose="02010509060101010101" pitchFamily="49" charset="-122"/>
                <a:ea typeface="YouYuan" panose="02010509060101010101" pitchFamily="49" charset="-122"/>
              </a:rPr>
              <a:t>：</a:t>
            </a:r>
            <a:r>
              <a:rPr kumimoji="0" lang="en-US" altLang="en-US" dirty="0">
                <a:latin typeface="YouYuan" panose="02010509060101010101" pitchFamily="49" charset="-122"/>
                <a:ea typeface="YouYuan" panose="02010509060101010101" pitchFamily="49" charset="-122"/>
              </a:rPr>
              <a:t>输入数据部分被标识，部分没有被标识，这种学习模型可以用来进行预测，但是模型首先需要学习数据的内在结构以便合理的组织数据来进行预测。 </a:t>
            </a:r>
          </a:p>
          <a:p>
            <a:pPr marL="285750" indent="-285750" algn="just" defTabSz="914400" eaLnBrk="0" fontAlgn="base" hangingPunct="0">
              <a:lnSpc>
                <a:spcPct val="150000"/>
              </a:lnSpc>
              <a:spcBef>
                <a:spcPct val="0"/>
              </a:spcBef>
              <a:spcAft>
                <a:spcPct val="0"/>
              </a:spcAft>
              <a:buFont typeface="Wingdings" panose="05000000000000000000" pitchFamily="2" charset="2"/>
              <a:buChar char="Ø"/>
            </a:pPr>
            <a:r>
              <a:rPr lang="zh-CN" altLang="en-US" sz="1200" dirty="0"/>
              <a:t>迁移学习</a:t>
            </a:r>
            <a:r>
              <a:rPr kumimoji="0" lang="zh-CN" altLang="en-US" b="1" dirty="0">
                <a:latin typeface="YouYuan" panose="02010509060101010101" pitchFamily="49" charset="-122"/>
                <a:ea typeface="YouYuan" panose="02010509060101010101" pitchFamily="49" charset="-122"/>
              </a:rPr>
              <a:t>：</a:t>
            </a:r>
            <a:endParaRPr kumimoji="0" lang="en-US" altLang="zh-CN" b="1" dirty="0">
              <a:latin typeface="YouYuan" panose="02010509060101010101" pitchFamily="49" charset="-122"/>
              <a:ea typeface="YouYuan" panose="02010509060101010101" pitchFamily="49" charset="-122"/>
            </a:endParaRPr>
          </a:p>
          <a:p>
            <a:pPr marL="285750" indent="-285750" algn="just" defTabSz="914400" eaLnBrk="0" fontAlgn="base" hangingPunct="0">
              <a:lnSpc>
                <a:spcPct val="150000"/>
              </a:lnSpc>
              <a:spcBef>
                <a:spcPct val="0"/>
              </a:spcBef>
              <a:spcAft>
                <a:spcPct val="0"/>
              </a:spcAft>
              <a:buFont typeface="Wingdings" panose="05000000000000000000" pitchFamily="2" charset="2"/>
              <a:buChar char="Ø"/>
            </a:pPr>
            <a:endParaRPr kumimoji="0" lang="en-US" b="1" dirty="0">
              <a:latin typeface="YouYuan" panose="02010509060101010101" pitchFamily="49" charset="-122"/>
              <a:ea typeface="YouYuan" panose="02010509060101010101" pitchFamily="49" charset="-122"/>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b="1" dirty="0" err="1">
                <a:latin typeface="YouYuan" panose="02010509060101010101" pitchFamily="49" charset="-122"/>
                <a:ea typeface="YouYuan" panose="02010509060101010101" pitchFamily="49" charset="-122"/>
              </a:rPr>
              <a:t>增强式学习</a:t>
            </a:r>
            <a:r>
              <a:rPr kumimoji="0" lang="zh-CN" altLang="en-US" b="1" dirty="0">
                <a:latin typeface="YouYuan" panose="02010509060101010101" pitchFamily="49" charset="-122"/>
                <a:ea typeface="YouYuan" panose="02010509060101010101" pitchFamily="49" charset="-122"/>
              </a:rPr>
              <a:t>：</a:t>
            </a:r>
            <a:r>
              <a:rPr kumimoji="0" lang="en-US" altLang="en-US" dirty="0">
                <a:latin typeface="YouYuan" panose="02010509060101010101" pitchFamily="49" charset="-122"/>
                <a:ea typeface="YouYuan" panose="02010509060101010101" pitchFamily="49" charset="-122"/>
              </a:rPr>
              <a:t>输入数据作为对模型的反馈，不像监督模型那样，输入数据仅仅是作为一个检查模型对错的方式，在强化学习下，输入数据直接反馈到模型，模型必须对此立刻作出调整。常见的应用场景包括动态系统以及机器人控制等。</a:t>
            </a:r>
          </a:p>
          <a:p>
            <a:pPr marL="285750" indent="-285750" algn="just" defTabSz="914400" eaLnBrk="0" fontAlgn="base" hangingPunct="0">
              <a:lnSpc>
                <a:spcPct val="150000"/>
              </a:lnSpc>
              <a:spcBef>
                <a:spcPct val="0"/>
              </a:spcBef>
              <a:spcAft>
                <a:spcPct val="0"/>
              </a:spcAft>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17</a:t>
            </a:fld>
            <a:endParaRPr kumimoji="1" lang="ja-JP" altLang="en-US"/>
          </a:p>
        </p:txBody>
      </p:sp>
    </p:spTree>
    <p:extLst>
      <p:ext uri="{BB962C8B-B14F-4D97-AF65-F5344CB8AC3E}">
        <p14:creationId xmlns:p14="http://schemas.microsoft.com/office/powerpoint/2010/main" val="678627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18</a:t>
            </a:fld>
            <a:endParaRPr kumimoji="1" lang="ja-JP" altLang="en-US"/>
          </a:p>
        </p:txBody>
      </p:sp>
    </p:spTree>
    <p:extLst>
      <p:ext uri="{BB962C8B-B14F-4D97-AF65-F5344CB8AC3E}">
        <p14:creationId xmlns:p14="http://schemas.microsoft.com/office/powerpoint/2010/main" val="267768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sz="1200" b="0" i="0" kern="1200" dirty="0">
                <a:solidFill>
                  <a:schemeClr val="tx1"/>
                </a:solidFill>
                <a:effectLst/>
                <a:latin typeface="+mn-lt"/>
                <a:ea typeface="+mn-ea"/>
                <a:cs typeface="+mn-cs"/>
              </a:rPr>
              <a:t>7</a:t>
            </a:r>
            <a:r>
              <a:rPr kumimoji="1" lang="zh-CN" altLang="en-US" sz="1200" b="0" i="0" kern="1200" dirty="0">
                <a:solidFill>
                  <a:schemeClr val="tx1"/>
                </a:solidFill>
                <a:effectLst/>
                <a:latin typeface="+mn-lt"/>
                <a:ea typeface="+mn-ea"/>
                <a:cs typeface="+mn-cs"/>
              </a:rPr>
              <a:t>月</a:t>
            </a:r>
            <a:r>
              <a:rPr kumimoji="1" lang="en-US" altLang="zh-CN" sz="1200" b="0" i="0" kern="1200" dirty="0">
                <a:solidFill>
                  <a:schemeClr val="tx1"/>
                </a:solidFill>
                <a:effectLst/>
                <a:latin typeface="+mn-lt"/>
                <a:ea typeface="+mn-ea"/>
                <a:cs typeface="+mn-cs"/>
              </a:rPr>
              <a:t>20</a:t>
            </a:r>
            <a:r>
              <a:rPr kumimoji="1" lang="zh-CN" altLang="en-US" sz="1200" b="0" i="0" kern="1200" dirty="0">
                <a:solidFill>
                  <a:schemeClr val="tx1"/>
                </a:solidFill>
                <a:effectLst/>
                <a:latin typeface="+mn-lt"/>
                <a:ea typeface="+mn-ea"/>
                <a:cs typeface="+mn-cs"/>
              </a:rPr>
              <a:t>日，国务院发布</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新一代人工智能发展规划</a:t>
            </a:r>
            <a:r>
              <a:rPr kumimoji="1" lang="en-US" altLang="zh-CN" sz="1200" b="0" i="0" kern="1200" dirty="0">
                <a:solidFill>
                  <a:schemeClr val="tx1"/>
                </a:solidFill>
                <a:effectLst/>
                <a:latin typeface="+mn-lt"/>
                <a:ea typeface="+mn-ea"/>
                <a:cs typeface="+mn-cs"/>
              </a:rPr>
              <a:t>》</a:t>
            </a:r>
            <a:r>
              <a:rPr kumimoji="1" lang="zh-CN" altLang="en-US" sz="1200" b="0" i="0" kern="1200" dirty="0">
                <a:solidFill>
                  <a:schemeClr val="tx1"/>
                </a:solidFill>
                <a:effectLst/>
                <a:latin typeface="+mn-lt"/>
                <a:ea typeface="+mn-ea"/>
                <a:cs typeface="+mn-cs"/>
              </a:rPr>
              <a:t>，提出了面向</a:t>
            </a:r>
            <a:r>
              <a:rPr kumimoji="1" lang="en-US" altLang="zh-CN" sz="1200" b="0" i="0" kern="1200" dirty="0">
                <a:solidFill>
                  <a:schemeClr val="tx1"/>
                </a:solidFill>
                <a:effectLst/>
                <a:latin typeface="+mn-lt"/>
                <a:ea typeface="+mn-ea"/>
                <a:cs typeface="+mn-cs"/>
              </a:rPr>
              <a:t>2030</a:t>
            </a:r>
            <a:r>
              <a:rPr kumimoji="1" lang="zh-CN" altLang="en-US" sz="1200" b="0" i="0" kern="1200" dirty="0">
                <a:solidFill>
                  <a:schemeClr val="tx1"/>
                </a:solidFill>
                <a:effectLst/>
                <a:latin typeface="+mn-lt"/>
                <a:ea typeface="+mn-ea"/>
                <a:cs typeface="+mn-cs"/>
              </a:rPr>
              <a:t>年我国新一代人工智能发展的指导思想。</a:t>
            </a:r>
            <a:endParaRPr kumimoji="1" lang="en-US"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将人工智能提升至国家战略高度，中国人工智能人才缺口超</a:t>
            </a:r>
            <a:r>
              <a:rPr kumimoji="1" lang="en-US" altLang="zh-CN" sz="1200" b="0" i="0" kern="1200" dirty="0">
                <a:solidFill>
                  <a:schemeClr val="tx1"/>
                </a:solidFill>
                <a:effectLst/>
                <a:latin typeface="+mn-lt"/>
                <a:ea typeface="+mn-ea"/>
                <a:cs typeface="+mn-cs"/>
              </a:rPr>
              <a:t>500</a:t>
            </a:r>
            <a:r>
              <a:rPr kumimoji="1" lang="zh-CN" altLang="en-US" sz="1200" b="0" i="0" kern="1200" dirty="0">
                <a:solidFill>
                  <a:schemeClr val="tx1"/>
                </a:solidFill>
                <a:effectLst/>
                <a:latin typeface="+mn-lt"/>
                <a:ea typeface="+mn-ea"/>
                <a:cs typeface="+mn-cs"/>
              </a:rPr>
              <a:t>万，人工智能带来社会建设的新机遇。由右图可知，人工智能的技术应用在计算机视觉、数据挖掘、智能语音等领域占有较大比重。</a:t>
            </a:r>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3</a:t>
            </a:fld>
            <a:endParaRPr kumimoji="1" lang="ja-JP" altLang="en-US"/>
          </a:p>
        </p:txBody>
      </p:sp>
    </p:spTree>
    <p:extLst>
      <p:ext uri="{BB962C8B-B14F-4D97-AF65-F5344CB8AC3E}">
        <p14:creationId xmlns:p14="http://schemas.microsoft.com/office/powerpoint/2010/main" val="240261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人工智能的名字诞生在</a:t>
            </a:r>
            <a:r>
              <a:rPr lang="en-US" altLang="zh-CN" dirty="0"/>
              <a:t>1956</a:t>
            </a:r>
            <a:r>
              <a:rPr lang="zh-CN" altLang="en-US" dirty="0"/>
              <a:t>年的达特茅斯会议上，之后</a:t>
            </a:r>
            <a:r>
              <a:rPr lang="en-US" altLang="zh-CN" dirty="0"/>
              <a:t>1959 </a:t>
            </a:r>
            <a:r>
              <a:rPr lang="zh-CN" altLang="en-US" dirty="0"/>
              <a:t>年系统的概念诞生。人们当时客观地认为人工智能经过发展会很快帮助人类完成各项工作，但是后面</a:t>
            </a:r>
            <a:r>
              <a:rPr lang="en-US" altLang="zh-CN" dirty="0"/>
              <a:t>20</a:t>
            </a:r>
            <a:r>
              <a:rPr lang="zh-CN" altLang="en-US" dirty="0"/>
              <a:t>多年的发展并没有让人工只能兴起，而是进入了发展寒冬时期（</a:t>
            </a:r>
            <a:r>
              <a:rPr lang="en-US" altLang="zh-CN" dirty="0"/>
              <a:t>1984</a:t>
            </a:r>
            <a:r>
              <a:rPr lang="zh-CN" altLang="en-US" dirty="0"/>
              <a:t>）。</a:t>
            </a:r>
          </a:p>
          <a:p>
            <a:r>
              <a:rPr lang="zh-CN" altLang="en-US" dirty="0"/>
              <a:t>在</a:t>
            </a:r>
            <a:r>
              <a:rPr lang="en-US" altLang="zh-CN" dirty="0"/>
              <a:t>1986</a:t>
            </a:r>
            <a:r>
              <a:rPr lang="zh-CN" altLang="en-US" dirty="0"/>
              <a:t>年，神经网络之父</a:t>
            </a:r>
            <a:r>
              <a:rPr lang="en-US" altLang="zh-CN" dirty="0"/>
              <a:t>Geoffrey Hinton</a:t>
            </a:r>
            <a:r>
              <a:rPr lang="zh-CN" altLang="en-US" dirty="0"/>
              <a:t>发表里一片论文，推广了用于训练多层神经网络的反向传播算法。但是因为当时硬件的限制，计算机无法进行多层神经网络的计算。</a:t>
            </a:r>
          </a:p>
          <a:p>
            <a:r>
              <a:rPr lang="zh-CN" altLang="en-US" dirty="0"/>
              <a:t>在</a:t>
            </a:r>
            <a:r>
              <a:rPr lang="en-US" altLang="zh-CN" dirty="0"/>
              <a:t>1997</a:t>
            </a:r>
            <a:r>
              <a:rPr lang="zh-CN" altLang="en-US" dirty="0"/>
              <a:t>年，深蓝出现，打败了当时的象棋冠军。</a:t>
            </a:r>
          </a:p>
          <a:p>
            <a:r>
              <a:rPr lang="zh-CN" altLang="en-US" dirty="0"/>
              <a:t>在</a:t>
            </a:r>
            <a:r>
              <a:rPr lang="en-US" altLang="zh-CN" dirty="0"/>
              <a:t>2006-2009</a:t>
            </a:r>
            <a:r>
              <a:rPr lang="zh-CN" altLang="en-US" dirty="0"/>
              <a:t>年间，</a:t>
            </a:r>
            <a:r>
              <a:rPr lang="en-US" altLang="zh-CN" dirty="0" err="1"/>
              <a:t>ImageNET</a:t>
            </a:r>
            <a:r>
              <a:rPr lang="zh-CN" altLang="en-US" dirty="0"/>
              <a:t>数据库搭建起来。这个数据库通过利用深度神经网络产生的模型为计算机视觉领域产生很大的影响。在</a:t>
            </a:r>
            <a:r>
              <a:rPr lang="en-US" altLang="zh-CN" dirty="0"/>
              <a:t>2012</a:t>
            </a:r>
            <a:r>
              <a:rPr lang="zh-CN" altLang="en-US" dirty="0"/>
              <a:t>年，</a:t>
            </a:r>
            <a:r>
              <a:rPr lang="en-US" altLang="zh-CN" dirty="0"/>
              <a:t>Hinton</a:t>
            </a:r>
            <a:r>
              <a:rPr lang="zh-CN" altLang="en-US" dirty="0"/>
              <a:t>的学生</a:t>
            </a:r>
            <a:r>
              <a:rPr lang="en-US" altLang="zh-CN" dirty="0"/>
              <a:t>Alex </a:t>
            </a:r>
            <a:r>
              <a:rPr lang="en-US" altLang="zh-CN" dirty="0" err="1"/>
              <a:t>Krizhevsky</a:t>
            </a:r>
            <a:r>
              <a:rPr lang="zh-CN" altLang="en-US" dirty="0"/>
              <a:t>将图像识别错误率从之前的百分之二十几降低到百分之十几，是一个里程碑的贡献。</a:t>
            </a:r>
          </a:p>
          <a:p>
            <a:r>
              <a:rPr lang="en-US" altLang="zh-CN" dirty="0"/>
              <a:t>2016</a:t>
            </a:r>
            <a:r>
              <a:rPr lang="zh-CN" altLang="en-US" dirty="0"/>
              <a:t>年，</a:t>
            </a:r>
            <a:r>
              <a:rPr lang="en-US" altLang="zh-CN" dirty="0" err="1"/>
              <a:t>alphaGo</a:t>
            </a:r>
            <a:r>
              <a:rPr lang="zh-CN" altLang="en-US" dirty="0"/>
              <a:t>出现并打败李在石。</a:t>
            </a:r>
          </a:p>
          <a:p>
            <a:br>
              <a:rPr lang="zh-CN" altLang="en-US" dirty="0"/>
            </a:br>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4</a:t>
            </a:fld>
            <a:endParaRPr kumimoji="1" lang="ja-JP" altLang="en-US"/>
          </a:p>
        </p:txBody>
      </p:sp>
    </p:spTree>
    <p:extLst>
      <p:ext uri="{BB962C8B-B14F-4D97-AF65-F5344CB8AC3E}">
        <p14:creationId xmlns:p14="http://schemas.microsoft.com/office/powerpoint/2010/main" val="3966695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sz="1200" b="0" i="0" kern="1200" dirty="0">
                <a:solidFill>
                  <a:schemeClr val="tx1"/>
                </a:solidFill>
                <a:effectLst/>
                <a:latin typeface="+mn-lt"/>
                <a:ea typeface="+mn-ea"/>
                <a:cs typeface="+mn-cs"/>
              </a:rPr>
              <a:t>人工智能就其本质而言，是对人的思维的信息过程的模拟。</a:t>
            </a:r>
            <a:endParaRPr kumimoji="1" lang="en-US" altLang="zh-CN" sz="1200" b="0" i="0" kern="1200" dirty="0">
              <a:solidFill>
                <a:schemeClr val="tx1"/>
              </a:solidFill>
              <a:effectLst/>
              <a:latin typeface="+mn-lt"/>
              <a:ea typeface="+mn-ea"/>
              <a:cs typeface="+mn-cs"/>
            </a:endParaRPr>
          </a:p>
          <a:p>
            <a:endParaRPr kumimoji="1" lang="en-US"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人工智能学科研究的主要内容包括：知识表示、自动推理和搜索方法、机器学习和知识获取、知识处理系统、自然语言理解、计算机视觉、智能机器人、自动程序设计等方面。</a:t>
            </a:r>
          </a:p>
          <a:p>
            <a:r>
              <a:rPr kumimoji="1" lang="zh-CN" altLang="en-US" sz="1200" b="0" i="0" kern="1200" dirty="0">
                <a:solidFill>
                  <a:schemeClr val="tx1"/>
                </a:solidFill>
                <a:effectLst/>
                <a:latin typeface="+mn-lt"/>
                <a:ea typeface="+mn-ea"/>
                <a:cs typeface="+mn-cs"/>
              </a:rPr>
              <a:t>用来研究人工智能的主要物质基础以及能够实现人工智能技术平台的机器就是计算机，人工智能的发展历史是和计算机科学技术的发展史联系在一起的。除了计算机科学以外，人工智能还涉及信息论、控制论、自动化、仿生学、生物学、心理学、数理逻辑、语言学、医学和哲学等多门学科。</a:t>
            </a:r>
            <a:endParaRPr kumimoji="1" lang="en-US" altLang="zh-CN" sz="1200" b="0" i="0" kern="1200" dirty="0">
              <a:solidFill>
                <a:schemeClr val="tx1"/>
              </a:solidFill>
              <a:effectLst/>
              <a:latin typeface="+mn-lt"/>
              <a:ea typeface="+mn-ea"/>
              <a:cs typeface="+mn-cs"/>
            </a:endParaRPr>
          </a:p>
          <a:p>
            <a:endParaRPr kumimoji="1" lang="zh-CN" altLang="en-US"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农业：通过智能浇灌节约成本、提高产量 </a:t>
            </a:r>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体育：改进战术战略、分析总结优秀选手的动作姿势、训练棋牌选手 </a:t>
            </a:r>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制造业：通过装配机器人节约成本、硬件联网成为智能服务终端 </a:t>
            </a:r>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医疗：通过识别医学影像、手术机器人、智能诊断来降低医疗成本、平衡医疗资源、提高诊断准确率，数据驱动降低药物研制成本，攻克医疗难题 </a:t>
            </a:r>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新闻业：计算机写作</a:t>
            </a:r>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 律政：司法领域认可数据强相关关系作为证据、智能庭审、智能处理法律文件、自助合规审查、合同管理、法律研究、庭审结果预测</a:t>
            </a:r>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5</a:t>
            </a:fld>
            <a:endParaRPr kumimoji="1" lang="ja-JP" altLang="en-US"/>
          </a:p>
        </p:txBody>
      </p:sp>
    </p:spTree>
    <p:extLst>
      <p:ext uri="{BB962C8B-B14F-4D97-AF65-F5344CB8AC3E}">
        <p14:creationId xmlns:p14="http://schemas.microsoft.com/office/powerpoint/2010/main" val="418704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YouYuan" panose="02010509060101010101" pitchFamily="49" charset="-122"/>
                <a:ea typeface="YouYuan" panose="02010509060101010101" pitchFamily="49" charset="-122"/>
              </a:rPr>
              <a:t>智能医疗、智能农业、智能物流、智能金融、智能交通、智能家居、智能教育、智能机器人、智能安防、AR与VR</a:t>
            </a:r>
            <a:r>
              <a:rPr lang="en-US" dirty="0">
                <a:latin typeface="YouYuan" panose="02010509060101010101" pitchFamily="49" charset="-122"/>
                <a:ea typeface="YouYuan" panose="02010509060101010101" pitchFamily="49" charset="-122"/>
              </a:rPr>
              <a:t>。</a:t>
            </a:r>
          </a:p>
          <a:p>
            <a:br>
              <a:rPr lang="zh-CN" altLang="en-US" dirty="0"/>
            </a:br>
            <a:r>
              <a:rPr lang="en-US" altLang="zh-CN" b="1" dirty="0"/>
              <a:t>1.</a:t>
            </a:r>
            <a:r>
              <a:rPr lang="zh-CN" altLang="en-US" dirty="0"/>
              <a:t> </a:t>
            </a:r>
            <a:r>
              <a:rPr lang="zh-CN" altLang="en-US" b="1" dirty="0"/>
              <a:t>医疗</a:t>
            </a:r>
            <a:endParaRPr lang="zh-CN" altLang="en-US" dirty="0"/>
          </a:p>
          <a:p>
            <a:r>
              <a:rPr lang="en-US" altLang="zh-CN" dirty="0"/>
              <a:t>• </a:t>
            </a:r>
            <a:r>
              <a:rPr lang="zh-CN" altLang="en-US" dirty="0"/>
              <a:t>医疗机器人</a:t>
            </a:r>
          </a:p>
          <a:p>
            <a:r>
              <a:rPr lang="zh-CN" altLang="en-US" dirty="0"/>
              <a:t>在现代医学中，常见人工智能的应用可分为两种，一种是能够读取人体神经信号的可穿戴式机器人，可以帮助瘫痪人士完成行走的基本动作，或改善肌肉萎缩症患者的步行机能；另一种则是相对于医生而言精准度和灵活性更好的手术辅助机器人，通常搭载可拍摄二维图像的摄像机，将人体内的情况利用三维图像清晰地显示出来，让医生得以监控整个手术过程，从而实现远程手术操作。</a:t>
            </a:r>
          </a:p>
          <a:p>
            <a:br>
              <a:rPr lang="zh-CN" altLang="en-US" dirty="0"/>
            </a:br>
            <a:endParaRPr lang="zh-CN" altLang="en-US" dirty="0"/>
          </a:p>
          <a:p>
            <a:r>
              <a:rPr lang="en-US" altLang="zh-CN" b="1" dirty="0"/>
              <a:t>2.</a:t>
            </a:r>
            <a:r>
              <a:rPr lang="zh-CN" altLang="en-US" dirty="0"/>
              <a:t> </a:t>
            </a:r>
            <a:r>
              <a:rPr lang="zh-CN" altLang="en-US" b="1" dirty="0"/>
              <a:t>出行</a:t>
            </a:r>
            <a:endParaRPr lang="zh-CN" altLang="en-US" dirty="0"/>
          </a:p>
          <a:p>
            <a:r>
              <a:rPr lang="en-US" altLang="zh-CN" dirty="0"/>
              <a:t>• </a:t>
            </a:r>
            <a:r>
              <a:rPr lang="zh-CN" altLang="en-US" dirty="0"/>
              <a:t>智能收费</a:t>
            </a:r>
          </a:p>
          <a:p>
            <a:r>
              <a:rPr lang="en-US" altLang="zh-CN" dirty="0"/>
              <a:t>ETC</a:t>
            </a:r>
            <a:r>
              <a:rPr lang="zh-CN" altLang="en-US" dirty="0"/>
              <a:t>收费系统是以图像检测、分类技术，信息匹配技术为基准的人工智能收费技术，当车辆经过高速公路</a:t>
            </a:r>
            <a:r>
              <a:rPr lang="en-US" altLang="zh-CN" dirty="0"/>
              <a:t>ETC</a:t>
            </a:r>
            <a:r>
              <a:rPr lang="zh-CN" altLang="en-US" dirty="0"/>
              <a:t>出口时，系统会对车辆进行摄像及识别，并进行自动收费，此项技术大大的提升了车辆通过效率，减缓了高速公路的交通压力和人资支出。</a:t>
            </a:r>
          </a:p>
          <a:p>
            <a:br>
              <a:rPr lang="zh-CN" altLang="en-US" dirty="0"/>
            </a:br>
            <a:endParaRPr lang="zh-CN" altLang="en-US" dirty="0"/>
          </a:p>
          <a:p>
            <a:r>
              <a:rPr lang="en-US" altLang="zh-CN" b="1" dirty="0"/>
              <a:t>3.</a:t>
            </a:r>
            <a:r>
              <a:rPr lang="zh-CN" altLang="en-US" dirty="0"/>
              <a:t> </a:t>
            </a:r>
            <a:r>
              <a:rPr lang="zh-CN" altLang="en-US" b="1" dirty="0"/>
              <a:t>娱乐</a:t>
            </a:r>
            <a:endParaRPr lang="zh-CN" altLang="en-US" dirty="0"/>
          </a:p>
          <a:p>
            <a:r>
              <a:rPr lang="en-US" altLang="zh-CN" dirty="0"/>
              <a:t>• </a:t>
            </a:r>
            <a:r>
              <a:rPr lang="zh-CN" altLang="en-US" dirty="0"/>
              <a:t>游戏</a:t>
            </a:r>
            <a:r>
              <a:rPr lang="en-US" altLang="zh-CN" dirty="0"/>
              <a:t>AI</a:t>
            </a:r>
          </a:p>
          <a:p>
            <a:r>
              <a:rPr lang="zh-CN" altLang="en-US" dirty="0"/>
              <a:t>以前游戏中的角色只会对着玩家无脑攻击，现在游戏里的</a:t>
            </a:r>
            <a:r>
              <a:rPr lang="en-US" altLang="zh-CN" dirty="0"/>
              <a:t>AI</a:t>
            </a:r>
            <a:r>
              <a:rPr lang="zh-CN" altLang="en-US" dirty="0"/>
              <a:t>已经可以做到分析环境和敌人状态、寻找有利条件，甚至和其他</a:t>
            </a:r>
            <a:r>
              <a:rPr lang="en-US" altLang="zh-CN" dirty="0"/>
              <a:t>AI</a:t>
            </a:r>
            <a:r>
              <a:rPr lang="zh-CN" altLang="en-US" dirty="0"/>
              <a:t>或玩家合作等等。</a:t>
            </a:r>
          </a:p>
          <a:p>
            <a:r>
              <a:rPr lang="zh-CN" altLang="en-US" dirty="0"/>
              <a:t>游戏</a:t>
            </a:r>
            <a:r>
              <a:rPr lang="en-US" altLang="zh-CN" dirty="0"/>
              <a:t>AI</a:t>
            </a:r>
            <a:r>
              <a:rPr lang="zh-CN" altLang="en-US" dirty="0"/>
              <a:t>可以增加游戏的趣味性并提升玩家在游戏中的体验感，随着人工智能技术的发展，以后玩游戏可能会越来越难以区分你的对手是人类还是</a:t>
            </a:r>
            <a:r>
              <a:rPr lang="en-US" altLang="zh-CN" dirty="0"/>
              <a:t>AI</a:t>
            </a:r>
            <a:r>
              <a:rPr lang="zh-CN" altLang="en-US" dirty="0"/>
              <a:t>了。</a:t>
            </a:r>
          </a:p>
          <a:p>
            <a:br>
              <a:rPr lang="zh-CN" altLang="en-US" dirty="0"/>
            </a:br>
            <a:endParaRPr lang="zh-CN" altLang="en-US" dirty="0"/>
          </a:p>
          <a:p>
            <a:r>
              <a:rPr lang="en-US" altLang="zh-CN" dirty="0"/>
              <a:t>• </a:t>
            </a:r>
            <a:r>
              <a:rPr lang="zh-CN" altLang="en-US" dirty="0"/>
              <a:t>软件智能算法</a:t>
            </a:r>
          </a:p>
          <a:p>
            <a:r>
              <a:rPr lang="zh-CN" altLang="en-US" dirty="0"/>
              <a:t>近年来出现了“算法”这一概念，慢慢的各类</a:t>
            </a:r>
            <a:r>
              <a:rPr lang="en-US" altLang="zh-CN" dirty="0"/>
              <a:t>APP</a:t>
            </a:r>
            <a:r>
              <a:rPr lang="zh-CN" altLang="en-US" dirty="0"/>
              <a:t>都可以通过算法收集用户对某一类资讯的点击率、页面停留时长、阅读完成率等各项数据，进而得知用户的喜好，然后有针对性的推荐相关文章或资讯，就像知乎系统总会推送一些小海比较擅长或感兴趣的问答，这让小海深陷其中无法自拔。</a:t>
            </a:r>
          </a:p>
          <a:p>
            <a:br>
              <a:rPr lang="zh-CN" altLang="en-US" dirty="0"/>
            </a:br>
            <a:endParaRPr lang="zh-CN" altLang="en-US" dirty="0"/>
          </a:p>
          <a:p>
            <a:r>
              <a:rPr lang="en-US" altLang="zh-CN" b="1" dirty="0"/>
              <a:t>4.</a:t>
            </a:r>
            <a:r>
              <a:rPr lang="zh-CN" altLang="en-US" dirty="0"/>
              <a:t> </a:t>
            </a:r>
            <a:r>
              <a:rPr lang="zh-CN" altLang="en-US" b="1" dirty="0"/>
              <a:t>居住</a:t>
            </a:r>
            <a:endParaRPr lang="zh-CN" altLang="en-US" dirty="0"/>
          </a:p>
          <a:p>
            <a:r>
              <a:rPr lang="en-US" altLang="zh-CN" dirty="0"/>
              <a:t>• </a:t>
            </a:r>
            <a:r>
              <a:rPr lang="zh-CN" altLang="en-US" dirty="0"/>
              <a:t>智能家居</a:t>
            </a:r>
          </a:p>
          <a:p>
            <a:r>
              <a:rPr lang="zh-CN" altLang="en-US" dirty="0"/>
              <a:t>智能家电已经慢慢渗透到我们的生活中，小到智能音响，大到智慧家庭，都属于智能家居范畴。智能电器连入网络，通过各类传感设备接纳信号，发出或接受控制命令，使得家居整体互通互联。</a:t>
            </a:r>
          </a:p>
          <a:p>
            <a:br>
              <a:rPr lang="zh-CN" altLang="en-US" dirty="0"/>
            </a:br>
            <a:endParaRPr lang="zh-CN" altLang="en-US" dirty="0"/>
          </a:p>
          <a:p>
            <a:r>
              <a:rPr lang="zh-CN" altLang="en-US" dirty="0"/>
              <a:t>智能家居的出现，很大程度上提高了用户的生活质量，解放了双手并大大提高家庭清洁效率。例如由自清洁洗衣机、试衣镜、智能衣柜、洗鞋机、自动晾晒机、叠衣机等构成海尔衣联网，从在线试穿到下单，从定制专门的洗护方案到自动晾晒、叠衣，让用户可以尽情享受智能化家居带来的便捷。</a:t>
            </a:r>
          </a:p>
          <a:p>
            <a:br>
              <a:rPr lang="zh-CN" altLang="en-US" dirty="0"/>
            </a:br>
            <a:endParaRPr lang="zh-CN" altLang="en-US" dirty="0"/>
          </a:p>
          <a:p>
            <a:br>
              <a:rPr lang="zh-CN" altLang="en-US" dirty="0"/>
            </a:br>
            <a:endParaRPr lang="zh-CN" altLang="en-US" dirty="0"/>
          </a:p>
          <a:p>
            <a:r>
              <a:rPr lang="en-US" altLang="zh-CN" b="1" dirty="0"/>
              <a:t>5.</a:t>
            </a:r>
            <a:r>
              <a:rPr lang="zh-CN" altLang="en-US" dirty="0"/>
              <a:t> </a:t>
            </a:r>
            <a:r>
              <a:rPr lang="zh-CN" altLang="en-US" b="1" dirty="0"/>
              <a:t>其它</a:t>
            </a:r>
            <a:endParaRPr lang="zh-CN" altLang="en-US" dirty="0"/>
          </a:p>
          <a:p>
            <a:r>
              <a:rPr lang="en-US" altLang="zh-CN" dirty="0"/>
              <a:t>• </a:t>
            </a:r>
            <a:r>
              <a:rPr lang="zh-CN" altLang="en-US" dirty="0"/>
              <a:t>生物识别技术</a:t>
            </a:r>
          </a:p>
          <a:p>
            <a:r>
              <a:rPr lang="zh-CN" altLang="en-US" dirty="0"/>
              <a:t>所谓的生物识别技术，即利用人体的一些生理特征，例如指纹、虹膜、容貌等进行身份鉴定的技术。</a:t>
            </a:r>
          </a:p>
          <a:p>
            <a:br>
              <a:rPr lang="zh-CN" altLang="en-US" dirty="0"/>
            </a:br>
            <a:endParaRPr lang="zh-CN" altLang="en-US" dirty="0"/>
          </a:p>
          <a:p>
            <a:r>
              <a:rPr lang="zh-CN" altLang="en-US" dirty="0"/>
              <a:t>以我们最常用的指纹识别为例，指纹识别的原理是使用数字化算法识别并对比指纹上的特征点。目前已经被应用于很多领域，比如手机指纹解锁、考勤打卡、司法鉴定等等。人脸识别技术近些年发展也很快，许多手机已经具备了刷脸支付或刷脸解锁功能，准确率同样相当高。</a:t>
            </a:r>
          </a:p>
          <a:p>
            <a:br>
              <a:rPr lang="zh-CN" altLang="en-US" dirty="0"/>
            </a:br>
            <a:endParaRPr lang="zh-CN" altLang="en-US" dirty="0"/>
          </a:p>
          <a:p>
            <a:r>
              <a:rPr lang="en-US" altLang="zh-CN" dirty="0"/>
              <a:t>• </a:t>
            </a:r>
            <a:r>
              <a:rPr lang="zh-CN" altLang="en-US" dirty="0"/>
              <a:t>语音识别和实时翻译</a:t>
            </a:r>
          </a:p>
          <a:p>
            <a:r>
              <a:rPr lang="zh-CN" altLang="en-US" dirty="0"/>
              <a:t>语音识别我们接触的很多，比如</a:t>
            </a:r>
            <a:r>
              <a:rPr lang="en-US" altLang="zh-CN" dirty="0"/>
              <a:t>iPhone</a:t>
            </a:r>
            <a:r>
              <a:rPr lang="zh-CN" altLang="en-US" dirty="0"/>
              <a:t>的</a:t>
            </a:r>
            <a:r>
              <a:rPr lang="en-US" altLang="zh-CN" dirty="0" err="1"/>
              <a:t>siri</a:t>
            </a:r>
            <a:r>
              <a:rPr lang="zh-CN" altLang="en-US" dirty="0"/>
              <a:t>以及其他各大智能手机的语音助手。机器翻译也是很实用的功能，这两者都是很成功的人工智能应用。</a:t>
            </a:r>
          </a:p>
          <a:p>
            <a:br>
              <a:rPr lang="zh-CN" altLang="en-US" dirty="0"/>
            </a:br>
            <a:endParaRPr lang="zh-CN" altLang="en-US" dirty="0"/>
          </a:p>
          <a:p>
            <a:r>
              <a:rPr lang="zh-CN" altLang="en-US" dirty="0"/>
              <a:t>如果语音识别和实时翻译结合起来能做什么呢？谷歌的技术宅们早在</a:t>
            </a:r>
            <a:r>
              <a:rPr lang="en-US" altLang="zh-CN" dirty="0"/>
              <a:t>2009</a:t>
            </a:r>
            <a:r>
              <a:rPr lang="zh-CN" altLang="en-US" dirty="0"/>
              <a:t>年就给</a:t>
            </a:r>
            <a:r>
              <a:rPr lang="en-US" altLang="zh-CN" dirty="0" err="1"/>
              <a:t>youtube</a:t>
            </a:r>
            <a:r>
              <a:rPr lang="zh-CN" altLang="en-US" dirty="0"/>
              <a:t>开发了一个自动字幕系统，让原本没有字幕的视频可以自动生成字幕，并且支持实时翻译成多国语言。</a:t>
            </a:r>
          </a:p>
          <a:p>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6</a:t>
            </a:fld>
            <a:endParaRPr kumimoji="1" lang="ja-JP" altLang="en-US"/>
          </a:p>
        </p:txBody>
      </p:sp>
    </p:spTree>
    <p:extLst>
      <p:ext uri="{BB962C8B-B14F-4D97-AF65-F5344CB8AC3E}">
        <p14:creationId xmlns:p14="http://schemas.microsoft.com/office/powerpoint/2010/main" val="12095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7</a:t>
            </a:fld>
            <a:endParaRPr kumimoji="1" lang="ja-JP" altLang="en-US"/>
          </a:p>
        </p:txBody>
      </p:sp>
    </p:spTree>
    <p:extLst>
      <p:ext uri="{BB962C8B-B14F-4D97-AF65-F5344CB8AC3E}">
        <p14:creationId xmlns:p14="http://schemas.microsoft.com/office/powerpoint/2010/main" val="61273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ja-JP" altLang="en-US" dirty="0"/>
              <a:t>机器学习最基本的做法，是使用算法来解析数据、从中学习，然后对真实世界中的事件做出决策和预测。与传统的为解决特定任务、硬编码的软件程序不同，机器学习是用大量的数据来“训练”，通过各种算法从数据中学习如何完成任务。</a:t>
            </a:r>
          </a:p>
          <a:p>
            <a:r>
              <a:rPr lang="ja-JP" altLang="en-US" dirty="0"/>
              <a:t>举个简单的例子，当我们浏览网上商城时，经常会出现商品推荐的信息。这是商城根据你往期的购物记录和冗长的收藏清单，识别出这其中哪些是你真正感兴趣，并且愿意购买的产品。这样的决策模型，可以帮助商城为客户提供建议并鼓励产品消费。</a:t>
            </a:r>
          </a:p>
          <a:p>
            <a:r>
              <a:rPr lang="ja-JP" altLang="en-US" dirty="0"/>
              <a:t>机器学习直接来源于早期的人工智能领域，传统的算法包括决策树、聚类、贝叶斯分类、支持向量机、</a:t>
            </a:r>
            <a:r>
              <a:rPr lang="en-US" dirty="0" err="1"/>
              <a:t>EM、Adaboost</a:t>
            </a:r>
            <a:r>
              <a:rPr lang="ja-JP" altLang="en-US" dirty="0" err="1"/>
              <a:t>等等</a:t>
            </a:r>
            <a:r>
              <a:rPr lang="ja-JP" altLang="en-US" dirty="0"/>
              <a:t>。从学习方法上来分，机器学习算法可以分为监督学习（如分类问题）、无监督学习（如聚类问题）、半监督学习、集成学习、深度学习和强化学习。</a:t>
            </a:r>
          </a:p>
          <a:p>
            <a:r>
              <a:rPr lang="ja-JP" altLang="en-US" dirty="0"/>
              <a:t>传统的机器学习算法在指纹识别、基于</a:t>
            </a:r>
            <a:r>
              <a:rPr lang="en-US" dirty="0" err="1"/>
              <a:t>Haar</a:t>
            </a:r>
            <a:r>
              <a:rPr lang="ja-JP" altLang="en-US" dirty="0"/>
              <a:t>的人脸检测、基于</a:t>
            </a:r>
            <a:r>
              <a:rPr lang="en-US" dirty="0" err="1"/>
              <a:t>HoG</a:t>
            </a:r>
            <a:r>
              <a:rPr lang="ja-JP" altLang="en-US" dirty="0"/>
              <a:t>特征的物体检测等领域的应用基本达到了商业化的要求或者特定场景的商业化水平，但每前进一步都异常艰难，直到深度学习算法的出现。</a:t>
            </a:r>
            <a:endParaRPr lang="en-US" altLang="ja-JP" dirty="0"/>
          </a:p>
          <a:p>
            <a:endParaRPr lang="en-US" altLang="ja-JP" dirty="0"/>
          </a:p>
          <a:p>
            <a:endParaRPr lang="en-US" dirty="0"/>
          </a:p>
          <a:p>
            <a:r>
              <a:rPr kumimoji="1" lang="zh-CN" altLang="en-US" sz="1200" b="0" i="0" kern="1200" dirty="0">
                <a:solidFill>
                  <a:schemeClr val="tx1"/>
                </a:solidFill>
                <a:effectLst/>
                <a:latin typeface="+mn-lt"/>
                <a:ea typeface="+mn-ea"/>
                <a:cs typeface="+mn-cs"/>
              </a:rPr>
              <a:t>深度学习的概念源于人工神经网络的研究，含多个隐藏层的多层感知器就是一种深度学习结构。深度学习通过组合低层特征形成更加抽象的高层表示属性类别或特征，以发现数据的分布式特征表示。研究深度学习的动机在于建立模拟人脑进行分析学习的神经网络，它模仿人脑的机制来解释数据，例如图像，声音和文本等。</a:t>
            </a:r>
            <a:r>
              <a:rPr kumimoji="1" lang="zh-CN" altLang="en-US" sz="1200" b="0" i="0" kern="1200" baseline="30000" dirty="0">
                <a:solidFill>
                  <a:schemeClr val="tx1"/>
                </a:solidFill>
                <a:effectLst/>
                <a:latin typeface="+mn-lt"/>
                <a:ea typeface="+mn-ea"/>
                <a:cs typeface="+mn-cs"/>
              </a:rPr>
              <a:t> </a:t>
            </a:r>
            <a:r>
              <a:rPr kumimoji="1" lang="en-US" altLang="zh-CN" sz="1200" b="0" i="0" kern="1200" baseline="30000" dirty="0">
                <a:solidFill>
                  <a:schemeClr val="tx1"/>
                </a:solidFill>
                <a:effectLst/>
                <a:latin typeface="+mn-lt"/>
                <a:ea typeface="+mn-ea"/>
                <a:cs typeface="+mn-cs"/>
              </a:rPr>
              <a:t>[4]</a:t>
            </a:r>
            <a:r>
              <a:rPr kumimoji="1" lang="zh-CN" altLang="en-US" sz="1200" b="0" i="0" u="none" strike="noStrike" kern="1200" dirty="0">
                <a:solidFill>
                  <a:schemeClr val="tx1"/>
                </a:solidFill>
                <a:effectLst/>
                <a:latin typeface="+mn-lt"/>
                <a:ea typeface="+mn-ea"/>
                <a:cs typeface="+mn-cs"/>
              </a:rPr>
              <a:t> </a:t>
            </a:r>
            <a:endParaRPr kumimoji="1" lang="en-US" altLang="zh-CN" sz="1200" b="0" i="0" u="none" strike="noStrike" kern="1200" dirty="0">
              <a:solidFill>
                <a:schemeClr val="tx1"/>
              </a:solidFill>
              <a:effectLst/>
              <a:latin typeface="+mn-lt"/>
              <a:ea typeface="+mn-ea"/>
              <a:cs typeface="+mn-cs"/>
            </a:endParaRPr>
          </a:p>
          <a:p>
            <a:endParaRPr lang="en-US" altLang="ja-JP" dirty="0"/>
          </a:p>
          <a:p>
            <a:r>
              <a:rPr lang="ja-JP" altLang="en-US" dirty="0"/>
              <a:t>深度学习本来并不是一种独立的学习方法，其本身也会用到有监督和无监督的学习方法来训练深度神经网络。是利用深度神经网络来解决特征表达的一种学习过程。深度神经网络本身并不是一个全新的概念，可大致理解为包含多个隐含层的神经网络结构。为了提高深层神经网络的训练效果，人们对神经元的连接方法和激活函数等方面做出相应的调整。其实有不少想法早年间也曾有过，但由于当时训练数据量不足、计算能力落后，因此最终的效果不尽如人意。</a:t>
            </a:r>
          </a:p>
          <a:p>
            <a:r>
              <a:rPr lang="ja-JP" altLang="en-US" dirty="0"/>
              <a:t>深度学习摧枯拉朽般地实现了各种任务，使得似乎所有的机器辅助功能都变为可能。无人驾驶汽车，预防性医疗保健，甚至是更好的电影推荐，都近在眼前，或者即将实现。</a:t>
            </a:r>
          </a:p>
          <a:p>
            <a:br>
              <a:rPr lang="ja-JP" altLang="en-US" dirty="0"/>
            </a:br>
            <a:br>
              <a:rPr lang="ja-JP" altLang="en-US" dirty="0"/>
            </a:br>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8</a:t>
            </a:fld>
            <a:endParaRPr kumimoji="1" lang="ja-JP" altLang="en-US"/>
          </a:p>
        </p:txBody>
      </p:sp>
    </p:spTree>
    <p:extLst>
      <p:ext uri="{BB962C8B-B14F-4D97-AF65-F5344CB8AC3E}">
        <p14:creationId xmlns:p14="http://schemas.microsoft.com/office/powerpoint/2010/main" val="773688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现在正好是夏天</a:t>
            </a:r>
            <a:r>
              <a:rPr lang="ja-JP" altLang="en-US" dirty="0" err="1"/>
              <a:t>，</a:t>
            </a:r>
            <a:r>
              <a:rPr lang="zh-CN" altLang="en-US" dirty="0"/>
              <a:t>我们买西瓜的时候</a:t>
            </a:r>
            <a:r>
              <a:rPr lang="ja-JP" altLang="en-US" dirty="0"/>
              <a:t>总会拿起西瓜敲一敲，听听响声。</a:t>
            </a:r>
            <a:r>
              <a:rPr lang="zh-CN" altLang="en-US" dirty="0"/>
              <a:t>来后有人总结出来，</a:t>
            </a:r>
            <a:r>
              <a:rPr lang="ja-JP" altLang="en-US" dirty="0"/>
              <a:t>响声浊响的西瓜甜</a:t>
            </a:r>
            <a:r>
              <a:rPr lang="zh-CN" altLang="en-US" dirty="0"/>
              <a:t>，</a:t>
            </a:r>
            <a:r>
              <a:rPr lang="ja-JP" altLang="en-US" dirty="0"/>
              <a:t>除了听响声，还要看西瓜的颜色和条纹，颜色深的和条纹清晰的西瓜一般比较甜。</a:t>
            </a:r>
          </a:p>
          <a:p>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挑西瓜体现了我们人类学习的过程，我们从过去的挑西瓜经验中总结出甜瓜的规律，然后用这个规律指导我们今后怎样挑西瓜。</a:t>
            </a:r>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9</a:t>
            </a:fld>
            <a:endParaRPr kumimoji="1" lang="ja-JP" altLang="en-US"/>
          </a:p>
        </p:txBody>
      </p:sp>
    </p:spTree>
    <p:extLst>
      <p:ext uri="{BB962C8B-B14F-4D97-AF65-F5344CB8AC3E}">
        <p14:creationId xmlns:p14="http://schemas.microsoft.com/office/powerpoint/2010/main" val="255165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其实机器学习也是类似的，最大的区别是机器替换了人类，过去的经验对于机器来说就是</a:t>
            </a:r>
            <a:r>
              <a:rPr lang="ja-JP" altLang="en-US" b="1" dirty="0"/>
              <a:t>历史数据</a:t>
            </a:r>
            <a:r>
              <a:rPr lang="ja-JP" altLang="en-US" dirty="0"/>
              <a:t>，机器通过机器学习</a:t>
            </a:r>
            <a:r>
              <a:rPr lang="ja-JP" altLang="en-US" b="1" dirty="0"/>
              <a:t>算法</a:t>
            </a:r>
            <a:r>
              <a:rPr lang="ja-JP" altLang="en-US" dirty="0"/>
              <a:t>对历史数据进行学习得到一个</a:t>
            </a:r>
            <a:r>
              <a:rPr lang="ja-JP" altLang="en-US" b="1" dirty="0"/>
              <a:t>模型</a:t>
            </a:r>
            <a:r>
              <a:rPr lang="ja-JP" altLang="en-US" dirty="0"/>
              <a:t>，模型对应于人类总结出来的规律，可以用来判断一个西瓜是甜还是不甜。</a:t>
            </a:r>
            <a:endParaRPr lang="en-US" altLang="ja-JP" dirty="0"/>
          </a:p>
          <a:p>
            <a:r>
              <a:rPr lang="ja-JP" altLang="en-US" dirty="0"/>
              <a:t>子，</a:t>
            </a:r>
            <a:r>
              <a:rPr lang="zh-CN" altLang="en-US" dirty="0"/>
              <a:t>右边</a:t>
            </a:r>
            <a:r>
              <a:rPr lang="ja-JP" altLang="en-US" dirty="0"/>
              <a:t>这个表格包含四个西瓜的历史数据：</a:t>
            </a:r>
            <a:endParaRPr lang="en-US" altLang="ja-JP" dirty="0"/>
          </a:p>
          <a:p>
            <a:endParaRPr lang="en-US" altLang="ja-JP" dirty="0"/>
          </a:p>
          <a:p>
            <a:r>
              <a:rPr lang="ja-JP" altLang="en-US" dirty="0"/>
              <a:t>每一行代表一个西瓜的数据，敲声、颜色和条纹是西瓜的三个</a:t>
            </a:r>
            <a:r>
              <a:rPr lang="ja-JP" altLang="en-US" b="1" dirty="0"/>
              <a:t>特征</a:t>
            </a:r>
            <a:r>
              <a:rPr lang="ja-JP" altLang="en-US" dirty="0"/>
              <a:t>或者</a:t>
            </a:r>
            <a:r>
              <a:rPr lang="ja-JP" altLang="en-US" b="1" dirty="0"/>
              <a:t>属性</a:t>
            </a:r>
            <a:r>
              <a:rPr lang="ja-JP" altLang="en-US" dirty="0"/>
              <a:t>，</a:t>
            </a:r>
            <a:r>
              <a:rPr lang="ja-JP" altLang="en-US" b="1" dirty="0"/>
              <a:t>标记</a:t>
            </a:r>
            <a:r>
              <a:rPr lang="ja-JP" altLang="en-US" dirty="0"/>
              <a:t>代表了这个西瓜是甜还是不甜。</a:t>
            </a:r>
          </a:p>
          <a:p>
            <a:r>
              <a:rPr lang="ja-JP" altLang="en-US" dirty="0"/>
              <a:t>有了历史数据之后，机器需要一个</a:t>
            </a:r>
            <a:r>
              <a:rPr lang="ja-JP" altLang="en-US" b="1" dirty="0"/>
              <a:t>算法</a:t>
            </a:r>
            <a:r>
              <a:rPr lang="ja-JP" altLang="en-US" dirty="0"/>
              <a:t>去学习这些历史数据，</a:t>
            </a:r>
            <a:r>
              <a:rPr lang="ja-JP" altLang="en-US" b="1" dirty="0"/>
              <a:t>训练</a:t>
            </a:r>
            <a:r>
              <a:rPr lang="ja-JP" altLang="en-US" dirty="0"/>
              <a:t>出一个</a:t>
            </a:r>
            <a:r>
              <a:rPr lang="ja-JP" altLang="en-US" b="1" dirty="0"/>
              <a:t>模型</a:t>
            </a:r>
            <a:r>
              <a:rPr lang="ja-JP" altLang="en-US" dirty="0"/>
              <a:t>，模型可以用来对未来的数据做判断，不同的算法可能训练出不同的模型，比如通过上面</a:t>
            </a:r>
            <a:r>
              <a:rPr lang="en-US" altLang="ja-JP" dirty="0"/>
              <a:t>4</a:t>
            </a:r>
            <a:r>
              <a:rPr lang="ja-JP" altLang="en-US" dirty="0"/>
              <a:t>个西瓜的数据，机器可能得出下面两种模型：</a:t>
            </a:r>
          </a:p>
          <a:p>
            <a:r>
              <a:rPr lang="ja-JP" altLang="en-US" dirty="0"/>
              <a:t>敲声浊响并且颜色乌黑的西瓜都是甜的。</a:t>
            </a:r>
          </a:p>
          <a:p>
            <a:r>
              <a:rPr lang="ja-JP" altLang="en-US" dirty="0"/>
              <a:t>敲声浊响的西瓜都是甜的。</a:t>
            </a:r>
          </a:p>
          <a:p>
            <a:r>
              <a:rPr lang="ja-JP" altLang="en-US" dirty="0"/>
              <a:t>这两种模型对于四条西瓜数据来说都是对的，这里可以看出，模型的好坏依赖于历史数据的规模和质量以及机器学习算法的偏好。</a:t>
            </a:r>
          </a:p>
          <a:p>
            <a:endParaRPr lang="ja-JP" altLang="en-US" dirty="0"/>
          </a:p>
          <a:p>
            <a:endParaRPr lang="en-US" dirty="0"/>
          </a:p>
        </p:txBody>
      </p:sp>
      <p:sp>
        <p:nvSpPr>
          <p:cNvPr id="4" name="Slide Number Placeholder 3"/>
          <p:cNvSpPr>
            <a:spLocks noGrp="1"/>
          </p:cNvSpPr>
          <p:nvPr>
            <p:ph type="sldNum" sz="quarter" idx="5"/>
          </p:nvPr>
        </p:nvSpPr>
        <p:spPr/>
        <p:txBody>
          <a:bodyPr/>
          <a:lstStyle/>
          <a:p>
            <a:fld id="{CF374625-E895-4E97-ADAC-90F58781FCD5}" type="slidenum">
              <a:rPr kumimoji="1" lang="ja-JP" altLang="en-US" smtClean="0"/>
              <a:t>10</a:t>
            </a:fld>
            <a:endParaRPr kumimoji="1" lang="ja-JP" altLang="en-US"/>
          </a:p>
        </p:txBody>
      </p:sp>
    </p:spTree>
    <p:extLst>
      <p:ext uri="{BB962C8B-B14F-4D97-AF65-F5344CB8AC3E}">
        <p14:creationId xmlns:p14="http://schemas.microsoft.com/office/powerpoint/2010/main" val="810617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9">
    <p:spTree>
      <p:nvGrpSpPr>
        <p:cNvPr id="1" name=""/>
        <p:cNvGrpSpPr/>
        <p:nvPr/>
      </p:nvGrpSpPr>
      <p:grpSpPr>
        <a:xfrm>
          <a:off x="0" y="0"/>
          <a:ext cx="0" cy="0"/>
          <a:chOff x="0" y="0"/>
          <a:chExt cx="0" cy="0"/>
        </a:xfrm>
      </p:grpSpPr>
      <p:pic>
        <p:nvPicPr>
          <p:cNvPr id="5" name="図 4" descr="籠, タワー が含まれている画像&#10;&#10;自動的に生成された説明">
            <a:extLst>
              <a:ext uri="{FF2B5EF4-FFF2-40B4-BE49-F238E27FC236}">
                <a16:creationId xmlns:a16="http://schemas.microsoft.com/office/drawing/2014/main" id="{CE7F8C00-ADF5-4A7C-B878-96EFB41D832F}"/>
              </a:ext>
            </a:extLst>
          </p:cNvPr>
          <p:cNvPicPr>
            <a:picLocks noChangeAspect="1"/>
          </p:cNvPicPr>
          <p:nvPr userDrawn="1"/>
        </p:nvPicPr>
        <p:blipFill>
          <a:blip r:embed="rId2"/>
          <a:stretch>
            <a:fillRect/>
          </a:stretch>
        </p:blipFill>
        <p:spPr>
          <a:xfrm>
            <a:off x="0" y="0"/>
            <a:ext cx="10655300" cy="2676016"/>
          </a:xfrm>
          <a:prstGeom prst="rect">
            <a:avLst/>
          </a:prstGeom>
        </p:spPr>
      </p:pic>
      <p:sp>
        <p:nvSpPr>
          <p:cNvPr id="2" name="Title 1"/>
          <p:cNvSpPr>
            <a:spLocks noGrp="1"/>
          </p:cNvSpPr>
          <p:nvPr>
            <p:ph type="ctrTitle" hasCustomPrompt="1"/>
          </p:nvPr>
        </p:nvSpPr>
        <p:spPr>
          <a:xfrm>
            <a:off x="647700" y="3546128"/>
            <a:ext cx="9359900" cy="1079847"/>
          </a:xfrm>
        </p:spPr>
        <p:txBody>
          <a:bodyPr anchor="b"/>
          <a:lstStyle>
            <a:lvl1pPr algn="l">
              <a:defRPr sz="3200">
                <a:solidFill>
                  <a:schemeClr val="tx1"/>
                </a:solidFill>
              </a:defRPr>
            </a:lvl1pPr>
          </a:lstStyle>
          <a:p>
            <a:r>
              <a:rPr lang="ja-JP" altLang="en-US" dirty="0"/>
              <a:t>マスター タイトルの書式設定 </a:t>
            </a:r>
            <a:r>
              <a:rPr lang="en-US" altLang="ja-JP" dirty="0"/>
              <a:t>32pt</a:t>
            </a:r>
            <a:endParaRPr lang="en-US" dirty="0"/>
          </a:p>
        </p:txBody>
      </p:sp>
      <p:sp>
        <p:nvSpPr>
          <p:cNvPr id="3" name="Subtitle 2"/>
          <p:cNvSpPr>
            <a:spLocks noGrp="1"/>
          </p:cNvSpPr>
          <p:nvPr>
            <p:ph type="subTitle" idx="1" hasCustomPrompt="1"/>
          </p:nvPr>
        </p:nvSpPr>
        <p:spPr>
          <a:xfrm>
            <a:off x="647700" y="4842272"/>
            <a:ext cx="9359078" cy="504000"/>
          </a:xfrm>
        </p:spPr>
        <p:txBody>
          <a:bodyPr/>
          <a:lstStyle>
            <a:lvl1pPr marL="0" indent="0" algn="l">
              <a:lnSpc>
                <a:spcPct val="100000"/>
              </a:lnSpc>
              <a:spcAft>
                <a:spcPts val="0"/>
              </a:spcAft>
              <a:buNone/>
              <a:defRPr sz="1800">
                <a:solidFill>
                  <a:schemeClr val="tx1"/>
                </a:solidFill>
              </a:defRPr>
            </a:lvl1pPr>
            <a:lvl2pPr marL="492039" indent="0" algn="ctr">
              <a:buNone/>
              <a:defRPr sz="2152"/>
            </a:lvl2pPr>
            <a:lvl3pPr marL="984077" indent="0" algn="ctr">
              <a:buNone/>
              <a:defRPr sz="1937"/>
            </a:lvl3pPr>
            <a:lvl4pPr marL="1476116" indent="0" algn="ctr">
              <a:buNone/>
              <a:defRPr sz="1722"/>
            </a:lvl4pPr>
            <a:lvl5pPr marL="1968155" indent="0" algn="ctr">
              <a:buNone/>
              <a:defRPr sz="1722"/>
            </a:lvl5pPr>
            <a:lvl6pPr marL="2460193" indent="0" algn="ctr">
              <a:buNone/>
              <a:defRPr sz="1722"/>
            </a:lvl6pPr>
            <a:lvl7pPr marL="2952232" indent="0" algn="ctr">
              <a:buNone/>
              <a:defRPr sz="1722"/>
            </a:lvl7pPr>
            <a:lvl8pPr marL="3444270" indent="0" algn="ctr">
              <a:buNone/>
              <a:defRPr sz="1722"/>
            </a:lvl8pPr>
            <a:lvl9pPr marL="3936309" indent="0" algn="ctr">
              <a:buNone/>
              <a:defRPr sz="1722"/>
            </a:lvl9pPr>
          </a:lstStyle>
          <a:p>
            <a:r>
              <a:rPr lang="ja-JP" altLang="en-US" dirty="0"/>
              <a:t>マスター サブタイトルの書式設定 </a:t>
            </a:r>
            <a:r>
              <a:rPr lang="en-US" altLang="ja-JP" dirty="0"/>
              <a:t>18pt</a:t>
            </a:r>
            <a:endParaRPr lang="en-US" dirty="0"/>
          </a:p>
        </p:txBody>
      </p:sp>
      <p:sp>
        <p:nvSpPr>
          <p:cNvPr id="18" name="テキスト プレースホルダー 17">
            <a:extLst>
              <a:ext uri="{FF2B5EF4-FFF2-40B4-BE49-F238E27FC236}">
                <a16:creationId xmlns:a16="http://schemas.microsoft.com/office/drawing/2014/main" id="{DA62E947-F491-468B-85BB-32D6389DA0DD}"/>
              </a:ext>
            </a:extLst>
          </p:cNvPr>
          <p:cNvSpPr>
            <a:spLocks noGrp="1"/>
          </p:cNvSpPr>
          <p:nvPr>
            <p:ph type="body" sz="quarter" idx="13" hasCustomPrompt="1"/>
          </p:nvPr>
        </p:nvSpPr>
        <p:spPr>
          <a:xfrm>
            <a:off x="647701" y="3186128"/>
            <a:ext cx="9359900" cy="360000"/>
          </a:xfrm>
        </p:spPr>
        <p:txBody>
          <a:bodyPr anchor="t"/>
          <a:lstStyle>
            <a:lvl1pPr>
              <a:lnSpc>
                <a:spcPct val="100000"/>
              </a:lnSpc>
              <a:spcAft>
                <a:spcPts val="0"/>
              </a:spcAft>
              <a:defRPr sz="2000"/>
            </a:lvl1pPr>
          </a:lstStyle>
          <a:p>
            <a:pPr lvl="0"/>
            <a:r>
              <a:rPr kumimoji="1" lang="zh-CN" altLang="en-US" dirty="0"/>
              <a:t>株式会社</a:t>
            </a:r>
            <a:r>
              <a:rPr kumimoji="1" lang="en-US" altLang="zh-CN" dirty="0"/>
              <a:t>XXXX</a:t>
            </a:r>
            <a:r>
              <a:rPr kumimoji="1" lang="zh-CN" altLang="en-US" dirty="0"/>
              <a:t>御中 </a:t>
            </a:r>
            <a:r>
              <a:rPr kumimoji="1" lang="en-US" altLang="zh-CN" dirty="0"/>
              <a:t>20pt</a:t>
            </a:r>
            <a:endParaRPr kumimoji="1" lang="ja-JP" altLang="en-US" dirty="0"/>
          </a:p>
        </p:txBody>
      </p:sp>
      <p:sp>
        <p:nvSpPr>
          <p:cNvPr id="21" name="テキスト プレースホルダー 20">
            <a:extLst>
              <a:ext uri="{FF2B5EF4-FFF2-40B4-BE49-F238E27FC236}">
                <a16:creationId xmlns:a16="http://schemas.microsoft.com/office/drawing/2014/main" id="{864D83E0-932F-409B-80C5-87D59F5BFA3D}"/>
              </a:ext>
            </a:extLst>
          </p:cNvPr>
          <p:cNvSpPr>
            <a:spLocks noGrp="1"/>
          </p:cNvSpPr>
          <p:nvPr>
            <p:ph type="body" sz="quarter" idx="14" hasCustomPrompt="1"/>
          </p:nvPr>
        </p:nvSpPr>
        <p:spPr>
          <a:xfrm>
            <a:off x="647699" y="5631725"/>
            <a:ext cx="2951539" cy="288000"/>
          </a:xfrm>
        </p:spPr>
        <p:txBody>
          <a:bodyPr anchor="ctr"/>
          <a:lstStyle>
            <a:lvl1pPr>
              <a:defRPr>
                <a:solidFill>
                  <a:schemeClr val="tx1"/>
                </a:solidFill>
              </a:defRPr>
            </a:lvl1pPr>
          </a:lstStyle>
          <a:p>
            <a:pPr lvl="0"/>
            <a:r>
              <a:rPr kumimoji="1" lang="en-US" altLang="ja-JP" dirty="0"/>
              <a:t>20XX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 </a:t>
            </a:r>
            <a:r>
              <a:rPr kumimoji="1" lang="en-US" altLang="ja-JP" dirty="0"/>
              <a:t>16pt</a:t>
            </a:r>
            <a:endParaRPr kumimoji="1" lang="ja-JP" altLang="en-US" dirty="0"/>
          </a:p>
        </p:txBody>
      </p:sp>
      <p:sp>
        <p:nvSpPr>
          <p:cNvPr id="23" name="テキスト プレースホルダー 22">
            <a:extLst>
              <a:ext uri="{FF2B5EF4-FFF2-40B4-BE49-F238E27FC236}">
                <a16:creationId xmlns:a16="http://schemas.microsoft.com/office/drawing/2014/main" id="{EFBD87F5-BD43-4B59-A6FA-08665F8715FF}"/>
              </a:ext>
            </a:extLst>
          </p:cNvPr>
          <p:cNvSpPr>
            <a:spLocks noGrp="1"/>
          </p:cNvSpPr>
          <p:nvPr>
            <p:ph type="body" sz="quarter" idx="15" hasCustomPrompt="1"/>
          </p:nvPr>
        </p:nvSpPr>
        <p:spPr>
          <a:xfrm>
            <a:off x="5327651" y="6642100"/>
            <a:ext cx="4679950" cy="432000"/>
          </a:xfrm>
        </p:spPr>
        <p:txBody>
          <a:bodyPr anchor="t" anchorCtr="0"/>
          <a:lstStyle>
            <a:lvl1pPr marL="0" marR="0" indent="0" algn="r" defTabSz="984077" rtl="0" eaLnBrk="1" fontAlgn="ctr" latinLnBrk="0" hangingPunct="1">
              <a:lnSpc>
                <a:spcPct val="100000"/>
              </a:lnSpc>
              <a:spcBef>
                <a:spcPts val="0"/>
              </a:spcBef>
              <a:spcAft>
                <a:spcPts val="0"/>
              </a:spcAft>
              <a:buClrTx/>
              <a:buSzTx/>
              <a:buFontTx/>
              <a:buNone/>
              <a:tabLst/>
              <a:defRPr sz="1400"/>
            </a:lvl1pPr>
          </a:lstStyle>
          <a:p>
            <a:pPr lvl="0"/>
            <a:r>
              <a:rPr kumimoji="1" lang="en-US" altLang="zh-CN" dirty="0"/>
              <a:t>SDCC CT32 </a:t>
            </a:r>
          </a:p>
          <a:p>
            <a:pPr lvl="0"/>
            <a:r>
              <a:rPr kumimoji="1" lang="en-US" altLang="zh-CN" dirty="0"/>
              <a:t>Hong </a:t>
            </a:r>
            <a:r>
              <a:rPr kumimoji="1" lang="en-US" altLang="zh-CN" dirty="0" err="1"/>
              <a:t>Sisi</a:t>
            </a:r>
            <a:endParaRPr kumimoji="1" lang="en-US" altLang="ja-JP" dirty="0"/>
          </a:p>
        </p:txBody>
      </p:sp>
      <p:grpSp>
        <p:nvGrpSpPr>
          <p:cNvPr id="11" name="グループ化 10">
            <a:extLst>
              <a:ext uri="{FF2B5EF4-FFF2-40B4-BE49-F238E27FC236}">
                <a16:creationId xmlns:a16="http://schemas.microsoft.com/office/drawing/2014/main" id="{0C752091-2CBD-46FE-AC85-3EA72E389825}"/>
              </a:ext>
            </a:extLst>
          </p:cNvPr>
          <p:cNvGrpSpPr/>
          <p:nvPr userDrawn="1"/>
        </p:nvGrpSpPr>
        <p:grpSpPr>
          <a:xfrm>
            <a:off x="8020442" y="144000"/>
            <a:ext cx="2479867" cy="684000"/>
            <a:chOff x="7451650" y="144000"/>
            <a:chExt cx="2304000" cy="684000"/>
          </a:xfrm>
        </p:grpSpPr>
        <p:sp>
          <p:nvSpPr>
            <p:cNvPr id="12" name="正方形/長方形 11">
              <a:extLst>
                <a:ext uri="{FF2B5EF4-FFF2-40B4-BE49-F238E27FC236}">
                  <a16:creationId xmlns:a16="http://schemas.microsoft.com/office/drawing/2014/main" id="{E8336034-1FE6-4CC3-9A4B-E95339535CE4}"/>
                </a:ext>
              </a:extLst>
            </p:cNvPr>
            <p:cNvSpPr/>
            <p:nvPr userDrawn="1"/>
          </p:nvSpPr>
          <p:spPr bwMode="auto">
            <a:xfrm>
              <a:off x="7451650" y="144000"/>
              <a:ext cx="2304000" cy="684000"/>
            </a:xfrm>
            <a:prstGeom prst="rect">
              <a:avLst/>
            </a:prstGeom>
            <a:solidFill>
              <a:schemeClr val="bg1">
                <a:alpha val="75000"/>
              </a:schemeClr>
            </a:solidFill>
            <a:ln>
              <a:solidFill>
                <a:srgbClr val="333333"/>
              </a:solidFill>
            </a:ln>
          </p:spPr>
          <p:txBody>
            <a:bodyPr vert="horz" wrap="square" lIns="91440" tIns="45720" rIns="91440" bIns="45720" numCol="1" rtlCol="0" anchor="t" anchorCtr="0" compatLnSpc="1">
              <a:prstTxWarp prst="textNoShape">
                <a:avLst/>
              </a:prstTxWarp>
            </a:bodyPr>
            <a:lstStyle/>
            <a:p>
              <a:pPr algn="ctr"/>
              <a:endParaRPr kumimoji="1" lang="ja-JP" altLang="en-US" sz="1950" dirty="0">
                <a:latin typeface="メイリオ" panose="020B0604030504040204" pitchFamily="50" charset="-128"/>
                <a:ea typeface="メイリオ" panose="020B0604030504040204" pitchFamily="50" charset="-128"/>
              </a:endParaRPr>
            </a:p>
          </p:txBody>
        </p:sp>
        <p:grpSp>
          <p:nvGrpSpPr>
            <p:cNvPr id="13" name="グループ化 12">
              <a:extLst>
                <a:ext uri="{FF2B5EF4-FFF2-40B4-BE49-F238E27FC236}">
                  <a16:creationId xmlns:a16="http://schemas.microsoft.com/office/drawing/2014/main" id="{2F3FF271-FF57-4A14-A378-9C0B612DA7D6}"/>
                </a:ext>
              </a:extLst>
            </p:cNvPr>
            <p:cNvGrpSpPr/>
            <p:nvPr userDrawn="1"/>
          </p:nvGrpSpPr>
          <p:grpSpPr>
            <a:xfrm>
              <a:off x="7577650" y="210258"/>
              <a:ext cx="2052000" cy="570532"/>
              <a:chOff x="7590925" y="214156"/>
              <a:chExt cx="2052000" cy="570532"/>
            </a:xfrm>
          </p:grpSpPr>
          <p:sp>
            <p:nvSpPr>
              <p:cNvPr id="14" name="テキスト ボックス 13">
                <a:extLst>
                  <a:ext uri="{FF2B5EF4-FFF2-40B4-BE49-F238E27FC236}">
                    <a16:creationId xmlns:a16="http://schemas.microsoft.com/office/drawing/2014/main" id="{891B2A14-C422-4142-A6CC-F2036DCFF85F}"/>
                  </a:ext>
                </a:extLst>
              </p:cNvPr>
              <p:cNvSpPr txBox="1"/>
              <p:nvPr/>
            </p:nvSpPr>
            <p:spPr>
              <a:xfrm>
                <a:off x="7590925" y="214156"/>
                <a:ext cx="2052000" cy="140400"/>
              </a:xfrm>
              <a:prstGeom prst="rect">
                <a:avLst/>
              </a:prstGeom>
              <a:noFill/>
              <a:ln w="9525">
                <a:noFill/>
                <a:miter lim="800000"/>
                <a:headEnd/>
                <a:tailEnd/>
              </a:ln>
              <a:effectLst/>
            </p:spPr>
            <p:txBody>
              <a:bodyPr lIns="0" tIns="0" rIns="0" bIns="0" anchor="b"/>
              <a:lstStyle/>
              <a:p>
                <a:pPr defTabSz="990564" fontAlgn="base">
                  <a:spcBef>
                    <a:spcPct val="0"/>
                  </a:spcBef>
                  <a:spcAft>
                    <a:spcPct val="0"/>
                  </a:spcAft>
                  <a:defRPr/>
                </a:pPr>
                <a:r>
                  <a:rPr lang="en-US" altLang="ja-JP" sz="867" dirty="0">
                    <a:latin typeface="Arial" panose="020B0604020202020204" pitchFamily="34" charset="0"/>
                    <a:ea typeface="+mn-ea"/>
                    <a:cs typeface="Arial" panose="020B0604020202020204" pitchFamily="34" charset="0"/>
                  </a:rPr>
                  <a:t>Fujifilm Internal Use Only</a:t>
                </a:r>
              </a:p>
            </p:txBody>
          </p:sp>
          <p:sp>
            <p:nvSpPr>
              <p:cNvPr id="15" name="テキスト ボックス 14">
                <a:extLst>
                  <a:ext uri="{FF2B5EF4-FFF2-40B4-BE49-F238E27FC236}">
                    <a16:creationId xmlns:a16="http://schemas.microsoft.com/office/drawing/2014/main" id="{97FB37E4-E822-4BBE-81E5-E9AC27219F96}"/>
                  </a:ext>
                </a:extLst>
              </p:cNvPr>
              <p:cNvSpPr txBox="1"/>
              <p:nvPr/>
            </p:nvSpPr>
            <p:spPr>
              <a:xfrm>
                <a:off x="7590925" y="388688"/>
                <a:ext cx="540000" cy="396000"/>
              </a:xfrm>
              <a:prstGeom prst="rect">
                <a:avLst/>
              </a:prstGeom>
              <a:noFill/>
              <a:ln w="3175" algn="ctr">
                <a:noFill/>
                <a:miter lim="800000"/>
                <a:headEnd/>
                <a:tailEnd/>
              </a:ln>
              <a:effectLst/>
            </p:spPr>
            <p:txBody>
              <a:bodyPr lIns="0" tIns="0" rIns="0" bIns="0">
                <a:noAutofit/>
              </a:bodyPr>
              <a:lstStyle/>
              <a:p>
                <a:pPr defTabSz="990564" eaLnBrk="0" fontAlgn="base" hangingPunct="0">
                  <a:spcBef>
                    <a:spcPct val="0"/>
                  </a:spcBef>
                  <a:spcAft>
                    <a:spcPct val="0"/>
                  </a:spcAft>
                  <a:tabLst>
                    <a:tab pos="421185" algn="l"/>
                  </a:tabLst>
                  <a:defRPr/>
                </a:pPr>
                <a:r>
                  <a:rPr lang="zh-TW" altLang="en-US" sz="650" dirty="0">
                    <a:latin typeface="+mn-ea"/>
                    <a:ea typeface="+mn-ea"/>
                  </a:rPr>
                  <a:t>開 示 範 囲	：</a:t>
                </a:r>
                <a:endParaRPr lang="en-US" altLang="zh-TW"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tab pos="421185" algn="l"/>
                  </a:tabLst>
                  <a:defRPr/>
                </a:pPr>
                <a:r>
                  <a:rPr lang="zh-TW" altLang="en-US" sz="650" dirty="0">
                    <a:latin typeface="+mn-ea"/>
                    <a:ea typeface="+mn-ea"/>
                  </a:rPr>
                  <a:t>作成責任者	：</a:t>
                </a:r>
                <a:endParaRPr lang="en-US" altLang="zh-TW"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tab pos="421185" algn="l"/>
                  </a:tabLst>
                  <a:defRPr/>
                </a:pPr>
                <a:r>
                  <a:rPr lang="zh-TW" altLang="en-US" sz="650" dirty="0">
                    <a:latin typeface="+mn-ea"/>
                    <a:ea typeface="+mn-ea"/>
                  </a:rPr>
                  <a:t>作　成　日	：</a:t>
                </a:r>
              </a:p>
              <a:p>
                <a:pPr defTabSz="990564" eaLnBrk="0" fontAlgn="base" hangingPunct="0">
                  <a:spcBef>
                    <a:spcPct val="0"/>
                  </a:spcBef>
                  <a:spcAft>
                    <a:spcPct val="0"/>
                  </a:spcAft>
                  <a:tabLst>
                    <a:tab pos="421185" algn="l"/>
                  </a:tabLst>
                  <a:defRPr/>
                </a:pPr>
                <a:r>
                  <a:rPr lang="ja-JP" altLang="en-US" sz="650" dirty="0">
                    <a:latin typeface="+mn-ea"/>
                    <a:ea typeface="+mn-ea"/>
                  </a:rPr>
                  <a:t>取扱い指定</a:t>
                </a:r>
                <a:r>
                  <a:rPr lang="zh-TW" altLang="en-US" sz="650" dirty="0">
                    <a:latin typeface="+mn-ea"/>
                    <a:ea typeface="+mn-ea"/>
                  </a:rPr>
                  <a:t>	：</a:t>
                </a:r>
              </a:p>
            </p:txBody>
          </p:sp>
          <p:sp>
            <p:nvSpPr>
              <p:cNvPr id="16" name="テキスト ボックス 15">
                <a:extLst>
                  <a:ext uri="{FF2B5EF4-FFF2-40B4-BE49-F238E27FC236}">
                    <a16:creationId xmlns:a16="http://schemas.microsoft.com/office/drawing/2014/main" id="{6B15EC3B-54A0-4F17-8B54-EC5C0BBA37E1}"/>
                  </a:ext>
                </a:extLst>
              </p:cNvPr>
              <p:cNvSpPr txBox="1"/>
              <p:nvPr/>
            </p:nvSpPr>
            <p:spPr>
              <a:xfrm>
                <a:off x="8166924" y="388688"/>
                <a:ext cx="1476001" cy="396000"/>
              </a:xfrm>
              <a:prstGeom prst="rect">
                <a:avLst/>
              </a:prstGeom>
              <a:noFill/>
              <a:ln w="3175" algn="ctr">
                <a:noFill/>
                <a:miter lim="800000"/>
                <a:headEnd/>
                <a:tailEnd/>
              </a:ln>
              <a:effectLst/>
            </p:spPr>
            <p:txBody>
              <a:bodyPr lIns="0" tIns="0" rIns="0" bIns="0">
                <a:noAutofit/>
              </a:bodyPr>
              <a:lstStyle/>
              <a:p>
                <a:pPr defTabSz="990564" eaLnBrk="0" fontAlgn="base" hangingPunct="0">
                  <a:spcBef>
                    <a:spcPct val="0"/>
                  </a:spcBef>
                  <a:spcAft>
                    <a:spcPct val="0"/>
                  </a:spcAft>
                  <a:defRPr/>
                </a:pPr>
                <a:r>
                  <a:rPr lang="ja-JP" altLang="en-US" sz="650" dirty="0">
                    <a:latin typeface="+mn-ea"/>
                    <a:ea typeface="+mn-ea"/>
                  </a:rPr>
                  <a:t>オール</a:t>
                </a:r>
                <a:r>
                  <a:rPr lang="en-US" altLang="ja-JP" sz="650" dirty="0">
                    <a:latin typeface="+mn-ea"/>
                    <a:ea typeface="+mn-ea"/>
                  </a:rPr>
                  <a:t>FB</a:t>
                </a:r>
                <a:endParaRPr lang="ja-JP" altLang="en-US"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defRPr/>
                </a:pPr>
                <a:r>
                  <a:rPr lang="en-US" altLang="zh-CN" sz="650" dirty="0">
                    <a:latin typeface="+mn-ea"/>
                    <a:ea typeface="+mn-ea"/>
                  </a:rPr>
                  <a:t>SDCC CT32 </a:t>
                </a:r>
                <a:r>
                  <a:rPr lang="zh-CN" altLang="en-US" sz="650" dirty="0">
                    <a:latin typeface="+mn-ea"/>
                    <a:ea typeface="+mn-ea"/>
                  </a:rPr>
                  <a:t>洪思思</a:t>
                </a:r>
                <a:endParaRPr lang="ja-JP" altLang="en-US" sz="650" dirty="0">
                  <a:latin typeface="+mn-ea"/>
                  <a:ea typeface="+mn-ea"/>
                </a:endParaRPr>
              </a:p>
              <a:p>
                <a:pPr defTabSz="990564" eaLnBrk="0" fontAlgn="base" hangingPunct="0">
                  <a:spcBef>
                    <a:spcPct val="0"/>
                  </a:spcBef>
                  <a:spcAft>
                    <a:spcPct val="0"/>
                  </a:spcAft>
                  <a:defRPr/>
                </a:pPr>
                <a:r>
                  <a:rPr lang="en-US" altLang="ja-JP" sz="650" dirty="0">
                    <a:latin typeface="+mn-ea"/>
                    <a:ea typeface="+mn-ea"/>
                  </a:rPr>
                  <a:t>2021</a:t>
                </a:r>
                <a:r>
                  <a:rPr lang="ja-JP" altLang="en-US" sz="650" dirty="0">
                    <a:latin typeface="+mn-ea"/>
                    <a:ea typeface="+mn-ea"/>
                  </a:rPr>
                  <a:t>年</a:t>
                </a:r>
                <a:r>
                  <a:rPr lang="en-US" altLang="ja-JP" sz="650" dirty="0">
                    <a:latin typeface="+mn-ea"/>
                    <a:ea typeface="+mn-ea"/>
                  </a:rPr>
                  <a:t>0</a:t>
                </a:r>
                <a:r>
                  <a:rPr lang="en-US" altLang="zh-CN" sz="650" dirty="0">
                    <a:latin typeface="+mn-ea"/>
                    <a:ea typeface="+mn-ea"/>
                  </a:rPr>
                  <a:t>7</a:t>
                </a:r>
                <a:r>
                  <a:rPr lang="ja-JP" altLang="en-US" sz="650" dirty="0">
                    <a:latin typeface="+mn-ea"/>
                    <a:ea typeface="+mn-ea"/>
                  </a:rPr>
                  <a:t>月</a:t>
                </a:r>
                <a:r>
                  <a:rPr lang="en-US" altLang="zh-CN" sz="650" dirty="0">
                    <a:latin typeface="+mn-ea"/>
                    <a:ea typeface="+mn-ea"/>
                  </a:rPr>
                  <a:t>16</a:t>
                </a:r>
                <a:r>
                  <a:rPr lang="ja-JP" altLang="en-US" sz="650" dirty="0">
                    <a:latin typeface="+mn-ea"/>
                    <a:ea typeface="+mn-ea"/>
                  </a:rPr>
                  <a:t>日</a:t>
                </a:r>
              </a:p>
            </p:txBody>
          </p:sp>
        </p:grpSp>
      </p:grpSp>
      <p:grpSp>
        <p:nvGrpSpPr>
          <p:cNvPr id="96" name="グラフィックス 65">
            <a:extLst>
              <a:ext uri="{FF2B5EF4-FFF2-40B4-BE49-F238E27FC236}">
                <a16:creationId xmlns:a16="http://schemas.microsoft.com/office/drawing/2014/main" id="{BF029636-DD51-4245-A051-BFA73E503E49}"/>
              </a:ext>
            </a:extLst>
          </p:cNvPr>
          <p:cNvGrpSpPr/>
          <p:nvPr userDrawn="1"/>
        </p:nvGrpSpPr>
        <p:grpSpPr>
          <a:xfrm>
            <a:off x="647700" y="6578677"/>
            <a:ext cx="1605051" cy="435940"/>
            <a:chOff x="3691731" y="3246312"/>
            <a:chExt cx="3270028" cy="888156"/>
          </a:xfrm>
        </p:grpSpPr>
        <p:sp>
          <p:nvSpPr>
            <p:cNvPr id="97" name="フリーフォーム: 図形 96">
              <a:extLst>
                <a:ext uri="{FF2B5EF4-FFF2-40B4-BE49-F238E27FC236}">
                  <a16:creationId xmlns:a16="http://schemas.microsoft.com/office/drawing/2014/main" id="{0E459A1B-8453-462D-85CD-002EF8F09727}"/>
                </a:ext>
              </a:extLst>
            </p:cNvPr>
            <p:cNvSpPr/>
            <p:nvPr/>
          </p:nvSpPr>
          <p:spPr>
            <a:xfrm>
              <a:off x="6043094" y="3241957"/>
              <a:ext cx="322966" cy="530587"/>
            </a:xfrm>
            <a:custGeom>
              <a:avLst/>
              <a:gdLst>
                <a:gd name="connsiteX0" fmla="*/ 139221 w 322965"/>
                <a:gd name="connsiteY0" fmla="*/ 4355 h 530586"/>
                <a:gd name="connsiteX1" fmla="*/ 139221 w 322965"/>
                <a:gd name="connsiteY1" fmla="*/ 430267 h 530586"/>
                <a:gd name="connsiteX2" fmla="*/ 180745 w 322965"/>
                <a:gd name="connsiteY2" fmla="*/ 473579 h 530586"/>
                <a:gd name="connsiteX3" fmla="*/ 321063 w 322965"/>
                <a:gd name="connsiteY3" fmla="*/ 473579 h 530586"/>
                <a:gd name="connsiteX4" fmla="*/ 321063 w 322965"/>
                <a:gd name="connsiteY4" fmla="*/ 521331 h 530586"/>
                <a:gd name="connsiteX5" fmla="*/ 313821 w 322965"/>
                <a:gd name="connsiteY5" fmla="*/ 530370 h 530586"/>
                <a:gd name="connsiteX6" fmla="*/ 312181 w 322965"/>
                <a:gd name="connsiteY6" fmla="*/ 530386 h 530586"/>
                <a:gd name="connsiteX7" fmla="*/ 85067 w 322965"/>
                <a:gd name="connsiteY7" fmla="*/ 530386 h 530586"/>
                <a:gd name="connsiteX8" fmla="*/ 4325 w 322965"/>
                <a:gd name="connsiteY8" fmla="*/ 456681 h 530586"/>
                <a:gd name="connsiteX9" fmla="*/ 4325 w 322965"/>
                <a:gd name="connsiteY9" fmla="*/ 33192 h 530586"/>
                <a:gd name="connsiteX10" fmla="*/ 35584 w 322965"/>
                <a:gd name="connsiteY10" fmla="*/ 4355 h 530586"/>
                <a:gd name="connsiteX11" fmla="*/ 139048 w 322965"/>
                <a:gd name="connsiteY11" fmla="*/ 435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965" h="530586">
                  <a:moveTo>
                    <a:pt x="139221" y="4355"/>
                  </a:moveTo>
                  <a:lnTo>
                    <a:pt x="139221" y="430267"/>
                  </a:lnTo>
                  <a:cubicBezTo>
                    <a:pt x="139221" y="457949"/>
                    <a:pt x="152832" y="472137"/>
                    <a:pt x="180745" y="473579"/>
                  </a:cubicBezTo>
                  <a:lnTo>
                    <a:pt x="321063" y="473579"/>
                  </a:lnTo>
                  <a:lnTo>
                    <a:pt x="321063" y="521331"/>
                  </a:lnTo>
                  <a:cubicBezTo>
                    <a:pt x="321559" y="525827"/>
                    <a:pt x="318317" y="529874"/>
                    <a:pt x="313821" y="530370"/>
                  </a:cubicBezTo>
                  <a:cubicBezTo>
                    <a:pt x="313276" y="530430"/>
                    <a:pt x="312727" y="530436"/>
                    <a:pt x="312181" y="530386"/>
                  </a:cubicBezTo>
                  <a:lnTo>
                    <a:pt x="85067" y="530386"/>
                  </a:lnTo>
                  <a:cubicBezTo>
                    <a:pt x="14937" y="530386"/>
                    <a:pt x="4325" y="491803"/>
                    <a:pt x="4325" y="456681"/>
                  </a:cubicBezTo>
                  <a:lnTo>
                    <a:pt x="4325" y="33192"/>
                  </a:lnTo>
                  <a:cubicBezTo>
                    <a:pt x="4325" y="13179"/>
                    <a:pt x="11996" y="3721"/>
                    <a:pt x="35584" y="4355"/>
                  </a:cubicBezTo>
                  <a:lnTo>
                    <a:pt x="139048" y="4355"/>
                  </a:lnTo>
                </a:path>
              </a:pathLst>
            </a:custGeom>
            <a:solidFill>
              <a:srgbClr val="000000"/>
            </a:solidFill>
            <a:ln w="9525" cap="flat">
              <a:noFill/>
              <a:prstDash val="solid"/>
              <a:miter/>
            </a:ln>
          </p:spPr>
          <p:txBody>
            <a:bodyPr rtlCol="0" anchor="ctr"/>
            <a:lstStyle/>
            <a:p>
              <a:endParaRPr lang="ja-JP" altLang="en-US"/>
            </a:p>
          </p:txBody>
        </p:sp>
        <p:sp>
          <p:nvSpPr>
            <p:cNvPr id="98" name="フリーフォーム: 図形 97">
              <a:extLst>
                <a:ext uri="{FF2B5EF4-FFF2-40B4-BE49-F238E27FC236}">
                  <a16:creationId xmlns:a16="http://schemas.microsoft.com/office/drawing/2014/main" id="{C3DB8AAC-11D1-4E6B-9296-635D139E6981}"/>
                </a:ext>
              </a:extLst>
            </p:cNvPr>
            <p:cNvSpPr/>
            <p:nvPr/>
          </p:nvSpPr>
          <p:spPr>
            <a:xfrm>
              <a:off x="5781377" y="3241987"/>
              <a:ext cx="138414" cy="530587"/>
            </a:xfrm>
            <a:custGeom>
              <a:avLst/>
              <a:gdLst>
                <a:gd name="connsiteX0" fmla="*/ 139164 w 138413"/>
                <a:gd name="connsiteY0" fmla="*/ 4325 h 530586"/>
                <a:gd name="connsiteX1" fmla="*/ 139164 w 138413"/>
                <a:gd name="connsiteY1" fmla="*/ 502731 h 530586"/>
                <a:gd name="connsiteX2" fmla="*/ 110846 w 138413"/>
                <a:gd name="connsiteY2" fmla="*/ 530414 h 530586"/>
                <a:gd name="connsiteX3" fmla="*/ 4325 w 138413"/>
                <a:gd name="connsiteY3" fmla="*/ 530414 h 530586"/>
                <a:gd name="connsiteX4" fmla="*/ 4325 w 138413"/>
                <a:gd name="connsiteY4" fmla="*/ 31893 h 530586"/>
                <a:gd name="connsiteX5" fmla="*/ 34488 w 138413"/>
                <a:gd name="connsiteY5" fmla="*/ 4383 h 530586"/>
                <a:gd name="connsiteX6" fmla="*/ 139164 w 138413"/>
                <a:gd name="connsiteY6" fmla="*/ 4383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530586">
                  <a:moveTo>
                    <a:pt x="139164" y="4325"/>
                  </a:moveTo>
                  <a:lnTo>
                    <a:pt x="139164" y="502731"/>
                  </a:lnTo>
                  <a:cubicBezTo>
                    <a:pt x="139164" y="524877"/>
                    <a:pt x="129705" y="530414"/>
                    <a:pt x="110846" y="530414"/>
                  </a:cubicBezTo>
                  <a:lnTo>
                    <a:pt x="4325" y="530414"/>
                  </a:lnTo>
                  <a:lnTo>
                    <a:pt x="4325" y="31893"/>
                  </a:lnTo>
                  <a:cubicBezTo>
                    <a:pt x="4325" y="15399"/>
                    <a:pt x="10612" y="4383"/>
                    <a:pt x="34488" y="4383"/>
                  </a:cubicBezTo>
                  <a:lnTo>
                    <a:pt x="139164" y="4383"/>
                  </a:lnTo>
                </a:path>
              </a:pathLst>
            </a:custGeom>
            <a:solidFill>
              <a:srgbClr val="000000"/>
            </a:solidFill>
            <a:ln w="9525" cap="flat">
              <a:noFill/>
              <a:prstDash val="solid"/>
              <a:miter/>
            </a:ln>
          </p:spPr>
          <p:txBody>
            <a:bodyPr rtlCol="0" anchor="ctr"/>
            <a:lstStyle/>
            <a:p>
              <a:endParaRPr lang="ja-JP" altLang="en-US"/>
            </a:p>
          </p:txBody>
        </p:sp>
        <p:sp>
          <p:nvSpPr>
            <p:cNvPr id="99" name="フリーフォーム: 図形 98">
              <a:extLst>
                <a:ext uri="{FF2B5EF4-FFF2-40B4-BE49-F238E27FC236}">
                  <a16:creationId xmlns:a16="http://schemas.microsoft.com/office/drawing/2014/main" id="{080D7625-A601-47E8-A4E7-9D9136C196F7}"/>
                </a:ext>
              </a:extLst>
            </p:cNvPr>
            <p:cNvSpPr/>
            <p:nvPr/>
          </p:nvSpPr>
          <p:spPr>
            <a:xfrm>
              <a:off x="3687406" y="3241987"/>
              <a:ext cx="363336" cy="530587"/>
            </a:xfrm>
            <a:custGeom>
              <a:avLst/>
              <a:gdLst>
                <a:gd name="connsiteX0" fmla="*/ 4325 w 363336"/>
                <a:gd name="connsiteY0" fmla="*/ 76877 h 530586"/>
                <a:gd name="connsiteX1" fmla="*/ 70245 w 363336"/>
                <a:gd name="connsiteY1" fmla="*/ 4325 h 530586"/>
                <a:gd name="connsiteX2" fmla="*/ 359876 w 363336"/>
                <a:gd name="connsiteY2" fmla="*/ 4325 h 530586"/>
                <a:gd name="connsiteX3" fmla="*/ 359876 w 363336"/>
                <a:gd name="connsiteY3" fmla="*/ 54904 h 530586"/>
                <a:gd name="connsiteX4" fmla="*/ 354604 w 363336"/>
                <a:gd name="connsiteY4" fmla="*/ 61961 h 530586"/>
                <a:gd name="connsiteX5" fmla="*/ 353128 w 363336"/>
                <a:gd name="connsiteY5" fmla="*/ 61998 h 530586"/>
                <a:gd name="connsiteX6" fmla="*/ 179534 w 363336"/>
                <a:gd name="connsiteY6" fmla="*/ 61998 h 530586"/>
                <a:gd name="connsiteX7" fmla="*/ 144527 w 363336"/>
                <a:gd name="connsiteY7" fmla="*/ 96601 h 530586"/>
                <a:gd name="connsiteX8" fmla="*/ 144527 w 363336"/>
                <a:gd name="connsiteY8" fmla="*/ 230171 h 530586"/>
                <a:gd name="connsiteX9" fmla="*/ 348745 w 363336"/>
                <a:gd name="connsiteY9" fmla="*/ 230171 h 530586"/>
                <a:gd name="connsiteX10" fmla="*/ 348745 w 363336"/>
                <a:gd name="connsiteY10" fmla="*/ 283287 h 530586"/>
                <a:gd name="connsiteX11" fmla="*/ 342467 w 363336"/>
                <a:gd name="connsiteY11" fmla="*/ 290474 h 530586"/>
                <a:gd name="connsiteX12" fmla="*/ 341190 w 363336"/>
                <a:gd name="connsiteY12" fmla="*/ 290439 h 530586"/>
                <a:gd name="connsiteX13" fmla="*/ 144469 w 363336"/>
                <a:gd name="connsiteY13" fmla="*/ 290439 h 530586"/>
                <a:gd name="connsiteX14" fmla="*/ 144469 w 363336"/>
                <a:gd name="connsiteY14" fmla="*/ 502212 h 530586"/>
                <a:gd name="connsiteX15" fmla="*/ 111481 w 363336"/>
                <a:gd name="connsiteY15" fmla="*/ 530414 h 530586"/>
                <a:gd name="connsiteX16" fmla="*/ 4325 w 363336"/>
                <a:gd name="connsiteY16" fmla="*/ 530414 h 530586"/>
                <a:gd name="connsiteX17" fmla="*/ 4325 w 363336"/>
                <a:gd name="connsiteY17" fmla="*/ 76877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3336" h="530586">
                  <a:moveTo>
                    <a:pt x="4325" y="76877"/>
                  </a:moveTo>
                  <a:cubicBezTo>
                    <a:pt x="4325" y="36795"/>
                    <a:pt x="4325" y="4325"/>
                    <a:pt x="70245" y="4325"/>
                  </a:cubicBezTo>
                  <a:lnTo>
                    <a:pt x="359876" y="4325"/>
                  </a:lnTo>
                  <a:lnTo>
                    <a:pt x="359876" y="54904"/>
                  </a:lnTo>
                  <a:cubicBezTo>
                    <a:pt x="360369" y="58309"/>
                    <a:pt x="358009" y="61468"/>
                    <a:pt x="354604" y="61961"/>
                  </a:cubicBezTo>
                  <a:cubicBezTo>
                    <a:pt x="354115" y="62032"/>
                    <a:pt x="353620" y="62044"/>
                    <a:pt x="353128" y="61998"/>
                  </a:cubicBezTo>
                  <a:lnTo>
                    <a:pt x="179534" y="61998"/>
                  </a:lnTo>
                  <a:cubicBezTo>
                    <a:pt x="156465" y="61998"/>
                    <a:pt x="144527" y="73186"/>
                    <a:pt x="144527" y="96601"/>
                  </a:cubicBezTo>
                  <a:cubicBezTo>
                    <a:pt x="144527" y="96947"/>
                    <a:pt x="144527" y="230171"/>
                    <a:pt x="144527" y="230171"/>
                  </a:cubicBezTo>
                  <a:lnTo>
                    <a:pt x="348745" y="230171"/>
                  </a:lnTo>
                  <a:lnTo>
                    <a:pt x="348745" y="283287"/>
                  </a:lnTo>
                  <a:cubicBezTo>
                    <a:pt x="348996" y="287005"/>
                    <a:pt x="346185" y="290223"/>
                    <a:pt x="342467" y="290474"/>
                  </a:cubicBezTo>
                  <a:cubicBezTo>
                    <a:pt x="342041" y="290502"/>
                    <a:pt x="341614" y="290491"/>
                    <a:pt x="341190" y="290439"/>
                  </a:cubicBezTo>
                  <a:lnTo>
                    <a:pt x="144469" y="290439"/>
                  </a:lnTo>
                  <a:lnTo>
                    <a:pt x="144469" y="502212"/>
                  </a:lnTo>
                  <a:cubicBezTo>
                    <a:pt x="144066" y="522686"/>
                    <a:pt x="133915" y="531048"/>
                    <a:pt x="111481" y="530414"/>
                  </a:cubicBezTo>
                  <a:lnTo>
                    <a:pt x="4325" y="530414"/>
                  </a:lnTo>
                  <a:lnTo>
                    <a:pt x="4325" y="76877"/>
                  </a:lnTo>
                </a:path>
              </a:pathLst>
            </a:custGeom>
            <a:solidFill>
              <a:srgbClr val="000000"/>
            </a:solidFill>
            <a:ln w="9525" cap="flat">
              <a:noFill/>
              <a:prstDash val="solid"/>
              <a:miter/>
            </a:ln>
          </p:spPr>
          <p:txBody>
            <a:bodyPr rtlCol="0" anchor="ctr"/>
            <a:lstStyle/>
            <a:p>
              <a:endParaRPr lang="ja-JP" altLang="en-US"/>
            </a:p>
          </p:txBody>
        </p:sp>
        <p:sp>
          <p:nvSpPr>
            <p:cNvPr id="100" name="フリーフォーム: 図形 99">
              <a:extLst>
                <a:ext uri="{FF2B5EF4-FFF2-40B4-BE49-F238E27FC236}">
                  <a16:creationId xmlns:a16="http://schemas.microsoft.com/office/drawing/2014/main" id="{D7A20812-ACEE-45F9-9AD6-132630E6CA76}"/>
                </a:ext>
              </a:extLst>
            </p:cNvPr>
            <p:cNvSpPr/>
            <p:nvPr/>
          </p:nvSpPr>
          <p:spPr>
            <a:xfrm>
              <a:off x="4117469" y="3241987"/>
              <a:ext cx="455612" cy="547888"/>
            </a:xfrm>
            <a:custGeom>
              <a:avLst/>
              <a:gdLst>
                <a:gd name="connsiteX0" fmla="*/ 138991 w 455612"/>
                <a:gd name="connsiteY0" fmla="*/ 4325 h 547888"/>
                <a:gd name="connsiteX1" fmla="*/ 138991 w 455612"/>
                <a:gd name="connsiteY1" fmla="*/ 405322 h 547888"/>
                <a:gd name="connsiteX2" fmla="*/ 167827 w 455612"/>
                <a:gd name="connsiteY2" fmla="*/ 477816 h 547888"/>
                <a:gd name="connsiteX3" fmla="*/ 288074 w 455612"/>
                <a:gd name="connsiteY3" fmla="*/ 478335 h 547888"/>
                <a:gd name="connsiteX4" fmla="*/ 319275 w 455612"/>
                <a:gd name="connsiteY4" fmla="*/ 405437 h 547888"/>
                <a:gd name="connsiteX5" fmla="*/ 319275 w 455612"/>
                <a:gd name="connsiteY5" fmla="*/ 31028 h 547888"/>
                <a:gd name="connsiteX6" fmla="*/ 349264 w 455612"/>
                <a:gd name="connsiteY6" fmla="*/ 4325 h 547888"/>
                <a:gd name="connsiteX7" fmla="*/ 453998 w 455612"/>
                <a:gd name="connsiteY7" fmla="*/ 4325 h 547888"/>
                <a:gd name="connsiteX8" fmla="*/ 453998 w 455612"/>
                <a:gd name="connsiteY8" fmla="*/ 393442 h 547888"/>
                <a:gd name="connsiteX9" fmla="*/ 346784 w 455612"/>
                <a:gd name="connsiteY9" fmla="*/ 534681 h 547888"/>
                <a:gd name="connsiteX10" fmla="*/ 114999 w 455612"/>
                <a:gd name="connsiteY10" fmla="*/ 534278 h 547888"/>
                <a:gd name="connsiteX11" fmla="*/ 4325 w 455612"/>
                <a:gd name="connsiteY11" fmla="*/ 393442 h 547888"/>
                <a:gd name="connsiteX12" fmla="*/ 4325 w 455612"/>
                <a:gd name="connsiteY12" fmla="*/ 31316 h 547888"/>
                <a:gd name="connsiteX13" fmla="*/ 30624 w 455612"/>
                <a:gd name="connsiteY13" fmla="*/ 4325 h 547888"/>
                <a:gd name="connsiteX14" fmla="*/ 138991 w 455612"/>
                <a:gd name="connsiteY14" fmla="*/ 4325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612" h="547888">
                  <a:moveTo>
                    <a:pt x="138991" y="4325"/>
                  </a:moveTo>
                  <a:lnTo>
                    <a:pt x="138991" y="405322"/>
                  </a:lnTo>
                  <a:cubicBezTo>
                    <a:pt x="138991" y="439926"/>
                    <a:pt x="143835" y="463860"/>
                    <a:pt x="167827" y="477816"/>
                  </a:cubicBezTo>
                  <a:cubicBezTo>
                    <a:pt x="200239" y="496560"/>
                    <a:pt x="255085" y="496848"/>
                    <a:pt x="288074" y="478335"/>
                  </a:cubicBezTo>
                  <a:cubicBezTo>
                    <a:pt x="310624" y="465763"/>
                    <a:pt x="319275" y="445520"/>
                    <a:pt x="319275" y="405437"/>
                  </a:cubicBezTo>
                  <a:lnTo>
                    <a:pt x="319275" y="31028"/>
                  </a:lnTo>
                  <a:cubicBezTo>
                    <a:pt x="319275" y="14187"/>
                    <a:pt x="325676" y="4325"/>
                    <a:pt x="349264" y="4325"/>
                  </a:cubicBezTo>
                  <a:lnTo>
                    <a:pt x="453998" y="4325"/>
                  </a:lnTo>
                  <a:lnTo>
                    <a:pt x="453998" y="393442"/>
                  </a:lnTo>
                  <a:cubicBezTo>
                    <a:pt x="453998" y="483872"/>
                    <a:pt x="397075" y="520955"/>
                    <a:pt x="346784" y="534681"/>
                  </a:cubicBezTo>
                  <a:cubicBezTo>
                    <a:pt x="279827" y="552964"/>
                    <a:pt x="178093" y="553252"/>
                    <a:pt x="114999" y="534278"/>
                  </a:cubicBezTo>
                  <a:cubicBezTo>
                    <a:pt x="39679" y="511843"/>
                    <a:pt x="4441" y="466859"/>
                    <a:pt x="4325" y="393442"/>
                  </a:cubicBezTo>
                  <a:lnTo>
                    <a:pt x="4325" y="31316"/>
                  </a:lnTo>
                  <a:cubicBezTo>
                    <a:pt x="4325" y="14014"/>
                    <a:pt x="10554" y="4325"/>
                    <a:pt x="30624" y="4325"/>
                  </a:cubicBezTo>
                  <a:lnTo>
                    <a:pt x="138991" y="4325"/>
                  </a:lnTo>
                </a:path>
              </a:pathLst>
            </a:custGeom>
            <a:solidFill>
              <a:srgbClr val="000000"/>
            </a:solidFill>
            <a:ln w="9525" cap="flat">
              <a:noFill/>
              <a:prstDash val="solid"/>
              <a:miter/>
            </a:ln>
          </p:spPr>
          <p:txBody>
            <a:bodyPr rtlCol="0" anchor="ctr"/>
            <a:lstStyle/>
            <a:p>
              <a:endParaRPr lang="ja-JP" altLang="en-US"/>
            </a:p>
          </p:txBody>
        </p:sp>
        <p:sp>
          <p:nvSpPr>
            <p:cNvPr id="101" name="フリーフォーム: 図形 100">
              <a:extLst>
                <a:ext uri="{FF2B5EF4-FFF2-40B4-BE49-F238E27FC236}">
                  <a16:creationId xmlns:a16="http://schemas.microsoft.com/office/drawing/2014/main" id="{A19BDC55-373A-4869-BA92-4F014BE1380E}"/>
                </a:ext>
              </a:extLst>
            </p:cNvPr>
            <p:cNvSpPr/>
            <p:nvPr/>
          </p:nvSpPr>
          <p:spPr>
            <a:xfrm>
              <a:off x="6424944" y="3241987"/>
              <a:ext cx="536354" cy="530587"/>
            </a:xfrm>
            <a:custGeom>
              <a:avLst/>
              <a:gdLst>
                <a:gd name="connsiteX0" fmla="*/ 380580 w 536353"/>
                <a:gd name="connsiteY0" fmla="*/ 4325 h 530586"/>
                <a:gd name="connsiteX1" fmla="*/ 332828 w 536353"/>
                <a:gd name="connsiteY1" fmla="*/ 40486 h 530586"/>
                <a:gd name="connsiteX2" fmla="*/ 247011 w 536353"/>
                <a:gd name="connsiteY2" fmla="*/ 403246 h 530586"/>
                <a:gd name="connsiteX3" fmla="*/ 244647 w 536353"/>
                <a:gd name="connsiteY3" fmla="*/ 403246 h 530586"/>
                <a:gd name="connsiteX4" fmla="*/ 156177 w 536353"/>
                <a:gd name="connsiteY4" fmla="*/ 4325 h 530586"/>
                <a:gd name="connsiteX5" fmla="*/ 35065 w 536353"/>
                <a:gd name="connsiteY5" fmla="*/ 4325 h 530586"/>
                <a:gd name="connsiteX6" fmla="*/ 4325 w 536353"/>
                <a:gd name="connsiteY6" fmla="*/ 34950 h 530586"/>
                <a:gd name="connsiteX7" fmla="*/ 4325 w 536353"/>
                <a:gd name="connsiteY7" fmla="*/ 530356 h 530586"/>
                <a:gd name="connsiteX8" fmla="*/ 55538 w 536353"/>
                <a:gd name="connsiteY8" fmla="*/ 530356 h 530586"/>
                <a:gd name="connsiteX9" fmla="*/ 67073 w 536353"/>
                <a:gd name="connsiteY9" fmla="*/ 517899 h 530586"/>
                <a:gd name="connsiteX10" fmla="*/ 67073 w 536353"/>
                <a:gd name="connsiteY10" fmla="*/ 102369 h 530586"/>
                <a:gd name="connsiteX11" fmla="*/ 75147 w 536353"/>
                <a:gd name="connsiteY11" fmla="*/ 102369 h 530586"/>
                <a:gd name="connsiteX12" fmla="*/ 184725 w 536353"/>
                <a:gd name="connsiteY12" fmla="*/ 530241 h 530586"/>
                <a:gd name="connsiteX13" fmla="*/ 256527 w 536353"/>
                <a:gd name="connsiteY13" fmla="*/ 530241 h 530586"/>
                <a:gd name="connsiteX14" fmla="*/ 300300 w 536353"/>
                <a:gd name="connsiteY14" fmla="*/ 492408 h 530586"/>
                <a:gd name="connsiteX15" fmla="*/ 398401 w 536353"/>
                <a:gd name="connsiteY15" fmla="*/ 102369 h 530586"/>
                <a:gd name="connsiteX16" fmla="*/ 406360 w 536353"/>
                <a:gd name="connsiteY16" fmla="*/ 102369 h 530586"/>
                <a:gd name="connsiteX17" fmla="*/ 406360 w 536353"/>
                <a:gd name="connsiteY17" fmla="*/ 530414 h 530586"/>
                <a:gd name="connsiteX18" fmla="*/ 502096 w 536353"/>
                <a:gd name="connsiteY18" fmla="*/ 530414 h 530586"/>
                <a:gd name="connsiteX19" fmla="*/ 536296 w 536353"/>
                <a:gd name="connsiteY19" fmla="*/ 498290 h 530586"/>
                <a:gd name="connsiteX20" fmla="*/ 536296 w 536353"/>
                <a:gd name="connsiteY20" fmla="*/ 4325 h 530586"/>
                <a:gd name="connsiteX21" fmla="*/ 380580 w 536353"/>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353" h="530586">
                  <a:moveTo>
                    <a:pt x="380580" y="4325"/>
                  </a:moveTo>
                  <a:cubicBezTo>
                    <a:pt x="353993" y="4325"/>
                    <a:pt x="338825" y="16725"/>
                    <a:pt x="332828" y="40486"/>
                  </a:cubicBezTo>
                  <a:lnTo>
                    <a:pt x="247011" y="403246"/>
                  </a:lnTo>
                  <a:lnTo>
                    <a:pt x="244647" y="403246"/>
                  </a:lnTo>
                  <a:lnTo>
                    <a:pt x="156177" y="4325"/>
                  </a:lnTo>
                  <a:lnTo>
                    <a:pt x="35065" y="4325"/>
                  </a:lnTo>
                  <a:cubicBezTo>
                    <a:pt x="11650" y="4325"/>
                    <a:pt x="4325" y="16379"/>
                    <a:pt x="4325" y="34950"/>
                  </a:cubicBezTo>
                  <a:lnTo>
                    <a:pt x="4325" y="530356"/>
                  </a:lnTo>
                  <a:lnTo>
                    <a:pt x="55538" y="530356"/>
                  </a:lnTo>
                  <a:cubicBezTo>
                    <a:pt x="63728" y="530356"/>
                    <a:pt x="67073" y="526261"/>
                    <a:pt x="67073" y="517899"/>
                  </a:cubicBezTo>
                  <a:lnTo>
                    <a:pt x="67073" y="102369"/>
                  </a:lnTo>
                  <a:lnTo>
                    <a:pt x="75147" y="102369"/>
                  </a:lnTo>
                  <a:lnTo>
                    <a:pt x="184725" y="530241"/>
                  </a:lnTo>
                  <a:lnTo>
                    <a:pt x="256527" y="530241"/>
                  </a:lnTo>
                  <a:cubicBezTo>
                    <a:pt x="283576" y="530241"/>
                    <a:pt x="293610" y="519168"/>
                    <a:pt x="300300" y="492408"/>
                  </a:cubicBezTo>
                  <a:lnTo>
                    <a:pt x="398401" y="102369"/>
                  </a:lnTo>
                  <a:lnTo>
                    <a:pt x="406360" y="102369"/>
                  </a:lnTo>
                  <a:lnTo>
                    <a:pt x="406360" y="530414"/>
                  </a:lnTo>
                  <a:lnTo>
                    <a:pt x="502096" y="530414"/>
                  </a:lnTo>
                  <a:cubicBezTo>
                    <a:pt x="525569" y="530414"/>
                    <a:pt x="536296" y="521417"/>
                    <a:pt x="536296" y="498290"/>
                  </a:cubicBezTo>
                  <a:lnTo>
                    <a:pt x="536296" y="4325"/>
                  </a:lnTo>
                  <a:lnTo>
                    <a:pt x="380580" y="4325"/>
                  </a:lnTo>
                </a:path>
              </a:pathLst>
            </a:custGeom>
            <a:solidFill>
              <a:srgbClr val="000000"/>
            </a:solidFill>
            <a:ln w="9525" cap="flat">
              <a:noFill/>
              <a:prstDash val="solid"/>
              <a:miter/>
            </a:ln>
          </p:spPr>
          <p:txBody>
            <a:bodyPr rtlCol="0" anchor="ctr"/>
            <a:lstStyle/>
            <a:p>
              <a:endParaRPr lang="ja-JP" altLang="en-US"/>
            </a:p>
          </p:txBody>
        </p:sp>
        <p:sp>
          <p:nvSpPr>
            <p:cNvPr id="102" name="フリーフォーム: 図形 101">
              <a:extLst>
                <a:ext uri="{FF2B5EF4-FFF2-40B4-BE49-F238E27FC236}">
                  <a16:creationId xmlns:a16="http://schemas.microsoft.com/office/drawing/2014/main" id="{9E06C88C-973D-4FB3-BD51-059973FFB3E0}"/>
                </a:ext>
              </a:extLst>
            </p:cNvPr>
            <p:cNvSpPr/>
            <p:nvPr/>
          </p:nvSpPr>
          <p:spPr>
            <a:xfrm>
              <a:off x="5073044" y="3527927"/>
              <a:ext cx="138414" cy="247992"/>
            </a:xfrm>
            <a:custGeom>
              <a:avLst/>
              <a:gdLst>
                <a:gd name="connsiteX0" fmla="*/ 139106 w 138413"/>
                <a:gd name="connsiteY0" fmla="*/ 4325 h 247991"/>
                <a:gd name="connsiteX1" fmla="*/ 4325 w 138413"/>
                <a:gd name="connsiteY1" fmla="*/ 4325 h 247991"/>
                <a:gd name="connsiteX2" fmla="*/ 4325 w 138413"/>
                <a:gd name="connsiteY2" fmla="*/ 244474 h 247991"/>
                <a:gd name="connsiteX3" fmla="*/ 110904 w 138413"/>
                <a:gd name="connsiteY3" fmla="*/ 244474 h 247991"/>
                <a:gd name="connsiteX4" fmla="*/ 139164 w 138413"/>
                <a:gd name="connsiteY4" fmla="*/ 216791 h 247991"/>
                <a:gd name="connsiteX5" fmla="*/ 139164 w 138413"/>
                <a:gd name="connsiteY5" fmla="*/ 4325 h 24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13" h="247991">
                  <a:moveTo>
                    <a:pt x="139106" y="4325"/>
                  </a:moveTo>
                  <a:lnTo>
                    <a:pt x="4325" y="4325"/>
                  </a:lnTo>
                  <a:lnTo>
                    <a:pt x="4325" y="244474"/>
                  </a:lnTo>
                  <a:lnTo>
                    <a:pt x="110904" y="244474"/>
                  </a:lnTo>
                  <a:cubicBezTo>
                    <a:pt x="129705" y="244474"/>
                    <a:pt x="139164" y="238706"/>
                    <a:pt x="139164" y="216791"/>
                  </a:cubicBezTo>
                  <a:cubicBezTo>
                    <a:pt x="139164" y="216791"/>
                    <a:pt x="139164" y="114018"/>
                    <a:pt x="139164" y="4325"/>
                  </a:cubicBezTo>
                </a:path>
              </a:pathLst>
            </a:custGeom>
            <a:solidFill>
              <a:srgbClr val="000000"/>
            </a:solidFill>
            <a:ln w="9525" cap="flat">
              <a:noFill/>
              <a:prstDash val="solid"/>
              <a:miter/>
            </a:ln>
          </p:spPr>
          <p:txBody>
            <a:bodyPr rtlCol="0" anchor="ctr"/>
            <a:lstStyle/>
            <a:p>
              <a:endParaRPr lang="ja-JP" altLang="en-US"/>
            </a:p>
          </p:txBody>
        </p:sp>
        <p:sp>
          <p:nvSpPr>
            <p:cNvPr id="103" name="フリーフォーム: 図形 102">
              <a:extLst>
                <a:ext uri="{FF2B5EF4-FFF2-40B4-BE49-F238E27FC236}">
                  <a16:creationId xmlns:a16="http://schemas.microsoft.com/office/drawing/2014/main" id="{65122336-374B-421E-9D51-6F12DADA1C0D}"/>
                </a:ext>
              </a:extLst>
            </p:cNvPr>
            <p:cNvSpPr/>
            <p:nvPr/>
          </p:nvSpPr>
          <p:spPr>
            <a:xfrm>
              <a:off x="5073044" y="3241987"/>
              <a:ext cx="138414" cy="288362"/>
            </a:xfrm>
            <a:custGeom>
              <a:avLst/>
              <a:gdLst>
                <a:gd name="connsiteX0" fmla="*/ 131262 w 138413"/>
                <a:gd name="connsiteY0" fmla="*/ 187609 h 288362"/>
                <a:gd name="connsiteX1" fmla="*/ 139106 w 138413"/>
                <a:gd name="connsiteY1" fmla="*/ 172614 h 288362"/>
                <a:gd name="connsiteX2" fmla="*/ 139106 w 138413"/>
                <a:gd name="connsiteY2" fmla="*/ 4325 h 288362"/>
                <a:gd name="connsiteX3" fmla="*/ 34488 w 138413"/>
                <a:gd name="connsiteY3" fmla="*/ 4325 h 288362"/>
                <a:gd name="connsiteX4" fmla="*/ 4325 w 138413"/>
                <a:gd name="connsiteY4" fmla="*/ 32239 h 288362"/>
                <a:gd name="connsiteX5" fmla="*/ 4325 w 138413"/>
                <a:gd name="connsiteY5" fmla="*/ 286921 h 288362"/>
                <a:gd name="connsiteX6" fmla="*/ 131205 w 138413"/>
                <a:gd name="connsiteY6" fmla="*/ 187493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288362">
                  <a:moveTo>
                    <a:pt x="131262" y="187609"/>
                  </a:moveTo>
                  <a:cubicBezTo>
                    <a:pt x="136310" y="184317"/>
                    <a:pt x="139281" y="178637"/>
                    <a:pt x="139106" y="172614"/>
                  </a:cubicBezTo>
                  <a:lnTo>
                    <a:pt x="139106" y="4325"/>
                  </a:lnTo>
                  <a:lnTo>
                    <a:pt x="34488" y="4325"/>
                  </a:lnTo>
                  <a:cubicBezTo>
                    <a:pt x="10900" y="4325"/>
                    <a:pt x="4325" y="15860"/>
                    <a:pt x="4325" y="32239"/>
                  </a:cubicBezTo>
                  <a:lnTo>
                    <a:pt x="4325" y="286921"/>
                  </a:lnTo>
                  <a:lnTo>
                    <a:pt x="131205" y="187493"/>
                  </a:lnTo>
                </a:path>
              </a:pathLst>
            </a:custGeom>
            <a:solidFill>
              <a:srgbClr val="FB0020"/>
            </a:solidFill>
            <a:ln w="9525" cap="flat">
              <a:noFill/>
              <a:prstDash val="solid"/>
              <a:miter/>
            </a:ln>
          </p:spPr>
          <p:txBody>
            <a:bodyPr rtlCol="0" anchor="ctr"/>
            <a:lstStyle/>
            <a:p>
              <a:endParaRPr lang="ja-JP" altLang="en-US"/>
            </a:p>
          </p:txBody>
        </p:sp>
        <p:sp>
          <p:nvSpPr>
            <p:cNvPr id="104" name="フリーフォーム: 図形 103">
              <a:extLst>
                <a:ext uri="{FF2B5EF4-FFF2-40B4-BE49-F238E27FC236}">
                  <a16:creationId xmlns:a16="http://schemas.microsoft.com/office/drawing/2014/main" id="{FE3EE52C-C73C-4CC0-8B16-BC9664256D18}"/>
                </a:ext>
              </a:extLst>
            </p:cNvPr>
            <p:cNvSpPr/>
            <p:nvPr/>
          </p:nvSpPr>
          <p:spPr>
            <a:xfrm>
              <a:off x="4622662" y="3241987"/>
              <a:ext cx="334500" cy="547888"/>
            </a:xfrm>
            <a:custGeom>
              <a:avLst/>
              <a:gdLst>
                <a:gd name="connsiteX0" fmla="*/ 119630 w 334500"/>
                <a:gd name="connsiteY0" fmla="*/ 488774 h 547888"/>
                <a:gd name="connsiteX1" fmla="*/ 197603 w 334500"/>
                <a:gd name="connsiteY1" fmla="*/ 394480 h 547888"/>
                <a:gd name="connsiteX2" fmla="*/ 197603 w 334500"/>
                <a:gd name="connsiteY2" fmla="*/ 33162 h 547888"/>
                <a:gd name="connsiteX3" fmla="*/ 224421 w 334500"/>
                <a:gd name="connsiteY3" fmla="*/ 4325 h 547888"/>
                <a:gd name="connsiteX4" fmla="*/ 332384 w 334500"/>
                <a:gd name="connsiteY4" fmla="*/ 4325 h 547888"/>
                <a:gd name="connsiteX5" fmla="*/ 332384 w 334500"/>
                <a:gd name="connsiteY5" fmla="*/ 346208 h 547888"/>
                <a:gd name="connsiteX6" fmla="*/ 264849 w 334500"/>
                <a:gd name="connsiteY6" fmla="*/ 508556 h 547888"/>
                <a:gd name="connsiteX7" fmla="*/ 95639 w 334500"/>
                <a:gd name="connsiteY7" fmla="*/ 548408 h 547888"/>
                <a:gd name="connsiteX8" fmla="*/ 11091 w 334500"/>
                <a:gd name="connsiteY8" fmla="*/ 544428 h 547888"/>
                <a:gd name="connsiteX9" fmla="*/ 4343 w 334500"/>
                <a:gd name="connsiteY9" fmla="*/ 536296 h 547888"/>
                <a:gd name="connsiteX10" fmla="*/ 4343 w 334500"/>
                <a:gd name="connsiteY10" fmla="*/ 492177 h 547888"/>
                <a:gd name="connsiteX11" fmla="*/ 119688 w 334500"/>
                <a:gd name="connsiteY11" fmla="*/ 488832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500" h="547888">
                  <a:moveTo>
                    <a:pt x="119630" y="488774"/>
                  </a:moveTo>
                  <a:cubicBezTo>
                    <a:pt x="178110" y="480469"/>
                    <a:pt x="197603" y="445751"/>
                    <a:pt x="197603" y="394480"/>
                  </a:cubicBezTo>
                  <a:lnTo>
                    <a:pt x="197603" y="33162"/>
                  </a:lnTo>
                  <a:cubicBezTo>
                    <a:pt x="197603" y="11534"/>
                    <a:pt x="209138" y="4325"/>
                    <a:pt x="224421" y="4325"/>
                  </a:cubicBezTo>
                  <a:lnTo>
                    <a:pt x="332384" y="4325"/>
                  </a:lnTo>
                  <a:lnTo>
                    <a:pt x="332384" y="346208"/>
                  </a:lnTo>
                  <a:cubicBezTo>
                    <a:pt x="332384" y="430294"/>
                    <a:pt x="314678" y="472741"/>
                    <a:pt x="264849" y="508556"/>
                  </a:cubicBezTo>
                  <a:cubicBezTo>
                    <a:pt x="238955" y="527184"/>
                    <a:pt x="193682" y="548408"/>
                    <a:pt x="95639" y="548408"/>
                  </a:cubicBezTo>
                  <a:cubicBezTo>
                    <a:pt x="39466" y="548408"/>
                    <a:pt x="14436" y="545236"/>
                    <a:pt x="11091" y="544428"/>
                  </a:cubicBezTo>
                  <a:cubicBezTo>
                    <a:pt x="7035" y="543946"/>
                    <a:pt x="4069" y="540371"/>
                    <a:pt x="4343" y="536296"/>
                  </a:cubicBezTo>
                  <a:lnTo>
                    <a:pt x="4343" y="492177"/>
                  </a:lnTo>
                  <a:cubicBezTo>
                    <a:pt x="27412" y="492811"/>
                    <a:pt x="80355" y="494426"/>
                    <a:pt x="119688" y="488832"/>
                  </a:cubicBezTo>
                </a:path>
              </a:pathLst>
            </a:custGeom>
            <a:solidFill>
              <a:srgbClr val="000000"/>
            </a:solidFill>
            <a:ln w="9525" cap="flat">
              <a:noFill/>
              <a:prstDash val="solid"/>
              <a:miter/>
            </a:ln>
          </p:spPr>
          <p:txBody>
            <a:bodyPr rtlCol="0" anchor="ctr"/>
            <a:lstStyle/>
            <a:p>
              <a:endParaRPr lang="ja-JP" altLang="en-US"/>
            </a:p>
          </p:txBody>
        </p:sp>
        <p:sp>
          <p:nvSpPr>
            <p:cNvPr id="105" name="フリーフォーム: 図形 104">
              <a:extLst>
                <a:ext uri="{FF2B5EF4-FFF2-40B4-BE49-F238E27FC236}">
                  <a16:creationId xmlns:a16="http://schemas.microsoft.com/office/drawing/2014/main" id="{383A3C9B-2CDB-4A1E-9B27-FDA1C3319D35}"/>
                </a:ext>
              </a:extLst>
            </p:cNvPr>
            <p:cNvSpPr/>
            <p:nvPr/>
          </p:nvSpPr>
          <p:spPr>
            <a:xfrm>
              <a:off x="5251194" y="3241987"/>
              <a:ext cx="455612" cy="530587"/>
            </a:xfrm>
            <a:custGeom>
              <a:avLst/>
              <a:gdLst>
                <a:gd name="connsiteX0" fmla="*/ 164943 w 455612"/>
                <a:gd name="connsiteY0" fmla="*/ 4325 h 530586"/>
                <a:gd name="connsiteX1" fmla="*/ 99024 w 455612"/>
                <a:gd name="connsiteY1" fmla="*/ 76877 h 530586"/>
                <a:gd name="connsiteX2" fmla="*/ 99024 w 455612"/>
                <a:gd name="connsiteY2" fmla="*/ 212465 h 530586"/>
                <a:gd name="connsiteX3" fmla="*/ 96601 w 455612"/>
                <a:gd name="connsiteY3" fmla="*/ 217598 h 530586"/>
                <a:gd name="connsiteX4" fmla="*/ 4325 w 455612"/>
                <a:gd name="connsiteY4" fmla="*/ 290208 h 530586"/>
                <a:gd name="connsiteX5" fmla="*/ 98966 w 455612"/>
                <a:gd name="connsiteY5" fmla="*/ 290208 h 530586"/>
                <a:gd name="connsiteX6" fmla="*/ 98966 w 455612"/>
                <a:gd name="connsiteY6" fmla="*/ 530414 h 530586"/>
                <a:gd name="connsiteX7" fmla="*/ 206064 w 455612"/>
                <a:gd name="connsiteY7" fmla="*/ 530414 h 530586"/>
                <a:gd name="connsiteX8" fmla="*/ 239110 w 455612"/>
                <a:gd name="connsiteY8" fmla="*/ 502212 h 530586"/>
                <a:gd name="connsiteX9" fmla="*/ 239110 w 455612"/>
                <a:gd name="connsiteY9" fmla="*/ 290266 h 530586"/>
                <a:gd name="connsiteX10" fmla="*/ 436004 w 455612"/>
                <a:gd name="connsiteY10" fmla="*/ 290266 h 530586"/>
                <a:gd name="connsiteX11" fmla="*/ 443575 w 455612"/>
                <a:gd name="connsiteY11" fmla="*/ 284457 h 530586"/>
                <a:gd name="connsiteX12" fmla="*/ 443616 w 455612"/>
                <a:gd name="connsiteY12" fmla="*/ 283114 h 530586"/>
                <a:gd name="connsiteX13" fmla="*/ 443617 w 455612"/>
                <a:gd name="connsiteY13" fmla="*/ 229998 h 530586"/>
                <a:gd name="connsiteX14" fmla="*/ 239398 w 455612"/>
                <a:gd name="connsiteY14" fmla="*/ 229998 h 530586"/>
                <a:gd name="connsiteX15" fmla="*/ 239398 w 455612"/>
                <a:gd name="connsiteY15" fmla="*/ 96601 h 530586"/>
                <a:gd name="connsiteX16" fmla="*/ 274463 w 455612"/>
                <a:gd name="connsiteY16" fmla="*/ 61998 h 530586"/>
                <a:gd name="connsiteX17" fmla="*/ 448057 w 455612"/>
                <a:gd name="connsiteY17" fmla="*/ 61998 h 530586"/>
                <a:gd name="connsiteX18" fmla="*/ 454821 w 455612"/>
                <a:gd name="connsiteY18" fmla="*/ 56355 h 530586"/>
                <a:gd name="connsiteX19" fmla="*/ 454805 w 455612"/>
                <a:gd name="connsiteY19" fmla="*/ 55077 h 530586"/>
                <a:gd name="connsiteX20" fmla="*/ 454805 w 455612"/>
                <a:gd name="connsiteY20" fmla="*/ 4325 h 530586"/>
                <a:gd name="connsiteX21" fmla="*/ 164943 w 455612"/>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612" h="530586">
                  <a:moveTo>
                    <a:pt x="164943" y="4325"/>
                  </a:moveTo>
                  <a:cubicBezTo>
                    <a:pt x="99081" y="4325"/>
                    <a:pt x="99024" y="36795"/>
                    <a:pt x="99024" y="76877"/>
                  </a:cubicBezTo>
                  <a:lnTo>
                    <a:pt x="99024" y="212465"/>
                  </a:lnTo>
                  <a:cubicBezTo>
                    <a:pt x="99069" y="214462"/>
                    <a:pt x="98172" y="216364"/>
                    <a:pt x="96601" y="217598"/>
                  </a:cubicBezTo>
                  <a:lnTo>
                    <a:pt x="4325" y="290208"/>
                  </a:lnTo>
                  <a:lnTo>
                    <a:pt x="98966" y="290208"/>
                  </a:lnTo>
                  <a:lnTo>
                    <a:pt x="98966" y="530414"/>
                  </a:lnTo>
                  <a:lnTo>
                    <a:pt x="206064" y="530414"/>
                  </a:lnTo>
                  <a:cubicBezTo>
                    <a:pt x="228498" y="530817"/>
                    <a:pt x="238649" y="522686"/>
                    <a:pt x="239110" y="502212"/>
                  </a:cubicBezTo>
                  <a:lnTo>
                    <a:pt x="239110" y="290266"/>
                  </a:lnTo>
                  <a:lnTo>
                    <a:pt x="436004" y="290266"/>
                  </a:lnTo>
                  <a:cubicBezTo>
                    <a:pt x="439699" y="290752"/>
                    <a:pt x="443088" y="288151"/>
                    <a:pt x="443575" y="284457"/>
                  </a:cubicBezTo>
                  <a:cubicBezTo>
                    <a:pt x="443633" y="284012"/>
                    <a:pt x="443647" y="283562"/>
                    <a:pt x="443616" y="283114"/>
                  </a:cubicBezTo>
                  <a:lnTo>
                    <a:pt x="443617" y="229998"/>
                  </a:lnTo>
                  <a:lnTo>
                    <a:pt x="239398" y="229998"/>
                  </a:lnTo>
                  <a:lnTo>
                    <a:pt x="239398" y="96601"/>
                  </a:lnTo>
                  <a:cubicBezTo>
                    <a:pt x="239398" y="73071"/>
                    <a:pt x="250933" y="61998"/>
                    <a:pt x="274463" y="61998"/>
                  </a:cubicBezTo>
                  <a:lnTo>
                    <a:pt x="448057" y="61998"/>
                  </a:lnTo>
                  <a:cubicBezTo>
                    <a:pt x="451483" y="62307"/>
                    <a:pt x="454512" y="59781"/>
                    <a:pt x="454821" y="56355"/>
                  </a:cubicBezTo>
                  <a:cubicBezTo>
                    <a:pt x="454859" y="55930"/>
                    <a:pt x="454854" y="55501"/>
                    <a:pt x="454805" y="55077"/>
                  </a:cubicBezTo>
                  <a:lnTo>
                    <a:pt x="454805" y="4325"/>
                  </a:lnTo>
                  <a:lnTo>
                    <a:pt x="164943" y="4325"/>
                  </a:lnTo>
                </a:path>
              </a:pathLst>
            </a:custGeom>
            <a:solidFill>
              <a:srgbClr val="000000"/>
            </a:solidFill>
            <a:ln w="9525" cap="flat">
              <a:noFill/>
              <a:prstDash val="solid"/>
              <a:miter/>
            </a:ln>
          </p:spPr>
          <p:txBody>
            <a:bodyPr rtlCol="0" anchor="ctr"/>
            <a:lstStyle/>
            <a:p>
              <a:endParaRPr lang="ja-JP" altLang="en-US"/>
            </a:p>
          </p:txBody>
        </p:sp>
        <p:sp>
          <p:nvSpPr>
            <p:cNvPr id="106" name="フリーフォーム: 図形 105">
              <a:extLst>
                <a:ext uri="{FF2B5EF4-FFF2-40B4-BE49-F238E27FC236}">
                  <a16:creationId xmlns:a16="http://schemas.microsoft.com/office/drawing/2014/main" id="{DD8BA37F-1FCB-49D2-952F-8C9837A21F1E}"/>
                </a:ext>
              </a:extLst>
            </p:cNvPr>
            <p:cNvSpPr/>
            <p:nvPr/>
          </p:nvSpPr>
          <p:spPr>
            <a:xfrm>
              <a:off x="3810014" y="3925867"/>
              <a:ext cx="201854" cy="207621"/>
            </a:xfrm>
            <a:custGeom>
              <a:avLst/>
              <a:gdLst>
                <a:gd name="connsiteX0" fmla="*/ 49774 w 201853"/>
                <a:gd name="connsiteY0" fmla="*/ 4325 h 207620"/>
                <a:gd name="connsiteX1" fmla="*/ 112868 w 201853"/>
                <a:gd name="connsiteY1" fmla="*/ 143604 h 207620"/>
                <a:gd name="connsiteX2" fmla="*/ 171290 w 201853"/>
                <a:gd name="connsiteY2" fmla="*/ 4325 h 207620"/>
                <a:gd name="connsiteX3" fmla="*/ 201453 w 201853"/>
                <a:gd name="connsiteY3" fmla="*/ 4325 h 207620"/>
                <a:gd name="connsiteX4" fmla="*/ 118808 w 201853"/>
                <a:gd name="connsiteY4" fmla="*/ 201277 h 207620"/>
                <a:gd name="connsiteX5" fmla="*/ 107274 w 201853"/>
                <a:gd name="connsiteY5" fmla="*/ 208947 h 207620"/>
                <a:gd name="connsiteX6" fmla="*/ 93548 w 201853"/>
                <a:gd name="connsiteY6" fmla="*/ 208947 h 207620"/>
                <a:gd name="connsiteX7" fmla="*/ 4790 w 201853"/>
                <a:gd name="connsiteY7" fmla="*/ 11938 h 207620"/>
                <a:gd name="connsiteX8" fmla="*/ 7556 w 201853"/>
                <a:gd name="connsiteY8" fmla="*/ 4788 h 207620"/>
                <a:gd name="connsiteX9" fmla="*/ 9692 w 201853"/>
                <a:gd name="connsiteY9" fmla="*/ 4325 h 207620"/>
                <a:gd name="connsiteX10" fmla="*/ 50063 w 201853"/>
                <a:gd name="connsiteY10" fmla="*/ 4325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853" h="207620">
                  <a:moveTo>
                    <a:pt x="49774" y="4325"/>
                  </a:moveTo>
                  <a:lnTo>
                    <a:pt x="112868" y="143604"/>
                  </a:lnTo>
                  <a:lnTo>
                    <a:pt x="171290" y="4325"/>
                  </a:lnTo>
                  <a:lnTo>
                    <a:pt x="201453" y="4325"/>
                  </a:lnTo>
                  <a:lnTo>
                    <a:pt x="118808" y="201277"/>
                  </a:lnTo>
                  <a:cubicBezTo>
                    <a:pt x="116858" y="205922"/>
                    <a:pt x="112312" y="208945"/>
                    <a:pt x="107274" y="208947"/>
                  </a:cubicBezTo>
                  <a:lnTo>
                    <a:pt x="93548" y="208947"/>
                  </a:lnTo>
                  <a:lnTo>
                    <a:pt x="4790" y="11938"/>
                  </a:lnTo>
                  <a:cubicBezTo>
                    <a:pt x="3579" y="9200"/>
                    <a:pt x="4818" y="5999"/>
                    <a:pt x="7556" y="4788"/>
                  </a:cubicBezTo>
                  <a:cubicBezTo>
                    <a:pt x="8229" y="4490"/>
                    <a:pt x="8956" y="4333"/>
                    <a:pt x="9692" y="4325"/>
                  </a:cubicBezTo>
                  <a:lnTo>
                    <a:pt x="50063" y="4325"/>
                  </a:lnTo>
                </a:path>
              </a:pathLst>
            </a:custGeom>
            <a:solidFill>
              <a:srgbClr val="000000"/>
            </a:solidFill>
            <a:ln w="9525" cap="flat">
              <a:noFill/>
              <a:prstDash val="solid"/>
              <a:miter/>
            </a:ln>
          </p:spPr>
          <p:txBody>
            <a:bodyPr rtlCol="0" anchor="ctr"/>
            <a:lstStyle/>
            <a:p>
              <a:endParaRPr lang="ja-JP" altLang="en-US"/>
            </a:p>
          </p:txBody>
        </p:sp>
        <p:sp>
          <p:nvSpPr>
            <p:cNvPr id="107" name="フリーフォーム: 図形 106">
              <a:extLst>
                <a:ext uri="{FF2B5EF4-FFF2-40B4-BE49-F238E27FC236}">
                  <a16:creationId xmlns:a16="http://schemas.microsoft.com/office/drawing/2014/main" id="{71902469-2B2D-4289-BFD0-B6E8B3AEA98C}"/>
                </a:ext>
              </a:extLst>
            </p:cNvPr>
            <p:cNvSpPr/>
            <p:nvPr/>
          </p:nvSpPr>
          <p:spPr>
            <a:xfrm>
              <a:off x="4166087" y="3903893"/>
              <a:ext cx="51905" cy="230690"/>
            </a:xfrm>
            <a:custGeom>
              <a:avLst/>
              <a:gdLst>
                <a:gd name="connsiteX0" fmla="*/ 47580 w 51905"/>
                <a:gd name="connsiteY0" fmla="*/ 219501 h 230689"/>
                <a:gd name="connsiteX1" fmla="*/ 39275 w 51905"/>
                <a:gd name="connsiteY1" fmla="*/ 227806 h 230689"/>
                <a:gd name="connsiteX2" fmla="*/ 39217 w 51905"/>
                <a:gd name="connsiteY2" fmla="*/ 227806 h 230689"/>
                <a:gd name="connsiteX3" fmla="*/ 4325 w 51905"/>
                <a:gd name="connsiteY3" fmla="*/ 227806 h 230689"/>
                <a:gd name="connsiteX4" fmla="*/ 4325 w 51905"/>
                <a:gd name="connsiteY4" fmla="*/ 12630 h 230689"/>
                <a:gd name="connsiteX5" fmla="*/ 12630 w 51905"/>
                <a:gd name="connsiteY5" fmla="*/ 4325 h 230689"/>
                <a:gd name="connsiteX6" fmla="*/ 47580 w 51905"/>
                <a:gd name="connsiteY6" fmla="*/ 4325 h 230689"/>
                <a:gd name="connsiteX7" fmla="*/ 47580 w 51905"/>
                <a:gd name="connsiteY7" fmla="*/ 219501 h 23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30689">
                  <a:moveTo>
                    <a:pt x="47580" y="219501"/>
                  </a:moveTo>
                  <a:cubicBezTo>
                    <a:pt x="47580" y="224088"/>
                    <a:pt x="43862" y="227806"/>
                    <a:pt x="39275" y="227806"/>
                  </a:cubicBezTo>
                  <a:cubicBezTo>
                    <a:pt x="39256" y="227806"/>
                    <a:pt x="39237" y="227806"/>
                    <a:pt x="39217" y="227806"/>
                  </a:cubicBezTo>
                  <a:lnTo>
                    <a:pt x="4325" y="227806"/>
                  </a:lnTo>
                  <a:lnTo>
                    <a:pt x="4325" y="12630"/>
                  </a:lnTo>
                  <a:cubicBezTo>
                    <a:pt x="4357" y="8057"/>
                    <a:pt x="8057" y="4357"/>
                    <a:pt x="12630" y="4325"/>
                  </a:cubicBezTo>
                  <a:lnTo>
                    <a:pt x="47580" y="4325"/>
                  </a:lnTo>
                  <a:lnTo>
                    <a:pt x="47580" y="219501"/>
                  </a:lnTo>
                </a:path>
              </a:pathLst>
            </a:custGeom>
            <a:solidFill>
              <a:srgbClr val="000000"/>
            </a:solidFill>
            <a:ln w="9525" cap="flat">
              <a:no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211AD2D6-B3D0-4914-A353-BBB2EA43A9E0}"/>
                </a:ext>
              </a:extLst>
            </p:cNvPr>
            <p:cNvSpPr/>
            <p:nvPr/>
          </p:nvSpPr>
          <p:spPr>
            <a:xfrm>
              <a:off x="5412331" y="3925751"/>
              <a:ext cx="51905" cy="207621"/>
            </a:xfrm>
            <a:custGeom>
              <a:avLst/>
              <a:gdLst>
                <a:gd name="connsiteX0" fmla="*/ 4325 w 51905"/>
                <a:gd name="connsiteY0" fmla="*/ 12630 h 207620"/>
                <a:gd name="connsiteX1" fmla="*/ 12630 w 51905"/>
                <a:gd name="connsiteY1" fmla="*/ 4325 h 207620"/>
                <a:gd name="connsiteX2" fmla="*/ 51098 w 51905"/>
                <a:gd name="connsiteY2" fmla="*/ 4325 h 207620"/>
                <a:gd name="connsiteX3" fmla="*/ 51098 w 51905"/>
                <a:gd name="connsiteY3" fmla="*/ 197528 h 207620"/>
                <a:gd name="connsiteX4" fmla="*/ 42793 w 51905"/>
                <a:gd name="connsiteY4" fmla="*/ 205833 h 207620"/>
                <a:gd name="connsiteX5" fmla="*/ 42735 w 51905"/>
                <a:gd name="connsiteY5" fmla="*/ 205833 h 207620"/>
                <a:gd name="connsiteX6" fmla="*/ 4325 w 51905"/>
                <a:gd name="connsiteY6" fmla="*/ 205833 h 207620"/>
                <a:gd name="connsiteX7" fmla="*/ 4325 w 51905"/>
                <a:gd name="connsiteY7" fmla="*/ 12630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07620">
                  <a:moveTo>
                    <a:pt x="4325" y="12630"/>
                  </a:moveTo>
                  <a:cubicBezTo>
                    <a:pt x="4325" y="8044"/>
                    <a:pt x="8044" y="4325"/>
                    <a:pt x="12630" y="4325"/>
                  </a:cubicBezTo>
                  <a:lnTo>
                    <a:pt x="51098" y="4325"/>
                  </a:lnTo>
                  <a:lnTo>
                    <a:pt x="51098" y="197528"/>
                  </a:lnTo>
                  <a:cubicBezTo>
                    <a:pt x="51098" y="202115"/>
                    <a:pt x="47380" y="205833"/>
                    <a:pt x="42793" y="205833"/>
                  </a:cubicBezTo>
                  <a:cubicBezTo>
                    <a:pt x="42774" y="205833"/>
                    <a:pt x="42755" y="205833"/>
                    <a:pt x="42735" y="205833"/>
                  </a:cubicBezTo>
                  <a:lnTo>
                    <a:pt x="4325" y="205833"/>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109" name="フリーフォーム: 図形 108">
              <a:extLst>
                <a:ext uri="{FF2B5EF4-FFF2-40B4-BE49-F238E27FC236}">
                  <a16:creationId xmlns:a16="http://schemas.microsoft.com/office/drawing/2014/main" id="{B855C3B9-3F15-4ABC-821C-7F4BCBCCCC6F}"/>
                </a:ext>
              </a:extLst>
            </p:cNvPr>
            <p:cNvSpPr/>
            <p:nvPr/>
          </p:nvSpPr>
          <p:spPr>
            <a:xfrm>
              <a:off x="5993865" y="3972639"/>
              <a:ext cx="161483" cy="161483"/>
            </a:xfrm>
            <a:custGeom>
              <a:avLst/>
              <a:gdLst>
                <a:gd name="connsiteX0" fmla="*/ 47500 w 161482"/>
                <a:gd name="connsiteY0" fmla="*/ 4441 h 161482"/>
                <a:gd name="connsiteX1" fmla="*/ 89543 w 161482"/>
                <a:gd name="connsiteY1" fmla="*/ 99658 h 161482"/>
                <a:gd name="connsiteX2" fmla="*/ 132451 w 161482"/>
                <a:gd name="connsiteY2" fmla="*/ 4441 h 161482"/>
                <a:gd name="connsiteX3" fmla="*/ 162326 w 161482"/>
                <a:gd name="connsiteY3" fmla="*/ 4441 h 161482"/>
                <a:gd name="connsiteX4" fmla="*/ 94734 w 161482"/>
                <a:gd name="connsiteY4" fmla="*/ 154908 h 161482"/>
                <a:gd name="connsiteX5" fmla="*/ 83199 w 161482"/>
                <a:gd name="connsiteY5" fmla="*/ 162463 h 161482"/>
                <a:gd name="connsiteX6" fmla="*/ 71665 w 161482"/>
                <a:gd name="connsiteY6" fmla="*/ 162463 h 161482"/>
                <a:gd name="connsiteX7" fmla="*/ 4764 w 161482"/>
                <a:gd name="connsiteY7" fmla="*/ 11881 h 161482"/>
                <a:gd name="connsiteX8" fmla="*/ 7614 w 161482"/>
                <a:gd name="connsiteY8" fmla="*/ 4763 h 161482"/>
                <a:gd name="connsiteX9" fmla="*/ 9782 w 161482"/>
                <a:gd name="connsiteY9" fmla="*/ 4326 h 161482"/>
                <a:gd name="connsiteX10" fmla="*/ 47269 w 161482"/>
                <a:gd name="connsiteY10"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482" h="161482">
                  <a:moveTo>
                    <a:pt x="47500" y="4441"/>
                  </a:moveTo>
                  <a:lnTo>
                    <a:pt x="89543" y="99658"/>
                  </a:lnTo>
                  <a:lnTo>
                    <a:pt x="132451" y="4441"/>
                  </a:lnTo>
                  <a:lnTo>
                    <a:pt x="162326" y="4441"/>
                  </a:lnTo>
                  <a:lnTo>
                    <a:pt x="94734" y="154908"/>
                  </a:lnTo>
                  <a:cubicBezTo>
                    <a:pt x="92678" y="159449"/>
                    <a:pt x="88183" y="162393"/>
                    <a:pt x="83199" y="162463"/>
                  </a:cubicBezTo>
                  <a:lnTo>
                    <a:pt x="71665" y="162463"/>
                  </a:lnTo>
                  <a:lnTo>
                    <a:pt x="4764" y="11881"/>
                  </a:lnTo>
                  <a:cubicBezTo>
                    <a:pt x="3586" y="9128"/>
                    <a:pt x="4862" y="5942"/>
                    <a:pt x="7614" y="4763"/>
                  </a:cubicBezTo>
                  <a:cubicBezTo>
                    <a:pt x="8299" y="4470"/>
                    <a:pt x="9037" y="4321"/>
                    <a:pt x="9782" y="4326"/>
                  </a:cubicBezTo>
                  <a:lnTo>
                    <a:pt x="47269" y="4326"/>
                  </a:lnTo>
                </a:path>
              </a:pathLst>
            </a:custGeom>
            <a:solidFill>
              <a:srgbClr val="000000"/>
            </a:solidFill>
            <a:ln w="9525" cap="flat">
              <a:no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7663F8A4-6E06-4317-8CB0-7079D577DF9C}"/>
                </a:ext>
              </a:extLst>
            </p:cNvPr>
            <p:cNvSpPr/>
            <p:nvPr/>
          </p:nvSpPr>
          <p:spPr>
            <a:xfrm>
              <a:off x="6442822" y="3975523"/>
              <a:ext cx="51905" cy="155716"/>
            </a:xfrm>
            <a:custGeom>
              <a:avLst/>
              <a:gdLst>
                <a:gd name="connsiteX0" fmla="*/ 4325 w 51905"/>
                <a:gd name="connsiteY0" fmla="*/ 12630 h 155715"/>
                <a:gd name="connsiteX1" fmla="*/ 12688 w 51905"/>
                <a:gd name="connsiteY1" fmla="*/ 4325 h 155715"/>
                <a:gd name="connsiteX2" fmla="*/ 47926 w 51905"/>
                <a:gd name="connsiteY2" fmla="*/ 4325 h 155715"/>
                <a:gd name="connsiteX3" fmla="*/ 47926 w 51905"/>
                <a:gd name="connsiteY3" fmla="*/ 147872 h 155715"/>
                <a:gd name="connsiteX4" fmla="*/ 39621 w 51905"/>
                <a:gd name="connsiteY4" fmla="*/ 156177 h 155715"/>
                <a:gd name="connsiteX5" fmla="*/ 39563 w 51905"/>
                <a:gd name="connsiteY5" fmla="*/ 156177 h 155715"/>
                <a:gd name="connsiteX6" fmla="*/ 4325 w 51905"/>
                <a:gd name="connsiteY6" fmla="*/ 156177 h 155715"/>
                <a:gd name="connsiteX7" fmla="*/ 4325 w 51905"/>
                <a:gd name="connsiteY7" fmla="*/ 12630 h 15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155715">
                  <a:moveTo>
                    <a:pt x="4325" y="12630"/>
                  </a:moveTo>
                  <a:cubicBezTo>
                    <a:pt x="4357" y="8034"/>
                    <a:pt x="8092" y="4325"/>
                    <a:pt x="12688" y="4325"/>
                  </a:cubicBezTo>
                  <a:lnTo>
                    <a:pt x="47926" y="4325"/>
                  </a:lnTo>
                  <a:lnTo>
                    <a:pt x="47926" y="147872"/>
                  </a:lnTo>
                  <a:cubicBezTo>
                    <a:pt x="47926" y="152459"/>
                    <a:pt x="44208" y="156177"/>
                    <a:pt x="39621" y="156177"/>
                  </a:cubicBezTo>
                  <a:cubicBezTo>
                    <a:pt x="39602" y="156177"/>
                    <a:pt x="39583" y="156177"/>
                    <a:pt x="39563" y="156177"/>
                  </a:cubicBezTo>
                  <a:lnTo>
                    <a:pt x="4325" y="156177"/>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0A39CFE8-42F6-425E-81AF-2315697502B9}"/>
                </a:ext>
              </a:extLst>
            </p:cNvPr>
            <p:cNvSpPr/>
            <p:nvPr/>
          </p:nvSpPr>
          <p:spPr>
            <a:xfrm>
              <a:off x="4773551" y="3972062"/>
              <a:ext cx="115345" cy="161483"/>
            </a:xfrm>
            <a:custGeom>
              <a:avLst/>
              <a:gdLst>
                <a:gd name="connsiteX0" fmla="*/ 85990 w 115344"/>
                <a:gd name="connsiteY0" fmla="*/ 4325 h 161482"/>
                <a:gd name="connsiteX1" fmla="*/ 47868 w 115344"/>
                <a:gd name="connsiteY1" fmla="*/ 20589 h 161482"/>
                <a:gd name="connsiteX2" fmla="*/ 47868 w 115344"/>
                <a:gd name="connsiteY2" fmla="*/ 7843 h 161482"/>
                <a:gd name="connsiteX3" fmla="*/ 12630 w 115344"/>
                <a:gd name="connsiteY3" fmla="*/ 7843 h 161482"/>
                <a:gd name="connsiteX4" fmla="*/ 4325 w 115344"/>
                <a:gd name="connsiteY4" fmla="*/ 16148 h 161482"/>
                <a:gd name="connsiteX5" fmla="*/ 4325 w 115344"/>
                <a:gd name="connsiteY5" fmla="*/ 159637 h 161482"/>
                <a:gd name="connsiteX6" fmla="*/ 39563 w 115344"/>
                <a:gd name="connsiteY6" fmla="*/ 159637 h 161482"/>
                <a:gd name="connsiteX7" fmla="*/ 47868 w 115344"/>
                <a:gd name="connsiteY7" fmla="*/ 151333 h 161482"/>
                <a:gd name="connsiteX8" fmla="*/ 47868 w 115344"/>
                <a:gd name="connsiteY8" fmla="*/ 48560 h 161482"/>
                <a:gd name="connsiteX9" fmla="*/ 112115 w 115344"/>
                <a:gd name="connsiteY9" fmla="*/ 45792 h 161482"/>
                <a:gd name="connsiteX10" fmla="*/ 112115 w 115344"/>
                <a:gd name="connsiteY10" fmla="*/ 11188 h 161482"/>
                <a:gd name="connsiteX11" fmla="*/ 85990 w 115344"/>
                <a:gd name="connsiteY11" fmla="*/ 4325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44" h="161482">
                  <a:moveTo>
                    <a:pt x="85990" y="4325"/>
                  </a:moveTo>
                  <a:cubicBezTo>
                    <a:pt x="71841" y="5412"/>
                    <a:pt x="58444" y="11128"/>
                    <a:pt x="47868" y="20589"/>
                  </a:cubicBezTo>
                  <a:lnTo>
                    <a:pt x="47868" y="7843"/>
                  </a:lnTo>
                  <a:lnTo>
                    <a:pt x="12630" y="7843"/>
                  </a:lnTo>
                  <a:cubicBezTo>
                    <a:pt x="8044" y="7843"/>
                    <a:pt x="4325" y="11562"/>
                    <a:pt x="4325" y="16148"/>
                  </a:cubicBezTo>
                  <a:lnTo>
                    <a:pt x="4325" y="159637"/>
                  </a:lnTo>
                  <a:lnTo>
                    <a:pt x="39563" y="159637"/>
                  </a:lnTo>
                  <a:cubicBezTo>
                    <a:pt x="44150" y="159637"/>
                    <a:pt x="47868" y="155919"/>
                    <a:pt x="47868" y="151333"/>
                  </a:cubicBezTo>
                  <a:lnTo>
                    <a:pt x="47868" y="48560"/>
                  </a:lnTo>
                  <a:cubicBezTo>
                    <a:pt x="73302" y="23415"/>
                    <a:pt x="99024" y="35988"/>
                    <a:pt x="112115" y="45792"/>
                  </a:cubicBezTo>
                  <a:lnTo>
                    <a:pt x="112115" y="11188"/>
                  </a:lnTo>
                  <a:cubicBezTo>
                    <a:pt x="106233" y="6690"/>
                    <a:pt x="100465" y="4325"/>
                    <a:pt x="85990" y="4325"/>
                  </a:cubicBezTo>
                  <a:close/>
                </a:path>
              </a:pathLst>
            </a:custGeom>
            <a:solidFill>
              <a:srgbClr val="000000"/>
            </a:solidFill>
            <a:ln w="9525" cap="flat">
              <a:noFill/>
              <a:prstDash val="solid"/>
              <a:miter/>
            </a:ln>
          </p:spPr>
          <p:txBody>
            <a:bodyPr rtlCol="0" anchor="ctr"/>
            <a:lstStyle/>
            <a:p>
              <a:endParaRPr lang="ja-JP" altLang="en-US"/>
            </a:p>
          </p:txBody>
        </p:sp>
        <p:sp>
          <p:nvSpPr>
            <p:cNvPr id="112" name="フリーフォーム: 図形 111">
              <a:extLst>
                <a:ext uri="{FF2B5EF4-FFF2-40B4-BE49-F238E27FC236}">
                  <a16:creationId xmlns:a16="http://schemas.microsoft.com/office/drawing/2014/main" id="{F52D816A-9881-4429-8C71-AA616FFC6272}"/>
                </a:ext>
              </a:extLst>
            </p:cNvPr>
            <p:cNvSpPr/>
            <p:nvPr/>
          </p:nvSpPr>
          <p:spPr>
            <a:xfrm>
              <a:off x="3997972" y="3972005"/>
              <a:ext cx="138414" cy="161483"/>
            </a:xfrm>
            <a:custGeom>
              <a:avLst/>
              <a:gdLst>
                <a:gd name="connsiteX0" fmla="*/ 75724 w 138413"/>
                <a:gd name="connsiteY0" fmla="*/ 4325 h 161482"/>
                <a:gd name="connsiteX1" fmla="*/ 134954 w 138413"/>
                <a:gd name="connsiteY1" fmla="*/ 45792 h 161482"/>
                <a:gd name="connsiteX2" fmla="*/ 134954 w 138413"/>
                <a:gd name="connsiteY2" fmla="*/ 151390 h 161482"/>
                <a:gd name="connsiteX3" fmla="*/ 126649 w 138413"/>
                <a:gd name="connsiteY3" fmla="*/ 159695 h 161482"/>
                <a:gd name="connsiteX4" fmla="*/ 91122 w 138413"/>
                <a:gd name="connsiteY4" fmla="*/ 159695 h 161482"/>
                <a:gd name="connsiteX5" fmla="*/ 91122 w 138413"/>
                <a:gd name="connsiteY5" fmla="*/ 146603 h 161482"/>
                <a:gd name="connsiteX6" fmla="*/ 49598 w 138413"/>
                <a:gd name="connsiteY6" fmla="*/ 162463 h 161482"/>
                <a:gd name="connsiteX7" fmla="*/ 4325 w 138413"/>
                <a:gd name="connsiteY7" fmla="*/ 120881 h 161482"/>
                <a:gd name="connsiteX8" fmla="*/ 90834 w 138413"/>
                <a:gd name="connsiteY8" fmla="*/ 55423 h 161482"/>
                <a:gd name="connsiteX9" fmla="*/ 90834 w 138413"/>
                <a:gd name="connsiteY9" fmla="*/ 55423 h 161482"/>
                <a:gd name="connsiteX10" fmla="*/ 88124 w 138413"/>
                <a:gd name="connsiteY10" fmla="*/ 33738 h 161482"/>
                <a:gd name="connsiteX11" fmla="*/ 71629 w 138413"/>
                <a:gd name="connsiteY11" fmla="*/ 23934 h 161482"/>
                <a:gd name="connsiteX12" fmla="*/ 14937 w 138413"/>
                <a:gd name="connsiteY12" fmla="*/ 37833 h 161482"/>
                <a:gd name="connsiteX13" fmla="*/ 14937 w 138413"/>
                <a:gd name="connsiteY13" fmla="*/ 16725 h 161482"/>
                <a:gd name="connsiteX14" fmla="*/ 75724 w 138413"/>
                <a:gd name="connsiteY14" fmla="*/ 4325 h 161482"/>
                <a:gd name="connsiteX15" fmla="*/ 91122 w 138413"/>
                <a:gd name="connsiteY15" fmla="*/ 125438 h 161482"/>
                <a:gd name="connsiteX16" fmla="*/ 91122 w 138413"/>
                <a:gd name="connsiteY16" fmla="*/ 75782 h 161482"/>
                <a:gd name="connsiteX17" fmla="*/ 48445 w 138413"/>
                <a:gd name="connsiteY17" fmla="*/ 117421 h 161482"/>
                <a:gd name="connsiteX18" fmla="*/ 65055 w 138413"/>
                <a:gd name="connsiteY18" fmla="*/ 137895 h 161482"/>
                <a:gd name="connsiteX19" fmla="*/ 91122 w 138413"/>
                <a:gd name="connsiteY19" fmla="*/ 125149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75724" y="4325"/>
                  </a:moveTo>
                  <a:cubicBezTo>
                    <a:pt x="124111" y="4325"/>
                    <a:pt x="134954" y="26875"/>
                    <a:pt x="134954" y="45792"/>
                  </a:cubicBezTo>
                  <a:lnTo>
                    <a:pt x="134954" y="151390"/>
                  </a:lnTo>
                  <a:cubicBezTo>
                    <a:pt x="134954" y="155977"/>
                    <a:pt x="131235" y="159695"/>
                    <a:pt x="126649" y="159695"/>
                  </a:cubicBezTo>
                  <a:lnTo>
                    <a:pt x="91122" y="159695"/>
                  </a:lnTo>
                  <a:lnTo>
                    <a:pt x="91122" y="146603"/>
                  </a:lnTo>
                  <a:cubicBezTo>
                    <a:pt x="79789" y="156958"/>
                    <a:pt x="64949" y="162626"/>
                    <a:pt x="49598" y="162463"/>
                  </a:cubicBezTo>
                  <a:cubicBezTo>
                    <a:pt x="39506" y="162463"/>
                    <a:pt x="4325" y="158484"/>
                    <a:pt x="4325" y="120881"/>
                  </a:cubicBezTo>
                  <a:cubicBezTo>
                    <a:pt x="4325" y="80049"/>
                    <a:pt x="55308" y="64939"/>
                    <a:pt x="90834" y="55423"/>
                  </a:cubicBezTo>
                  <a:lnTo>
                    <a:pt x="90834" y="55423"/>
                  </a:lnTo>
                  <a:cubicBezTo>
                    <a:pt x="91163" y="48094"/>
                    <a:pt x="90247" y="40761"/>
                    <a:pt x="88124" y="33738"/>
                  </a:cubicBezTo>
                  <a:cubicBezTo>
                    <a:pt x="85990" y="26068"/>
                    <a:pt x="75897" y="23934"/>
                    <a:pt x="71629" y="23934"/>
                  </a:cubicBezTo>
                  <a:cubicBezTo>
                    <a:pt x="51997" y="24760"/>
                    <a:pt x="32725" y="29485"/>
                    <a:pt x="14937" y="37833"/>
                  </a:cubicBezTo>
                  <a:lnTo>
                    <a:pt x="14937" y="16725"/>
                  </a:lnTo>
                  <a:cubicBezTo>
                    <a:pt x="34404" y="9361"/>
                    <a:pt x="54928" y="5174"/>
                    <a:pt x="75724" y="4325"/>
                  </a:cubicBezTo>
                  <a:close/>
                  <a:moveTo>
                    <a:pt x="91122" y="125438"/>
                  </a:moveTo>
                  <a:cubicBezTo>
                    <a:pt x="91122" y="110328"/>
                    <a:pt x="91122" y="90488"/>
                    <a:pt x="91122" y="75782"/>
                  </a:cubicBezTo>
                  <a:cubicBezTo>
                    <a:pt x="61017" y="85471"/>
                    <a:pt x="48445" y="104041"/>
                    <a:pt x="48445" y="117421"/>
                  </a:cubicBezTo>
                  <a:cubicBezTo>
                    <a:pt x="48445" y="126879"/>
                    <a:pt x="54212" y="137895"/>
                    <a:pt x="65055" y="137895"/>
                  </a:cubicBezTo>
                  <a:cubicBezTo>
                    <a:pt x="75281" y="138055"/>
                    <a:pt x="84969" y="133319"/>
                    <a:pt x="91122" y="125149"/>
                  </a:cubicBezTo>
                  <a:close/>
                </a:path>
              </a:pathLst>
            </a:custGeom>
            <a:solidFill>
              <a:srgbClr val="000000"/>
            </a:solidFill>
            <a:ln w="9525"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8668ECB4-E5DD-47A9-84A8-88270B91DC76}"/>
                </a:ext>
              </a:extLst>
            </p:cNvPr>
            <p:cNvSpPr/>
            <p:nvPr/>
          </p:nvSpPr>
          <p:spPr>
            <a:xfrm>
              <a:off x="4643672" y="3912428"/>
              <a:ext cx="126879" cy="219155"/>
            </a:xfrm>
            <a:custGeom>
              <a:avLst/>
              <a:gdLst>
                <a:gd name="connsiteX0" fmla="*/ 95794 w 126879"/>
                <a:gd name="connsiteY0" fmla="*/ 24050 h 219155"/>
                <a:gd name="connsiteX1" fmla="*/ 125668 w 126879"/>
                <a:gd name="connsiteY1" fmla="*/ 28087 h 219155"/>
                <a:gd name="connsiteX2" fmla="*/ 125668 w 126879"/>
                <a:gd name="connsiteY2" fmla="*/ 8651 h 219155"/>
                <a:gd name="connsiteX3" fmla="*/ 91930 w 126879"/>
                <a:gd name="connsiteY3" fmla="*/ 4326 h 219155"/>
                <a:gd name="connsiteX4" fmla="*/ 32700 w 126879"/>
                <a:gd name="connsiteY4" fmla="*/ 47638 h 219155"/>
                <a:gd name="connsiteX5" fmla="*/ 32700 w 126879"/>
                <a:gd name="connsiteY5" fmla="*/ 67535 h 219155"/>
                <a:gd name="connsiteX6" fmla="*/ 4325 w 126879"/>
                <a:gd name="connsiteY6" fmla="*/ 67535 h 219155"/>
                <a:gd name="connsiteX7" fmla="*/ 4325 w 126879"/>
                <a:gd name="connsiteY7" fmla="*/ 86048 h 219155"/>
                <a:gd name="connsiteX8" fmla="*/ 32700 w 126879"/>
                <a:gd name="connsiteY8" fmla="*/ 86048 h 219155"/>
                <a:gd name="connsiteX9" fmla="*/ 32700 w 126879"/>
                <a:gd name="connsiteY9" fmla="*/ 219329 h 219155"/>
                <a:gd name="connsiteX10" fmla="*/ 67881 w 126879"/>
                <a:gd name="connsiteY10" fmla="*/ 219329 h 219155"/>
                <a:gd name="connsiteX11" fmla="*/ 76243 w 126879"/>
                <a:gd name="connsiteY11" fmla="*/ 211082 h 219155"/>
                <a:gd name="connsiteX12" fmla="*/ 76243 w 126879"/>
                <a:gd name="connsiteY12" fmla="*/ 211024 h 219155"/>
                <a:gd name="connsiteX13" fmla="*/ 76243 w 126879"/>
                <a:gd name="connsiteY13" fmla="*/ 85990 h 219155"/>
                <a:gd name="connsiteX14" fmla="*/ 112115 w 126879"/>
                <a:gd name="connsiteY14" fmla="*/ 85990 h 219155"/>
                <a:gd name="connsiteX15" fmla="*/ 112115 w 126879"/>
                <a:gd name="connsiteY15" fmla="*/ 67477 h 219155"/>
                <a:gd name="connsiteX16" fmla="*/ 76243 w 126879"/>
                <a:gd name="connsiteY16" fmla="*/ 67477 h 219155"/>
                <a:gd name="connsiteX17" fmla="*/ 76243 w 126879"/>
                <a:gd name="connsiteY17" fmla="*/ 57385 h 219155"/>
                <a:gd name="connsiteX18" fmla="*/ 79011 w 126879"/>
                <a:gd name="connsiteY18" fmla="*/ 35642 h 219155"/>
                <a:gd name="connsiteX19" fmla="*/ 95794 w 126879"/>
                <a:gd name="connsiteY19" fmla="*/ 24050 h 21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879" h="219155">
                  <a:moveTo>
                    <a:pt x="95794" y="24050"/>
                  </a:moveTo>
                  <a:cubicBezTo>
                    <a:pt x="105917" y="23516"/>
                    <a:pt x="116050" y="24886"/>
                    <a:pt x="125668" y="28087"/>
                  </a:cubicBezTo>
                  <a:lnTo>
                    <a:pt x="125668" y="8651"/>
                  </a:lnTo>
                  <a:cubicBezTo>
                    <a:pt x="114658" y="5748"/>
                    <a:pt x="103316" y="4294"/>
                    <a:pt x="91930" y="4326"/>
                  </a:cubicBezTo>
                  <a:cubicBezTo>
                    <a:pt x="73532" y="4326"/>
                    <a:pt x="32700" y="11593"/>
                    <a:pt x="32700" y="47638"/>
                  </a:cubicBezTo>
                  <a:lnTo>
                    <a:pt x="32700" y="67535"/>
                  </a:lnTo>
                  <a:lnTo>
                    <a:pt x="4325" y="67535"/>
                  </a:lnTo>
                  <a:lnTo>
                    <a:pt x="4325" y="86048"/>
                  </a:lnTo>
                  <a:lnTo>
                    <a:pt x="32700" y="86048"/>
                  </a:lnTo>
                  <a:lnTo>
                    <a:pt x="32700" y="219329"/>
                  </a:lnTo>
                  <a:lnTo>
                    <a:pt x="67881" y="219329"/>
                  </a:lnTo>
                  <a:cubicBezTo>
                    <a:pt x="72467" y="219361"/>
                    <a:pt x="76211" y="215669"/>
                    <a:pt x="76243" y="211082"/>
                  </a:cubicBezTo>
                  <a:cubicBezTo>
                    <a:pt x="76243" y="211063"/>
                    <a:pt x="76243" y="211043"/>
                    <a:pt x="76243" y="211024"/>
                  </a:cubicBezTo>
                  <a:lnTo>
                    <a:pt x="76243" y="85990"/>
                  </a:lnTo>
                  <a:lnTo>
                    <a:pt x="112115" y="85990"/>
                  </a:lnTo>
                  <a:lnTo>
                    <a:pt x="112115" y="67477"/>
                  </a:lnTo>
                  <a:lnTo>
                    <a:pt x="76243" y="67477"/>
                  </a:lnTo>
                  <a:lnTo>
                    <a:pt x="76243" y="57385"/>
                  </a:lnTo>
                  <a:cubicBezTo>
                    <a:pt x="75448" y="50020"/>
                    <a:pt x="76396" y="42572"/>
                    <a:pt x="79011" y="35642"/>
                  </a:cubicBezTo>
                  <a:cubicBezTo>
                    <a:pt x="82365" y="29258"/>
                    <a:pt x="88637" y="24926"/>
                    <a:pt x="95794" y="24050"/>
                  </a:cubicBezTo>
                  <a:close/>
                </a:path>
              </a:pathLst>
            </a:custGeom>
            <a:solidFill>
              <a:srgbClr val="000000"/>
            </a:solidFill>
            <a:ln w="9525"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9FDDB53B-7B3F-4B3C-B89F-134A0BC9AFD9}"/>
                </a:ext>
              </a:extLst>
            </p:cNvPr>
            <p:cNvSpPr/>
            <p:nvPr/>
          </p:nvSpPr>
          <p:spPr>
            <a:xfrm>
              <a:off x="4404620" y="3972921"/>
              <a:ext cx="149948" cy="161483"/>
            </a:xfrm>
            <a:custGeom>
              <a:avLst/>
              <a:gdLst>
                <a:gd name="connsiteX0" fmla="*/ 78319 w 149948"/>
                <a:gd name="connsiteY0" fmla="*/ 162181 h 161482"/>
                <a:gd name="connsiteX1" fmla="*/ 4325 w 149948"/>
                <a:gd name="connsiteY1" fmla="*/ 87784 h 161482"/>
                <a:gd name="connsiteX2" fmla="*/ 79934 w 149948"/>
                <a:gd name="connsiteY2" fmla="*/ 4332 h 161482"/>
                <a:gd name="connsiteX3" fmla="*/ 146892 w 149948"/>
                <a:gd name="connsiteY3" fmla="*/ 79825 h 161482"/>
                <a:gd name="connsiteX4" fmla="*/ 47234 w 149948"/>
                <a:gd name="connsiteY4" fmla="*/ 79825 h 161482"/>
                <a:gd name="connsiteX5" fmla="*/ 85817 w 149948"/>
                <a:gd name="connsiteY5" fmla="*/ 132192 h 161482"/>
                <a:gd name="connsiteX6" fmla="*/ 127283 w 149948"/>
                <a:gd name="connsiteY6" fmla="*/ 100587 h 161482"/>
                <a:gd name="connsiteX7" fmla="*/ 149660 w 149948"/>
                <a:gd name="connsiteY7" fmla="*/ 100587 h 161482"/>
                <a:gd name="connsiteX8" fmla="*/ 131089 w 149948"/>
                <a:gd name="connsiteY8" fmla="*/ 137440 h 161482"/>
                <a:gd name="connsiteX9" fmla="*/ 78319 w 149948"/>
                <a:gd name="connsiteY9" fmla="*/ 162181 h 161482"/>
                <a:gd name="connsiteX10" fmla="*/ 96832 w 149948"/>
                <a:gd name="connsiteY10" fmla="*/ 64138 h 161482"/>
                <a:gd name="connsiteX11" fmla="*/ 70822 w 149948"/>
                <a:gd name="connsiteY11" fmla="*/ 23018 h 161482"/>
                <a:gd name="connsiteX12" fmla="*/ 47753 w 149948"/>
                <a:gd name="connsiteY12" fmla="*/ 641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948" h="161482">
                  <a:moveTo>
                    <a:pt x="78319" y="162181"/>
                  </a:moveTo>
                  <a:cubicBezTo>
                    <a:pt x="37622" y="161407"/>
                    <a:pt x="4878" y="128485"/>
                    <a:pt x="4325" y="87784"/>
                  </a:cubicBezTo>
                  <a:cubicBezTo>
                    <a:pt x="4325" y="35129"/>
                    <a:pt x="38006" y="3813"/>
                    <a:pt x="79934" y="4332"/>
                  </a:cubicBezTo>
                  <a:cubicBezTo>
                    <a:pt x="125322" y="4851"/>
                    <a:pt x="148564" y="36801"/>
                    <a:pt x="146892" y="79825"/>
                  </a:cubicBezTo>
                  <a:lnTo>
                    <a:pt x="47234" y="79825"/>
                  </a:lnTo>
                  <a:cubicBezTo>
                    <a:pt x="47234" y="100472"/>
                    <a:pt x="52136" y="132192"/>
                    <a:pt x="85817" y="132192"/>
                  </a:cubicBezTo>
                  <a:cubicBezTo>
                    <a:pt x="114307" y="131154"/>
                    <a:pt x="124688" y="107162"/>
                    <a:pt x="127283" y="100587"/>
                  </a:cubicBezTo>
                  <a:lnTo>
                    <a:pt x="149660" y="100587"/>
                  </a:lnTo>
                  <a:cubicBezTo>
                    <a:pt x="147750" y="114598"/>
                    <a:pt x="141214" y="127568"/>
                    <a:pt x="131089" y="137440"/>
                  </a:cubicBezTo>
                  <a:cubicBezTo>
                    <a:pt x="117429" y="152293"/>
                    <a:pt x="98475" y="161180"/>
                    <a:pt x="78319" y="162181"/>
                  </a:cubicBezTo>
                  <a:close/>
                  <a:moveTo>
                    <a:pt x="96832" y="64138"/>
                  </a:moveTo>
                  <a:cubicBezTo>
                    <a:pt x="96140" y="31842"/>
                    <a:pt x="84086" y="22902"/>
                    <a:pt x="70822" y="23018"/>
                  </a:cubicBezTo>
                  <a:cubicBezTo>
                    <a:pt x="50463" y="23018"/>
                    <a:pt x="47753" y="50873"/>
                    <a:pt x="47753" y="64138"/>
                  </a:cubicBezTo>
                  <a:close/>
                </a:path>
              </a:pathLst>
            </a:custGeom>
            <a:solidFill>
              <a:srgbClr val="000000"/>
            </a:solidFill>
            <a:ln w="9525" cap="flat">
              <a:no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05FECA1B-D6C3-4758-9A2D-9C3C89B8BF35}"/>
                </a:ext>
              </a:extLst>
            </p:cNvPr>
            <p:cNvSpPr/>
            <p:nvPr/>
          </p:nvSpPr>
          <p:spPr>
            <a:xfrm>
              <a:off x="4889876" y="3972178"/>
              <a:ext cx="167250" cy="161483"/>
            </a:xfrm>
            <a:custGeom>
              <a:avLst/>
              <a:gdLst>
                <a:gd name="connsiteX0" fmla="*/ 163501 w 167250"/>
                <a:gd name="connsiteY0" fmla="*/ 80741 h 161482"/>
                <a:gd name="connsiteX1" fmla="*/ 84502 w 167250"/>
                <a:gd name="connsiteY1" fmla="*/ 162282 h 161482"/>
                <a:gd name="connsiteX2" fmla="*/ 83798 w 167250"/>
                <a:gd name="connsiteY2" fmla="*/ 162290 h 161482"/>
                <a:gd name="connsiteX3" fmla="*/ 4358 w 167250"/>
                <a:gd name="connsiteY3" fmla="*/ 87349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67" y="162286"/>
                    <a:pt x="84033" y="162289"/>
                    <a:pt x="83798" y="162290"/>
                  </a:cubicBezTo>
                  <a:cubicBezTo>
                    <a:pt x="41167" y="163533"/>
                    <a:pt x="5600" y="129980"/>
                    <a:pt x="4358" y="87349"/>
                  </a:cubicBezTo>
                  <a:cubicBezTo>
                    <a:pt x="4336" y="86588"/>
                    <a:pt x="4325" y="85828"/>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79" y="134146"/>
                    <a:pt x="76012" y="144066"/>
                    <a:pt x="88873" y="144066"/>
                  </a:cubicBezTo>
                  <a:cubicBezTo>
                    <a:pt x="101734"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C1531648-2A3B-44EF-B1CD-2C234ACDEE74}"/>
                </a:ext>
              </a:extLst>
            </p:cNvPr>
            <p:cNvSpPr/>
            <p:nvPr/>
          </p:nvSpPr>
          <p:spPr>
            <a:xfrm>
              <a:off x="5826131"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22" y="134146"/>
                    <a:pt x="75955"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B2EF7138-CD33-41B2-B364-99F2CEA80DBB}"/>
                </a:ext>
              </a:extLst>
            </p:cNvPr>
            <p:cNvSpPr/>
            <p:nvPr/>
          </p:nvSpPr>
          <p:spPr>
            <a:xfrm>
              <a:off x="6516182"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0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7" y="25491"/>
                    <a:pt x="44292" y="48099"/>
                    <a:pt x="53750" y="100062"/>
                  </a:cubicBezTo>
                  <a:cubicBezTo>
                    <a:pt x="59921" y="134146"/>
                    <a:pt x="75954"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025CEAAB-5A2A-4C03-A255-3DC3CD5CAB90}"/>
                </a:ext>
              </a:extLst>
            </p:cNvPr>
            <p:cNvSpPr/>
            <p:nvPr/>
          </p:nvSpPr>
          <p:spPr>
            <a:xfrm>
              <a:off x="6440977" y="3913640"/>
              <a:ext cx="51905" cy="51905"/>
            </a:xfrm>
            <a:custGeom>
              <a:avLst/>
              <a:gdLst>
                <a:gd name="connsiteX0" fmla="*/ 52078 w 51905"/>
                <a:gd name="connsiteY0" fmla="*/ 28202 h 51905"/>
                <a:gd name="connsiteX1" fmla="*/ 28202 w 51905"/>
                <a:gd name="connsiteY1" fmla="*/ 52078 h 51905"/>
                <a:gd name="connsiteX2" fmla="*/ 4325 w 51905"/>
                <a:gd name="connsiteY2" fmla="*/ 28202 h 51905"/>
                <a:gd name="connsiteX3" fmla="*/ 28202 w 51905"/>
                <a:gd name="connsiteY3" fmla="*/ 4325 h 51905"/>
                <a:gd name="connsiteX4" fmla="*/ 52078 w 51905"/>
                <a:gd name="connsiteY4" fmla="*/ 28202 h 5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5" h="51905">
                  <a:moveTo>
                    <a:pt x="52078" y="28202"/>
                  </a:moveTo>
                  <a:cubicBezTo>
                    <a:pt x="52078" y="41388"/>
                    <a:pt x="41389" y="52078"/>
                    <a:pt x="28202" y="52078"/>
                  </a:cubicBezTo>
                  <a:cubicBezTo>
                    <a:pt x="15015" y="52078"/>
                    <a:pt x="4325" y="41388"/>
                    <a:pt x="4325" y="28202"/>
                  </a:cubicBezTo>
                  <a:cubicBezTo>
                    <a:pt x="4325" y="15015"/>
                    <a:pt x="15015" y="4325"/>
                    <a:pt x="28202" y="4325"/>
                  </a:cubicBezTo>
                  <a:cubicBezTo>
                    <a:pt x="41389" y="4325"/>
                    <a:pt x="52078" y="15015"/>
                    <a:pt x="52078" y="28202"/>
                  </a:cubicBezTo>
                  <a:close/>
                </a:path>
              </a:pathLst>
            </a:custGeom>
            <a:solidFill>
              <a:srgbClr val="000000"/>
            </a:solidFill>
            <a:ln w="9525" cap="flat">
              <a:no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7913E191-D4FB-424F-83D9-1E5764AC6DEF}"/>
                </a:ext>
              </a:extLst>
            </p:cNvPr>
            <p:cNvSpPr/>
            <p:nvPr/>
          </p:nvSpPr>
          <p:spPr>
            <a:xfrm>
              <a:off x="4246021" y="3975580"/>
              <a:ext cx="138414" cy="161483"/>
            </a:xfrm>
            <a:custGeom>
              <a:avLst/>
              <a:gdLst>
                <a:gd name="connsiteX0" fmla="*/ 48099 w 138413"/>
                <a:gd name="connsiteY0" fmla="*/ 4326 h 161482"/>
                <a:gd name="connsiteX1" fmla="*/ 48099 w 138413"/>
                <a:gd name="connsiteY1" fmla="*/ 111308 h 161482"/>
                <a:gd name="connsiteX2" fmla="*/ 69149 w 138413"/>
                <a:gd name="connsiteY2" fmla="*/ 132647 h 161482"/>
                <a:gd name="connsiteX3" fmla="*/ 92218 w 138413"/>
                <a:gd name="connsiteY3" fmla="*/ 113846 h 161482"/>
                <a:gd name="connsiteX4" fmla="*/ 92218 w 138413"/>
                <a:gd name="connsiteY4" fmla="*/ 12630 h 161482"/>
                <a:gd name="connsiteX5" fmla="*/ 100523 w 138413"/>
                <a:gd name="connsiteY5" fmla="*/ 4326 h 161482"/>
                <a:gd name="connsiteX6" fmla="*/ 135876 w 138413"/>
                <a:gd name="connsiteY6" fmla="*/ 4326 h 161482"/>
                <a:gd name="connsiteX7" fmla="*/ 135876 w 138413"/>
                <a:gd name="connsiteY7" fmla="*/ 147815 h 161482"/>
                <a:gd name="connsiteX8" fmla="*/ 127687 w 138413"/>
                <a:gd name="connsiteY8" fmla="*/ 156120 h 161482"/>
                <a:gd name="connsiteX9" fmla="*/ 127572 w 138413"/>
                <a:gd name="connsiteY9" fmla="*/ 156120 h 161482"/>
                <a:gd name="connsiteX10" fmla="*/ 92218 w 138413"/>
                <a:gd name="connsiteY10" fmla="*/ 156120 h 161482"/>
                <a:gd name="connsiteX11" fmla="*/ 92218 w 138413"/>
                <a:gd name="connsiteY11" fmla="*/ 141990 h 161482"/>
                <a:gd name="connsiteX12" fmla="*/ 73936 w 138413"/>
                <a:gd name="connsiteY12" fmla="*/ 154389 h 161482"/>
                <a:gd name="connsiteX13" fmla="*/ 54962 w 138413"/>
                <a:gd name="connsiteY13" fmla="*/ 158946 h 161482"/>
                <a:gd name="connsiteX14" fmla="*/ 4348 w 138413"/>
                <a:gd name="connsiteY14" fmla="*/ 112048 h 161482"/>
                <a:gd name="connsiteX15" fmla="*/ 4326 w 138413"/>
                <a:gd name="connsiteY15" fmla="*/ 111308 h 161482"/>
                <a:gd name="connsiteX16" fmla="*/ 4326 w 138413"/>
                <a:gd name="connsiteY16" fmla="*/ 12630 h 161482"/>
                <a:gd name="connsiteX17" fmla="*/ 12515 w 138413"/>
                <a:gd name="connsiteY17" fmla="*/ 4326 h 161482"/>
                <a:gd name="connsiteX18" fmla="*/ 12630 w 138413"/>
                <a:gd name="connsiteY18" fmla="*/ 4326 h 161482"/>
                <a:gd name="connsiteX19" fmla="*/ 47868 w 138413"/>
                <a:gd name="connsiteY19"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48099" y="4326"/>
                  </a:moveTo>
                  <a:lnTo>
                    <a:pt x="48099" y="111308"/>
                  </a:lnTo>
                  <a:cubicBezTo>
                    <a:pt x="48067" y="122994"/>
                    <a:pt x="57464" y="132520"/>
                    <a:pt x="69149" y="132647"/>
                  </a:cubicBezTo>
                  <a:cubicBezTo>
                    <a:pt x="76647" y="132647"/>
                    <a:pt x="86451" y="123592"/>
                    <a:pt x="92218" y="113846"/>
                  </a:cubicBezTo>
                  <a:lnTo>
                    <a:pt x="92218" y="12630"/>
                  </a:lnTo>
                  <a:cubicBezTo>
                    <a:pt x="92218" y="8044"/>
                    <a:pt x="95937" y="4326"/>
                    <a:pt x="100523" y="4326"/>
                  </a:cubicBezTo>
                  <a:lnTo>
                    <a:pt x="135876" y="4326"/>
                  </a:lnTo>
                  <a:lnTo>
                    <a:pt x="135876" y="147815"/>
                  </a:lnTo>
                  <a:cubicBezTo>
                    <a:pt x="135908" y="152369"/>
                    <a:pt x="132242" y="156088"/>
                    <a:pt x="127687" y="156120"/>
                  </a:cubicBezTo>
                  <a:cubicBezTo>
                    <a:pt x="127649" y="156120"/>
                    <a:pt x="127610" y="156120"/>
                    <a:pt x="127572" y="156120"/>
                  </a:cubicBezTo>
                  <a:lnTo>
                    <a:pt x="92218" y="156120"/>
                  </a:lnTo>
                  <a:lnTo>
                    <a:pt x="92218" y="141990"/>
                  </a:lnTo>
                  <a:cubicBezTo>
                    <a:pt x="86770" y="147003"/>
                    <a:pt x="80609" y="151182"/>
                    <a:pt x="73936" y="154389"/>
                  </a:cubicBezTo>
                  <a:cubicBezTo>
                    <a:pt x="68030" y="157303"/>
                    <a:pt x="61547" y="158860"/>
                    <a:pt x="54962" y="158946"/>
                  </a:cubicBezTo>
                  <a:cubicBezTo>
                    <a:pt x="28035" y="159972"/>
                    <a:pt x="5375" y="138975"/>
                    <a:pt x="4348" y="112048"/>
                  </a:cubicBezTo>
                  <a:cubicBezTo>
                    <a:pt x="4339" y="111802"/>
                    <a:pt x="4331" y="111555"/>
                    <a:pt x="4326" y="111308"/>
                  </a:cubicBezTo>
                  <a:lnTo>
                    <a:pt x="4326" y="12630"/>
                  </a:lnTo>
                  <a:cubicBezTo>
                    <a:pt x="4294" y="8076"/>
                    <a:pt x="7960" y="4358"/>
                    <a:pt x="12515" y="4326"/>
                  </a:cubicBezTo>
                  <a:cubicBezTo>
                    <a:pt x="12553" y="4325"/>
                    <a:pt x="12592" y="4325"/>
                    <a:pt x="12630" y="4326"/>
                  </a:cubicBezTo>
                  <a:lnTo>
                    <a:pt x="47868" y="4326"/>
                  </a:lnTo>
                </a:path>
              </a:pathLst>
            </a:custGeom>
            <a:solidFill>
              <a:srgbClr val="000000"/>
            </a:solidFill>
            <a:ln w="9525" cap="flat">
              <a:no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E811EF14-47C3-4361-9880-E118F9FF727B}"/>
                </a:ext>
              </a:extLst>
            </p:cNvPr>
            <p:cNvSpPr/>
            <p:nvPr/>
          </p:nvSpPr>
          <p:spPr>
            <a:xfrm>
              <a:off x="6702175" y="3972407"/>
              <a:ext cx="138414" cy="161483"/>
            </a:xfrm>
            <a:custGeom>
              <a:avLst/>
              <a:gdLst>
                <a:gd name="connsiteX0" fmla="*/ 48157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4 w 138413"/>
                <a:gd name="connsiteY4" fmla="*/ 159120 h 161482"/>
                <a:gd name="connsiteX5" fmla="*/ 136569 w 138413"/>
                <a:gd name="connsiteY5" fmla="*/ 150815 h 161482"/>
                <a:gd name="connsiteX6" fmla="*/ 136569 w 138413"/>
                <a:gd name="connsiteY6" fmla="*/ 50465 h 161482"/>
                <a:gd name="connsiteX7" fmla="*/ 92738 w 138413"/>
                <a:gd name="connsiteY7" fmla="*/ 4327 h 161482"/>
                <a:gd name="connsiteX8" fmla="*/ 48157 w 138413"/>
                <a:gd name="connsiteY8" fmla="*/ 19321 h 161482"/>
                <a:gd name="connsiteX9" fmla="*/ 48157 w 138413"/>
                <a:gd name="connsiteY9" fmla="*/ 7499 h 161482"/>
                <a:gd name="connsiteX10" fmla="*/ 12631 w 138413"/>
                <a:gd name="connsiteY10" fmla="*/ 7499 h 161482"/>
                <a:gd name="connsiteX11" fmla="*/ 4326 w 138413"/>
                <a:gd name="connsiteY11" fmla="*/ 15688 h 161482"/>
                <a:gd name="connsiteX12" fmla="*/ 4326 w 138413"/>
                <a:gd name="connsiteY12" fmla="*/ 15803 h 161482"/>
                <a:gd name="connsiteX13" fmla="*/ 4326 w 138413"/>
                <a:gd name="connsiteY13" fmla="*/ 159293 h 161482"/>
                <a:gd name="connsiteX14" fmla="*/ 39794 w 138413"/>
                <a:gd name="connsiteY14" fmla="*/ 159293 h 161482"/>
                <a:gd name="connsiteX15" fmla="*/ 48157 w 138413"/>
                <a:gd name="connsiteY15" fmla="*/ 151046 h 161482"/>
                <a:gd name="connsiteX16" fmla="*/ 48157 w 138413"/>
                <a:gd name="connsiteY16"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413" h="161482">
                  <a:moveTo>
                    <a:pt x="48157" y="48100"/>
                  </a:moveTo>
                  <a:cubicBezTo>
                    <a:pt x="49541" y="46658"/>
                    <a:pt x="64709" y="31894"/>
                    <a:pt x="78550" y="31260"/>
                  </a:cubicBezTo>
                  <a:cubicBezTo>
                    <a:pt x="87316" y="31260"/>
                    <a:pt x="93026" y="41468"/>
                    <a:pt x="93026" y="55309"/>
                  </a:cubicBezTo>
                  <a:lnTo>
                    <a:pt x="93026" y="159120"/>
                  </a:lnTo>
                  <a:lnTo>
                    <a:pt x="128264" y="159120"/>
                  </a:lnTo>
                  <a:cubicBezTo>
                    <a:pt x="132850" y="159120"/>
                    <a:pt x="136569" y="155401"/>
                    <a:pt x="136569" y="150815"/>
                  </a:cubicBezTo>
                  <a:lnTo>
                    <a:pt x="136569" y="50465"/>
                  </a:lnTo>
                  <a:cubicBezTo>
                    <a:pt x="136808" y="25775"/>
                    <a:pt x="117407" y="5353"/>
                    <a:pt x="92738" y="4327"/>
                  </a:cubicBezTo>
                  <a:cubicBezTo>
                    <a:pt x="76625" y="4236"/>
                    <a:pt x="60940" y="9511"/>
                    <a:pt x="48157" y="19321"/>
                  </a:cubicBezTo>
                  <a:lnTo>
                    <a:pt x="48157" y="7499"/>
                  </a:lnTo>
                  <a:lnTo>
                    <a:pt x="12631" y="7499"/>
                  </a:lnTo>
                  <a:cubicBezTo>
                    <a:pt x="8076" y="7467"/>
                    <a:pt x="4358" y="11133"/>
                    <a:pt x="4326" y="15688"/>
                  </a:cubicBezTo>
                  <a:cubicBezTo>
                    <a:pt x="4325" y="15726"/>
                    <a:pt x="4325" y="15765"/>
                    <a:pt x="4326" y="15803"/>
                  </a:cubicBezTo>
                  <a:lnTo>
                    <a:pt x="4326" y="159293"/>
                  </a:lnTo>
                  <a:lnTo>
                    <a:pt x="39794" y="159293"/>
                  </a:lnTo>
                  <a:cubicBezTo>
                    <a:pt x="44381" y="159324"/>
                    <a:pt x="48125" y="155632"/>
                    <a:pt x="48157" y="151046"/>
                  </a:cubicBezTo>
                  <a:cubicBezTo>
                    <a:pt x="48157" y="151026"/>
                    <a:pt x="48157" y="151007"/>
                    <a:pt x="48157" y="150988"/>
                  </a:cubicBezTo>
                  <a:close/>
                </a:path>
              </a:pathLst>
            </a:custGeom>
            <a:solidFill>
              <a:srgbClr val="000000"/>
            </a:solidFill>
            <a:ln w="952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BE30925D-93BF-4AF9-9C2C-8E711786BE77}"/>
                </a:ext>
              </a:extLst>
            </p:cNvPr>
            <p:cNvSpPr/>
            <p:nvPr/>
          </p:nvSpPr>
          <p:spPr>
            <a:xfrm>
              <a:off x="5667070" y="3972407"/>
              <a:ext cx="138414" cy="161483"/>
            </a:xfrm>
            <a:custGeom>
              <a:avLst/>
              <a:gdLst>
                <a:gd name="connsiteX0" fmla="*/ 48156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3 w 138413"/>
                <a:gd name="connsiteY4" fmla="*/ 159120 h 161482"/>
                <a:gd name="connsiteX5" fmla="*/ 136568 w 138413"/>
                <a:gd name="connsiteY5" fmla="*/ 150815 h 161482"/>
                <a:gd name="connsiteX6" fmla="*/ 136568 w 138413"/>
                <a:gd name="connsiteY6" fmla="*/ 50465 h 161482"/>
                <a:gd name="connsiteX7" fmla="*/ 92737 w 138413"/>
                <a:gd name="connsiteY7" fmla="*/ 4327 h 161482"/>
                <a:gd name="connsiteX8" fmla="*/ 48156 w 138413"/>
                <a:gd name="connsiteY8" fmla="*/ 19321 h 161482"/>
                <a:gd name="connsiteX9" fmla="*/ 48156 w 138413"/>
                <a:gd name="connsiteY9" fmla="*/ 7499 h 161482"/>
                <a:gd name="connsiteX10" fmla="*/ 12630 w 138413"/>
                <a:gd name="connsiteY10" fmla="*/ 7499 h 161482"/>
                <a:gd name="connsiteX11" fmla="*/ 4325 w 138413"/>
                <a:gd name="connsiteY11" fmla="*/ 15803 h 161482"/>
                <a:gd name="connsiteX12" fmla="*/ 4325 w 138413"/>
                <a:gd name="connsiteY12" fmla="*/ 159293 h 161482"/>
                <a:gd name="connsiteX13" fmla="*/ 39794 w 138413"/>
                <a:gd name="connsiteY13" fmla="*/ 159293 h 161482"/>
                <a:gd name="connsiteX14" fmla="*/ 48156 w 138413"/>
                <a:gd name="connsiteY14" fmla="*/ 151046 h 161482"/>
                <a:gd name="connsiteX15" fmla="*/ 48156 w 138413"/>
                <a:gd name="connsiteY15"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413" h="161482">
                  <a:moveTo>
                    <a:pt x="48156" y="48100"/>
                  </a:moveTo>
                  <a:cubicBezTo>
                    <a:pt x="49598" y="46658"/>
                    <a:pt x="64708" y="31894"/>
                    <a:pt x="78550" y="31260"/>
                  </a:cubicBezTo>
                  <a:cubicBezTo>
                    <a:pt x="87316" y="31260"/>
                    <a:pt x="93026" y="41468"/>
                    <a:pt x="93026" y="55309"/>
                  </a:cubicBezTo>
                  <a:lnTo>
                    <a:pt x="93026" y="159120"/>
                  </a:lnTo>
                  <a:lnTo>
                    <a:pt x="128263" y="159120"/>
                  </a:lnTo>
                  <a:cubicBezTo>
                    <a:pt x="132850" y="159120"/>
                    <a:pt x="136568" y="155401"/>
                    <a:pt x="136568" y="150815"/>
                  </a:cubicBezTo>
                  <a:lnTo>
                    <a:pt x="136568" y="50465"/>
                  </a:lnTo>
                  <a:cubicBezTo>
                    <a:pt x="136808" y="25775"/>
                    <a:pt x="117407" y="5353"/>
                    <a:pt x="92737" y="4327"/>
                  </a:cubicBezTo>
                  <a:cubicBezTo>
                    <a:pt x="76624" y="4236"/>
                    <a:pt x="60939" y="9511"/>
                    <a:pt x="48156" y="19321"/>
                  </a:cubicBezTo>
                  <a:lnTo>
                    <a:pt x="48156" y="7499"/>
                  </a:lnTo>
                  <a:lnTo>
                    <a:pt x="12630" y="7499"/>
                  </a:lnTo>
                  <a:cubicBezTo>
                    <a:pt x="8044" y="7499"/>
                    <a:pt x="4325" y="11217"/>
                    <a:pt x="4325" y="15803"/>
                  </a:cubicBezTo>
                  <a:lnTo>
                    <a:pt x="4325" y="159293"/>
                  </a:lnTo>
                  <a:lnTo>
                    <a:pt x="39794" y="159293"/>
                  </a:lnTo>
                  <a:cubicBezTo>
                    <a:pt x="44380" y="159324"/>
                    <a:pt x="48124" y="155632"/>
                    <a:pt x="48156" y="151046"/>
                  </a:cubicBezTo>
                  <a:cubicBezTo>
                    <a:pt x="48156" y="151026"/>
                    <a:pt x="48156" y="151007"/>
                    <a:pt x="48156" y="150988"/>
                  </a:cubicBezTo>
                  <a:close/>
                </a:path>
              </a:pathLst>
            </a:custGeom>
            <a:solidFill>
              <a:srgbClr val="000000"/>
            </a:solidFill>
            <a:ln w="952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F3FC4913-3AEA-4EEB-BB80-05CDCC19BBE1}"/>
                </a:ext>
              </a:extLst>
            </p:cNvPr>
            <p:cNvSpPr/>
            <p:nvPr/>
          </p:nvSpPr>
          <p:spPr>
            <a:xfrm>
              <a:off x="5501550" y="3972407"/>
              <a:ext cx="138414" cy="161483"/>
            </a:xfrm>
            <a:custGeom>
              <a:avLst/>
              <a:gdLst>
                <a:gd name="connsiteX0" fmla="*/ 47868 w 138413"/>
                <a:gd name="connsiteY0" fmla="*/ 48100 h 161482"/>
                <a:gd name="connsiteX1" fmla="*/ 78320 w 138413"/>
                <a:gd name="connsiteY1" fmla="*/ 31259 h 161482"/>
                <a:gd name="connsiteX2" fmla="*/ 92795 w 138413"/>
                <a:gd name="connsiteY2" fmla="*/ 55309 h 161482"/>
                <a:gd name="connsiteX3" fmla="*/ 92795 w 138413"/>
                <a:gd name="connsiteY3" fmla="*/ 159119 h 161482"/>
                <a:gd name="connsiteX4" fmla="*/ 127975 w 138413"/>
                <a:gd name="connsiteY4" fmla="*/ 159119 h 161482"/>
                <a:gd name="connsiteX5" fmla="*/ 136338 w 138413"/>
                <a:gd name="connsiteY5" fmla="*/ 150872 h 161482"/>
                <a:gd name="connsiteX6" fmla="*/ 136338 w 138413"/>
                <a:gd name="connsiteY6" fmla="*/ 150814 h 161482"/>
                <a:gd name="connsiteX7" fmla="*/ 136338 w 138413"/>
                <a:gd name="connsiteY7" fmla="*/ 50464 h 161482"/>
                <a:gd name="connsiteX8" fmla="*/ 92507 w 138413"/>
                <a:gd name="connsiteY8" fmla="*/ 4326 h 161482"/>
                <a:gd name="connsiteX9" fmla="*/ 47869 w 138413"/>
                <a:gd name="connsiteY9" fmla="*/ 19321 h 161482"/>
                <a:gd name="connsiteX10" fmla="*/ 47868 w 138413"/>
                <a:gd name="connsiteY10" fmla="*/ 7498 h 161482"/>
                <a:gd name="connsiteX11" fmla="*/ 12631 w 138413"/>
                <a:gd name="connsiteY11" fmla="*/ 7498 h 161482"/>
                <a:gd name="connsiteX12" fmla="*/ 4326 w 138413"/>
                <a:gd name="connsiteY12" fmla="*/ 15687 h 161482"/>
                <a:gd name="connsiteX13" fmla="*/ 4326 w 138413"/>
                <a:gd name="connsiteY13" fmla="*/ 15803 h 161482"/>
                <a:gd name="connsiteX14" fmla="*/ 4326 w 138413"/>
                <a:gd name="connsiteY14" fmla="*/ 159292 h 161482"/>
                <a:gd name="connsiteX15" fmla="*/ 39794 w 138413"/>
                <a:gd name="connsiteY15" fmla="*/ 159292 h 161482"/>
                <a:gd name="connsiteX16" fmla="*/ 48099 w 138413"/>
                <a:gd name="connsiteY16" fmla="*/ 151103 h 161482"/>
                <a:gd name="connsiteX17" fmla="*/ 48099 w 138413"/>
                <a:gd name="connsiteY17" fmla="*/ 150987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8413" h="161482">
                  <a:moveTo>
                    <a:pt x="47868" y="48100"/>
                  </a:moveTo>
                  <a:cubicBezTo>
                    <a:pt x="49310" y="46658"/>
                    <a:pt x="64478" y="31894"/>
                    <a:pt x="78320" y="31259"/>
                  </a:cubicBezTo>
                  <a:cubicBezTo>
                    <a:pt x="87086" y="31259"/>
                    <a:pt x="92795" y="41467"/>
                    <a:pt x="92795" y="55309"/>
                  </a:cubicBezTo>
                  <a:lnTo>
                    <a:pt x="92795" y="159119"/>
                  </a:lnTo>
                  <a:lnTo>
                    <a:pt x="127975" y="159119"/>
                  </a:lnTo>
                  <a:cubicBezTo>
                    <a:pt x="132562" y="159151"/>
                    <a:pt x="136306" y="155459"/>
                    <a:pt x="136338" y="150872"/>
                  </a:cubicBezTo>
                  <a:cubicBezTo>
                    <a:pt x="136338" y="150853"/>
                    <a:pt x="136338" y="150834"/>
                    <a:pt x="136338" y="150814"/>
                  </a:cubicBezTo>
                  <a:lnTo>
                    <a:pt x="136338" y="50464"/>
                  </a:lnTo>
                  <a:cubicBezTo>
                    <a:pt x="136577" y="25775"/>
                    <a:pt x="117176" y="5353"/>
                    <a:pt x="92507" y="4326"/>
                  </a:cubicBezTo>
                  <a:cubicBezTo>
                    <a:pt x="76378" y="4249"/>
                    <a:pt x="60679" y="9522"/>
                    <a:pt x="47869" y="19321"/>
                  </a:cubicBezTo>
                  <a:lnTo>
                    <a:pt x="47868" y="7498"/>
                  </a:lnTo>
                  <a:lnTo>
                    <a:pt x="12631" y="7498"/>
                  </a:lnTo>
                  <a:cubicBezTo>
                    <a:pt x="8076" y="7466"/>
                    <a:pt x="4358" y="11133"/>
                    <a:pt x="4326" y="15687"/>
                  </a:cubicBezTo>
                  <a:cubicBezTo>
                    <a:pt x="4325" y="15726"/>
                    <a:pt x="4325" y="15765"/>
                    <a:pt x="4326" y="15803"/>
                  </a:cubicBezTo>
                  <a:lnTo>
                    <a:pt x="4326" y="159292"/>
                  </a:lnTo>
                  <a:lnTo>
                    <a:pt x="39794" y="159292"/>
                  </a:lnTo>
                  <a:cubicBezTo>
                    <a:pt x="44349" y="159324"/>
                    <a:pt x="48067" y="155658"/>
                    <a:pt x="48099" y="151103"/>
                  </a:cubicBezTo>
                  <a:cubicBezTo>
                    <a:pt x="48099" y="151065"/>
                    <a:pt x="48099" y="151026"/>
                    <a:pt x="48099" y="150987"/>
                  </a:cubicBezTo>
                  <a:close/>
                </a:path>
              </a:pathLst>
            </a:custGeom>
            <a:solidFill>
              <a:srgbClr val="000000"/>
            </a:solidFill>
            <a:ln w="952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68E691FB-7C6B-4C42-915E-C25BD6B75B2B}"/>
                </a:ext>
              </a:extLst>
            </p:cNvPr>
            <p:cNvSpPr/>
            <p:nvPr/>
          </p:nvSpPr>
          <p:spPr>
            <a:xfrm>
              <a:off x="5075985" y="3972465"/>
              <a:ext cx="224923" cy="161483"/>
            </a:xfrm>
            <a:custGeom>
              <a:avLst/>
              <a:gdLst>
                <a:gd name="connsiteX0" fmla="*/ 181495 w 224922"/>
                <a:gd name="connsiteY0" fmla="*/ 4326 h 161482"/>
                <a:gd name="connsiteX1" fmla="*/ 130051 w 224922"/>
                <a:gd name="connsiteY1" fmla="*/ 23358 h 161482"/>
                <a:gd name="connsiteX2" fmla="*/ 92795 w 224922"/>
                <a:gd name="connsiteY2" fmla="*/ 4326 h 161482"/>
                <a:gd name="connsiteX3" fmla="*/ 48156 w 224922"/>
                <a:gd name="connsiteY3" fmla="*/ 19321 h 161482"/>
                <a:gd name="connsiteX4" fmla="*/ 48156 w 224922"/>
                <a:gd name="connsiteY4" fmla="*/ 7441 h 161482"/>
                <a:gd name="connsiteX5" fmla="*/ 12630 w 224922"/>
                <a:gd name="connsiteY5" fmla="*/ 7441 h 161482"/>
                <a:gd name="connsiteX6" fmla="*/ 4325 w 224922"/>
                <a:gd name="connsiteY6" fmla="*/ 15745 h 161482"/>
                <a:gd name="connsiteX7" fmla="*/ 4325 w 224922"/>
                <a:gd name="connsiteY7" fmla="*/ 159235 h 161482"/>
                <a:gd name="connsiteX8" fmla="*/ 39852 w 224922"/>
                <a:gd name="connsiteY8" fmla="*/ 159235 h 161482"/>
                <a:gd name="connsiteX9" fmla="*/ 48156 w 224922"/>
                <a:gd name="connsiteY9" fmla="*/ 150930 h 161482"/>
                <a:gd name="connsiteX10" fmla="*/ 48156 w 224922"/>
                <a:gd name="connsiteY10" fmla="*/ 48042 h 161482"/>
                <a:gd name="connsiteX11" fmla="*/ 78550 w 224922"/>
                <a:gd name="connsiteY11" fmla="*/ 31202 h 161482"/>
                <a:gd name="connsiteX12" fmla="*/ 93026 w 224922"/>
                <a:gd name="connsiteY12" fmla="*/ 55251 h 161482"/>
                <a:gd name="connsiteX13" fmla="*/ 93026 w 224922"/>
                <a:gd name="connsiteY13" fmla="*/ 159062 h 161482"/>
                <a:gd name="connsiteX14" fmla="*/ 128552 w 224922"/>
                <a:gd name="connsiteY14" fmla="*/ 159062 h 161482"/>
                <a:gd name="connsiteX15" fmla="*/ 136857 w 224922"/>
                <a:gd name="connsiteY15" fmla="*/ 150757 h 161482"/>
                <a:gd name="connsiteX16" fmla="*/ 136857 w 224922"/>
                <a:gd name="connsiteY16" fmla="*/ 48042 h 161482"/>
                <a:gd name="connsiteX17" fmla="*/ 167250 w 224922"/>
                <a:gd name="connsiteY17" fmla="*/ 31202 h 161482"/>
                <a:gd name="connsiteX18" fmla="*/ 181726 w 224922"/>
                <a:gd name="connsiteY18" fmla="*/ 55251 h 161482"/>
                <a:gd name="connsiteX19" fmla="*/ 181726 w 224922"/>
                <a:gd name="connsiteY19" fmla="*/ 159062 h 161482"/>
                <a:gd name="connsiteX20" fmla="*/ 216964 w 224922"/>
                <a:gd name="connsiteY20" fmla="*/ 159062 h 161482"/>
                <a:gd name="connsiteX21" fmla="*/ 225269 w 224922"/>
                <a:gd name="connsiteY21" fmla="*/ 150872 h 161482"/>
                <a:gd name="connsiteX22" fmla="*/ 225269 w 224922"/>
                <a:gd name="connsiteY22" fmla="*/ 150757 h 161482"/>
                <a:gd name="connsiteX23" fmla="*/ 225269 w 224922"/>
                <a:gd name="connsiteY23" fmla="*/ 50407 h 161482"/>
                <a:gd name="connsiteX24" fmla="*/ 181495 w 224922"/>
                <a:gd name="connsiteY24"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4922" h="161482">
                  <a:moveTo>
                    <a:pt x="181495" y="4326"/>
                  </a:moveTo>
                  <a:cubicBezTo>
                    <a:pt x="162688" y="4665"/>
                    <a:pt x="144551" y="11375"/>
                    <a:pt x="130051" y="23358"/>
                  </a:cubicBezTo>
                  <a:cubicBezTo>
                    <a:pt x="121432" y="11373"/>
                    <a:pt x="107557" y="4285"/>
                    <a:pt x="92795" y="4326"/>
                  </a:cubicBezTo>
                  <a:cubicBezTo>
                    <a:pt x="76666" y="4249"/>
                    <a:pt x="60967" y="9522"/>
                    <a:pt x="48156" y="19321"/>
                  </a:cubicBezTo>
                  <a:lnTo>
                    <a:pt x="48156" y="7441"/>
                  </a:lnTo>
                  <a:lnTo>
                    <a:pt x="12630" y="7441"/>
                  </a:lnTo>
                  <a:cubicBezTo>
                    <a:pt x="8044" y="7441"/>
                    <a:pt x="4325" y="11159"/>
                    <a:pt x="4325" y="15745"/>
                  </a:cubicBezTo>
                  <a:lnTo>
                    <a:pt x="4325" y="159235"/>
                  </a:lnTo>
                  <a:lnTo>
                    <a:pt x="39852" y="159235"/>
                  </a:lnTo>
                  <a:cubicBezTo>
                    <a:pt x="44438" y="159235"/>
                    <a:pt x="48156" y="155516"/>
                    <a:pt x="48156" y="150930"/>
                  </a:cubicBezTo>
                  <a:lnTo>
                    <a:pt x="48156" y="48042"/>
                  </a:lnTo>
                  <a:cubicBezTo>
                    <a:pt x="49598" y="46600"/>
                    <a:pt x="64766" y="31836"/>
                    <a:pt x="78550" y="31202"/>
                  </a:cubicBezTo>
                  <a:cubicBezTo>
                    <a:pt x="87374" y="31202"/>
                    <a:pt x="93026" y="41410"/>
                    <a:pt x="93026" y="55251"/>
                  </a:cubicBezTo>
                  <a:lnTo>
                    <a:pt x="93026" y="159062"/>
                  </a:lnTo>
                  <a:lnTo>
                    <a:pt x="128552" y="159062"/>
                  </a:lnTo>
                  <a:cubicBezTo>
                    <a:pt x="133138" y="159062"/>
                    <a:pt x="136857" y="155343"/>
                    <a:pt x="136857" y="150757"/>
                  </a:cubicBezTo>
                  <a:lnTo>
                    <a:pt x="136857" y="48042"/>
                  </a:lnTo>
                  <a:cubicBezTo>
                    <a:pt x="138299" y="46600"/>
                    <a:pt x="153409" y="31836"/>
                    <a:pt x="167250" y="31202"/>
                  </a:cubicBezTo>
                  <a:cubicBezTo>
                    <a:pt x="176074" y="31202"/>
                    <a:pt x="181726" y="41410"/>
                    <a:pt x="181726" y="55251"/>
                  </a:cubicBezTo>
                  <a:lnTo>
                    <a:pt x="181726" y="159062"/>
                  </a:lnTo>
                  <a:lnTo>
                    <a:pt x="216964" y="159062"/>
                  </a:lnTo>
                  <a:cubicBezTo>
                    <a:pt x="221518" y="159093"/>
                    <a:pt x="225237" y="155427"/>
                    <a:pt x="225269" y="150872"/>
                  </a:cubicBezTo>
                  <a:cubicBezTo>
                    <a:pt x="225269" y="150834"/>
                    <a:pt x="225269" y="150795"/>
                    <a:pt x="225269" y="150757"/>
                  </a:cubicBezTo>
                  <a:lnTo>
                    <a:pt x="225269" y="50407"/>
                  </a:lnTo>
                  <a:cubicBezTo>
                    <a:pt x="225478" y="25761"/>
                    <a:pt x="206119" y="5382"/>
                    <a:pt x="181495" y="4326"/>
                  </a:cubicBezTo>
                  <a:close/>
                </a:path>
              </a:pathLst>
            </a:custGeom>
            <a:solidFill>
              <a:srgbClr val="000000"/>
            </a:solidFill>
            <a:ln w="952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892E2C6C-D62C-4D3F-BDB1-8F18F4103F46}"/>
                </a:ext>
              </a:extLst>
            </p:cNvPr>
            <p:cNvSpPr/>
            <p:nvPr/>
          </p:nvSpPr>
          <p:spPr>
            <a:xfrm>
              <a:off x="6160862" y="3972005"/>
              <a:ext cx="138414" cy="161483"/>
            </a:xfrm>
            <a:custGeom>
              <a:avLst/>
              <a:gdLst>
                <a:gd name="connsiteX0" fmla="*/ 64824 w 138413"/>
                <a:gd name="connsiteY0" fmla="*/ 137607 h 161482"/>
                <a:gd name="connsiteX1" fmla="*/ 48157 w 138413"/>
                <a:gd name="connsiteY1" fmla="*/ 117133 h 161482"/>
                <a:gd name="connsiteX2" fmla="*/ 90834 w 138413"/>
                <a:gd name="connsiteY2" fmla="*/ 75493 h 161482"/>
                <a:gd name="connsiteX3" fmla="*/ 90834 w 138413"/>
                <a:gd name="connsiteY3" fmla="*/ 125149 h 161482"/>
                <a:gd name="connsiteX4" fmla="*/ 64824 w 138413"/>
                <a:gd name="connsiteY4" fmla="*/ 137607 h 161482"/>
                <a:gd name="connsiteX5" fmla="*/ 14879 w 138413"/>
                <a:gd name="connsiteY5" fmla="*/ 16898 h 161482"/>
                <a:gd name="connsiteX6" fmla="*/ 14879 w 138413"/>
                <a:gd name="connsiteY6" fmla="*/ 38006 h 161482"/>
                <a:gd name="connsiteX7" fmla="*/ 71629 w 138413"/>
                <a:gd name="connsiteY7" fmla="*/ 24107 h 161482"/>
                <a:gd name="connsiteX8" fmla="*/ 88066 w 138413"/>
                <a:gd name="connsiteY8" fmla="*/ 33911 h 161482"/>
                <a:gd name="connsiteX9" fmla="*/ 90834 w 138413"/>
                <a:gd name="connsiteY9" fmla="*/ 55596 h 161482"/>
                <a:gd name="connsiteX10" fmla="*/ 90834 w 138413"/>
                <a:gd name="connsiteY10" fmla="*/ 55596 h 161482"/>
                <a:gd name="connsiteX11" fmla="*/ 4325 w 138413"/>
                <a:gd name="connsiteY11" fmla="*/ 121055 h 161482"/>
                <a:gd name="connsiteX12" fmla="*/ 49598 w 138413"/>
                <a:gd name="connsiteY12" fmla="*/ 162636 h 161482"/>
                <a:gd name="connsiteX13" fmla="*/ 91123 w 138413"/>
                <a:gd name="connsiteY13" fmla="*/ 146546 h 161482"/>
                <a:gd name="connsiteX14" fmla="*/ 91122 w 138413"/>
                <a:gd name="connsiteY14" fmla="*/ 159637 h 161482"/>
                <a:gd name="connsiteX15" fmla="*/ 126649 w 138413"/>
                <a:gd name="connsiteY15" fmla="*/ 159637 h 161482"/>
                <a:gd name="connsiteX16" fmla="*/ 134954 w 138413"/>
                <a:gd name="connsiteY16" fmla="*/ 151333 h 161482"/>
                <a:gd name="connsiteX17" fmla="*/ 134954 w 138413"/>
                <a:gd name="connsiteY17" fmla="*/ 45792 h 161482"/>
                <a:gd name="connsiteX18" fmla="*/ 75724 w 138413"/>
                <a:gd name="connsiteY18" fmla="*/ 4325 h 161482"/>
                <a:gd name="connsiteX19" fmla="*/ 14880 w 138413"/>
                <a:gd name="connsiteY19" fmla="*/ 1689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64824" y="137607"/>
                  </a:moveTo>
                  <a:cubicBezTo>
                    <a:pt x="53808" y="137607"/>
                    <a:pt x="48157" y="126591"/>
                    <a:pt x="48157" y="117133"/>
                  </a:cubicBezTo>
                  <a:cubicBezTo>
                    <a:pt x="48157" y="103753"/>
                    <a:pt x="60729" y="85182"/>
                    <a:pt x="90834" y="75493"/>
                  </a:cubicBezTo>
                  <a:cubicBezTo>
                    <a:pt x="90834" y="90200"/>
                    <a:pt x="90834" y="110097"/>
                    <a:pt x="90834" y="125149"/>
                  </a:cubicBezTo>
                  <a:cubicBezTo>
                    <a:pt x="84632" y="133194"/>
                    <a:pt x="74979" y="137816"/>
                    <a:pt x="64824" y="137607"/>
                  </a:cubicBezTo>
                  <a:close/>
                  <a:moveTo>
                    <a:pt x="14879" y="16898"/>
                  </a:moveTo>
                  <a:lnTo>
                    <a:pt x="14879" y="38006"/>
                  </a:lnTo>
                  <a:cubicBezTo>
                    <a:pt x="32685" y="29651"/>
                    <a:pt x="51977" y="24926"/>
                    <a:pt x="71629" y="24107"/>
                  </a:cubicBezTo>
                  <a:cubicBezTo>
                    <a:pt x="75839" y="24107"/>
                    <a:pt x="85932" y="26241"/>
                    <a:pt x="88066" y="33911"/>
                  </a:cubicBezTo>
                  <a:cubicBezTo>
                    <a:pt x="90211" y="40931"/>
                    <a:pt x="91147" y="48263"/>
                    <a:pt x="90834" y="55596"/>
                  </a:cubicBezTo>
                  <a:lnTo>
                    <a:pt x="90834" y="55596"/>
                  </a:lnTo>
                  <a:cubicBezTo>
                    <a:pt x="55077" y="65112"/>
                    <a:pt x="4325" y="80222"/>
                    <a:pt x="4325" y="121055"/>
                  </a:cubicBezTo>
                  <a:cubicBezTo>
                    <a:pt x="4325" y="158657"/>
                    <a:pt x="39506" y="162636"/>
                    <a:pt x="49598" y="162636"/>
                  </a:cubicBezTo>
                  <a:cubicBezTo>
                    <a:pt x="64982" y="162747"/>
                    <a:pt x="79830" y="156994"/>
                    <a:pt x="91123" y="146546"/>
                  </a:cubicBezTo>
                  <a:lnTo>
                    <a:pt x="91122" y="159637"/>
                  </a:lnTo>
                  <a:lnTo>
                    <a:pt x="126649" y="159637"/>
                  </a:lnTo>
                  <a:cubicBezTo>
                    <a:pt x="131235" y="159637"/>
                    <a:pt x="134954" y="155919"/>
                    <a:pt x="134954" y="151333"/>
                  </a:cubicBezTo>
                  <a:lnTo>
                    <a:pt x="134954" y="45792"/>
                  </a:lnTo>
                  <a:cubicBezTo>
                    <a:pt x="134954" y="26875"/>
                    <a:pt x="124111" y="4325"/>
                    <a:pt x="75724" y="4325"/>
                  </a:cubicBezTo>
                  <a:cubicBezTo>
                    <a:pt x="54899" y="5224"/>
                    <a:pt x="34355" y="9469"/>
                    <a:pt x="14880" y="16898"/>
                  </a:cubicBezTo>
                  <a:close/>
                </a:path>
              </a:pathLst>
            </a:custGeom>
            <a:solidFill>
              <a:srgbClr val="000000"/>
            </a:solidFill>
            <a:ln w="952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4DA27BC9-E969-48DC-A2AF-8780C2C025EB}"/>
                </a:ext>
              </a:extLst>
            </p:cNvPr>
            <p:cNvSpPr/>
            <p:nvPr/>
          </p:nvSpPr>
          <p:spPr>
            <a:xfrm>
              <a:off x="6311733" y="3927135"/>
              <a:ext cx="109578" cy="207621"/>
            </a:xfrm>
            <a:custGeom>
              <a:avLst/>
              <a:gdLst>
                <a:gd name="connsiteX0" fmla="*/ 26818 w 109577"/>
                <a:gd name="connsiteY0" fmla="*/ 52424 h 207620"/>
                <a:gd name="connsiteX1" fmla="*/ 26818 w 109577"/>
                <a:gd name="connsiteY1" fmla="*/ 12688 h 207620"/>
                <a:gd name="connsiteX2" fmla="*/ 35180 w 109577"/>
                <a:gd name="connsiteY2" fmla="*/ 4325 h 207620"/>
                <a:gd name="connsiteX3" fmla="*/ 71052 w 109577"/>
                <a:gd name="connsiteY3" fmla="*/ 4325 h 207620"/>
                <a:gd name="connsiteX4" fmla="*/ 71052 w 109577"/>
                <a:gd name="connsiteY4" fmla="*/ 52424 h 207620"/>
                <a:gd name="connsiteX5" fmla="*/ 106579 w 109577"/>
                <a:gd name="connsiteY5" fmla="*/ 52424 h 207620"/>
                <a:gd name="connsiteX6" fmla="*/ 106579 w 109577"/>
                <a:gd name="connsiteY6" fmla="*/ 71283 h 207620"/>
                <a:gd name="connsiteX7" fmla="*/ 71052 w 109577"/>
                <a:gd name="connsiteY7" fmla="*/ 71283 h 207620"/>
                <a:gd name="connsiteX8" fmla="*/ 71052 w 109577"/>
                <a:gd name="connsiteY8" fmla="*/ 169326 h 207620"/>
                <a:gd name="connsiteX9" fmla="*/ 73302 w 109577"/>
                <a:gd name="connsiteY9" fmla="*/ 177227 h 207620"/>
                <a:gd name="connsiteX10" fmla="*/ 82529 w 109577"/>
                <a:gd name="connsiteY10" fmla="*/ 180630 h 207620"/>
                <a:gd name="connsiteX11" fmla="*/ 107040 w 109577"/>
                <a:gd name="connsiteY11" fmla="*/ 169615 h 207620"/>
                <a:gd name="connsiteX12" fmla="*/ 107040 w 109577"/>
                <a:gd name="connsiteY12" fmla="*/ 191415 h 207620"/>
                <a:gd name="connsiteX13" fmla="*/ 63670 w 109577"/>
                <a:gd name="connsiteY13" fmla="*/ 207909 h 207620"/>
                <a:gd name="connsiteX14" fmla="*/ 27394 w 109577"/>
                <a:gd name="connsiteY14" fmla="*/ 170595 h 207620"/>
                <a:gd name="connsiteX15" fmla="*/ 27394 w 109577"/>
                <a:gd name="connsiteY15" fmla="*/ 71283 h 207620"/>
                <a:gd name="connsiteX16" fmla="*/ 4325 w 109577"/>
                <a:gd name="connsiteY16" fmla="*/ 71283 h 207620"/>
                <a:gd name="connsiteX17" fmla="*/ 4325 w 109577"/>
                <a:gd name="connsiteY17" fmla="*/ 52424 h 207620"/>
                <a:gd name="connsiteX18" fmla="*/ 26818 w 109577"/>
                <a:gd name="connsiteY18" fmla="*/ 52424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577" h="207620">
                  <a:moveTo>
                    <a:pt x="26818" y="52424"/>
                  </a:moveTo>
                  <a:lnTo>
                    <a:pt x="26818" y="12688"/>
                  </a:lnTo>
                  <a:cubicBezTo>
                    <a:pt x="26818" y="8069"/>
                    <a:pt x="30562" y="4325"/>
                    <a:pt x="35180" y="4325"/>
                  </a:cubicBezTo>
                  <a:lnTo>
                    <a:pt x="71052" y="4325"/>
                  </a:lnTo>
                  <a:lnTo>
                    <a:pt x="71052" y="52424"/>
                  </a:lnTo>
                  <a:lnTo>
                    <a:pt x="106579" y="52424"/>
                  </a:lnTo>
                  <a:lnTo>
                    <a:pt x="106579" y="71283"/>
                  </a:lnTo>
                  <a:lnTo>
                    <a:pt x="71052" y="71283"/>
                  </a:lnTo>
                  <a:lnTo>
                    <a:pt x="71052" y="169326"/>
                  </a:lnTo>
                  <a:cubicBezTo>
                    <a:pt x="70992" y="172126"/>
                    <a:pt x="71776" y="174879"/>
                    <a:pt x="73302" y="177227"/>
                  </a:cubicBezTo>
                  <a:cubicBezTo>
                    <a:pt x="75640" y="179796"/>
                    <a:pt x="79083" y="181066"/>
                    <a:pt x="82529" y="180630"/>
                  </a:cubicBezTo>
                  <a:cubicBezTo>
                    <a:pt x="91733" y="179926"/>
                    <a:pt x="100402" y="176030"/>
                    <a:pt x="107040" y="169615"/>
                  </a:cubicBezTo>
                  <a:lnTo>
                    <a:pt x="107040" y="191415"/>
                  </a:lnTo>
                  <a:cubicBezTo>
                    <a:pt x="94864" y="201659"/>
                    <a:pt x="79576" y="207473"/>
                    <a:pt x="63670" y="207909"/>
                  </a:cubicBezTo>
                  <a:cubicBezTo>
                    <a:pt x="35699" y="207909"/>
                    <a:pt x="27394" y="187955"/>
                    <a:pt x="27394" y="170595"/>
                  </a:cubicBezTo>
                  <a:lnTo>
                    <a:pt x="27394" y="71283"/>
                  </a:lnTo>
                  <a:lnTo>
                    <a:pt x="4325" y="71283"/>
                  </a:lnTo>
                  <a:lnTo>
                    <a:pt x="4325" y="52424"/>
                  </a:lnTo>
                  <a:lnTo>
                    <a:pt x="26818" y="52424"/>
                  </a:lnTo>
                </a:path>
              </a:pathLst>
            </a:custGeom>
            <a:solidFill>
              <a:srgbClr val="000000"/>
            </a:solidFill>
            <a:ln w="9525" cap="flat">
              <a:noFill/>
              <a:prstDash val="solid"/>
              <a:miter/>
            </a:ln>
          </p:spPr>
          <p:txBody>
            <a:bodyPr rtlCol="0" anchor="ctr"/>
            <a:lstStyle/>
            <a:p>
              <a:endParaRPr lang="ja-JP" altLang="en-US"/>
            </a:p>
          </p:txBody>
        </p:sp>
      </p:grpSp>
      <p:grpSp>
        <p:nvGrpSpPr>
          <p:cNvPr id="126" name="グラフィックス 4">
            <a:extLst>
              <a:ext uri="{FF2B5EF4-FFF2-40B4-BE49-F238E27FC236}">
                <a16:creationId xmlns:a16="http://schemas.microsoft.com/office/drawing/2014/main" id="{0D51349F-670C-41B3-99C5-D4B964399A7B}"/>
              </a:ext>
            </a:extLst>
          </p:cNvPr>
          <p:cNvGrpSpPr/>
          <p:nvPr userDrawn="1"/>
        </p:nvGrpSpPr>
        <p:grpSpPr>
          <a:xfrm>
            <a:off x="2588541" y="6576951"/>
            <a:ext cx="1078779" cy="428988"/>
            <a:chOff x="3140633" y="5948820"/>
            <a:chExt cx="1268735" cy="504526"/>
          </a:xfrm>
        </p:grpSpPr>
        <p:sp>
          <p:nvSpPr>
            <p:cNvPr id="127" name="フリーフォーム: 図形 126">
              <a:extLst>
                <a:ext uri="{FF2B5EF4-FFF2-40B4-BE49-F238E27FC236}">
                  <a16:creationId xmlns:a16="http://schemas.microsoft.com/office/drawing/2014/main" id="{E3E35823-76BC-4DD5-BCE3-2AA5E316EC6B}"/>
                </a:ext>
              </a:extLst>
            </p:cNvPr>
            <p:cNvSpPr/>
            <p:nvPr/>
          </p:nvSpPr>
          <p:spPr>
            <a:xfrm>
              <a:off x="4018026" y="6047203"/>
              <a:ext cx="152100" cy="133551"/>
            </a:xfrm>
            <a:custGeom>
              <a:avLst/>
              <a:gdLst>
                <a:gd name="connsiteX0" fmla="*/ 151766 w 152099"/>
                <a:gd name="connsiteY0" fmla="*/ 42885 h 133551"/>
                <a:gd name="connsiteX1" fmla="*/ 117006 w 152099"/>
                <a:gd name="connsiteY1" fmla="*/ 2782 h 133551"/>
                <a:gd name="connsiteX2" fmla="*/ 19625 w 152099"/>
                <a:gd name="connsiteY2" fmla="*/ 2782 h 133551"/>
                <a:gd name="connsiteX3" fmla="*/ 2782 w 152099"/>
                <a:gd name="connsiteY3" fmla="*/ 130694 h 133551"/>
                <a:gd name="connsiteX4" fmla="*/ 41735 w 152099"/>
                <a:gd name="connsiteY4" fmla="*/ 130694 h 133551"/>
                <a:gd name="connsiteX5" fmla="*/ 48041 w 152099"/>
                <a:gd name="connsiteY5" fmla="*/ 82802 h 133551"/>
                <a:gd name="connsiteX6" fmla="*/ 68593 w 152099"/>
                <a:gd name="connsiteY6" fmla="*/ 82802 h 133551"/>
                <a:gd name="connsiteX7" fmla="*/ 82208 w 152099"/>
                <a:gd name="connsiteY7" fmla="*/ 89961 h 133551"/>
                <a:gd name="connsiteX8" fmla="*/ 104838 w 152099"/>
                <a:gd name="connsiteY8" fmla="*/ 130769 h 133551"/>
                <a:gd name="connsiteX9" fmla="*/ 150839 w 152099"/>
                <a:gd name="connsiteY9" fmla="*/ 130769 h 133551"/>
                <a:gd name="connsiteX10" fmla="*/ 122014 w 152099"/>
                <a:gd name="connsiteY10" fmla="*/ 80613 h 133551"/>
                <a:gd name="connsiteX11" fmla="*/ 151766 w 152099"/>
                <a:gd name="connsiteY11" fmla="*/ 42885 h 133551"/>
                <a:gd name="connsiteX12" fmla="*/ 112776 w 152099"/>
                <a:gd name="connsiteY12" fmla="*/ 42885 h 133551"/>
                <a:gd name="connsiteX13" fmla="*/ 94710 w 152099"/>
                <a:gd name="connsiteY13" fmla="*/ 58727 h 133551"/>
                <a:gd name="connsiteX14" fmla="*/ 94228 w 152099"/>
                <a:gd name="connsiteY14" fmla="*/ 58688 h 133551"/>
                <a:gd name="connsiteX15" fmla="*/ 51306 w 152099"/>
                <a:gd name="connsiteY15" fmla="*/ 58688 h 133551"/>
                <a:gd name="connsiteX16" fmla="*/ 55461 w 152099"/>
                <a:gd name="connsiteY16" fmla="*/ 27044 h 133551"/>
                <a:gd name="connsiteX17" fmla="*/ 98568 w 152099"/>
                <a:gd name="connsiteY17" fmla="*/ 27044 h 133551"/>
                <a:gd name="connsiteX18" fmla="*/ 112776 w 152099"/>
                <a:gd name="connsiteY18" fmla="*/ 42811 h 13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099" h="133551">
                  <a:moveTo>
                    <a:pt x="151766" y="42885"/>
                  </a:moveTo>
                  <a:cubicBezTo>
                    <a:pt x="155068" y="17770"/>
                    <a:pt x="141638" y="2782"/>
                    <a:pt x="117006" y="2782"/>
                  </a:cubicBezTo>
                  <a:lnTo>
                    <a:pt x="19625" y="2782"/>
                  </a:lnTo>
                  <a:lnTo>
                    <a:pt x="2782" y="130694"/>
                  </a:lnTo>
                  <a:lnTo>
                    <a:pt x="41735" y="130694"/>
                  </a:lnTo>
                  <a:lnTo>
                    <a:pt x="48041" y="82802"/>
                  </a:lnTo>
                  <a:lnTo>
                    <a:pt x="68593" y="82802"/>
                  </a:lnTo>
                  <a:cubicBezTo>
                    <a:pt x="77460" y="82802"/>
                    <a:pt x="79166" y="84508"/>
                    <a:pt x="82208" y="89961"/>
                  </a:cubicBezTo>
                  <a:lnTo>
                    <a:pt x="104838" y="130769"/>
                  </a:lnTo>
                  <a:lnTo>
                    <a:pt x="150839" y="130769"/>
                  </a:lnTo>
                  <a:lnTo>
                    <a:pt x="122014" y="80613"/>
                  </a:lnTo>
                  <a:cubicBezTo>
                    <a:pt x="137520" y="75976"/>
                    <a:pt x="149095" y="63140"/>
                    <a:pt x="151766" y="42885"/>
                  </a:cubicBezTo>
                  <a:close/>
                  <a:moveTo>
                    <a:pt x="112776" y="42885"/>
                  </a:moveTo>
                  <a:cubicBezTo>
                    <a:pt x="112162" y="52248"/>
                    <a:pt x="104074" y="59341"/>
                    <a:pt x="94710" y="58727"/>
                  </a:cubicBezTo>
                  <a:cubicBezTo>
                    <a:pt x="94549" y="58716"/>
                    <a:pt x="94388" y="58703"/>
                    <a:pt x="94228" y="58688"/>
                  </a:cubicBezTo>
                  <a:lnTo>
                    <a:pt x="51306" y="58688"/>
                  </a:lnTo>
                  <a:lnTo>
                    <a:pt x="55461" y="27044"/>
                  </a:lnTo>
                  <a:lnTo>
                    <a:pt x="98568" y="27044"/>
                  </a:lnTo>
                  <a:cubicBezTo>
                    <a:pt x="108547" y="26970"/>
                    <a:pt x="114149" y="32275"/>
                    <a:pt x="112776" y="42811"/>
                  </a:cubicBezTo>
                  <a:close/>
                </a:path>
              </a:pathLst>
            </a:custGeom>
            <a:solidFill>
              <a:srgbClr val="000000"/>
            </a:solidFill>
            <a:ln w="952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A364D196-B895-43AE-AD55-DF2B79CEB960}"/>
                </a:ext>
              </a:extLst>
            </p:cNvPr>
            <p:cNvSpPr/>
            <p:nvPr/>
          </p:nvSpPr>
          <p:spPr>
            <a:xfrm>
              <a:off x="3372604" y="6210802"/>
              <a:ext cx="152100" cy="129841"/>
            </a:xfrm>
            <a:custGeom>
              <a:avLst/>
              <a:gdLst>
                <a:gd name="connsiteX0" fmla="*/ 14023 w 152099"/>
                <a:gd name="connsiteY0" fmla="*/ 33091 h 129841"/>
                <a:gd name="connsiteX1" fmla="*/ 54941 w 152099"/>
                <a:gd name="connsiteY1" fmla="*/ 78684 h 129841"/>
                <a:gd name="connsiteX2" fmla="*/ 91334 w 152099"/>
                <a:gd name="connsiteY2" fmla="*/ 88515 h 129841"/>
                <a:gd name="connsiteX3" fmla="*/ 105617 w 152099"/>
                <a:gd name="connsiteY3" fmla="*/ 98865 h 129841"/>
                <a:gd name="connsiteX4" fmla="*/ 87068 w 152099"/>
                <a:gd name="connsiteY4" fmla="*/ 106284 h 129841"/>
                <a:gd name="connsiteX5" fmla="*/ 5973 w 152099"/>
                <a:gd name="connsiteY5" fmla="*/ 106284 h 129841"/>
                <a:gd name="connsiteX6" fmla="*/ 2782 w 152099"/>
                <a:gd name="connsiteY6" fmla="*/ 130472 h 129841"/>
                <a:gd name="connsiteX7" fmla="*/ 91482 w 152099"/>
                <a:gd name="connsiteY7" fmla="*/ 130472 h 129841"/>
                <a:gd name="connsiteX8" fmla="*/ 145756 w 152099"/>
                <a:gd name="connsiteY8" fmla="*/ 95934 h 129841"/>
                <a:gd name="connsiteX9" fmla="*/ 113741 w 152099"/>
                <a:gd name="connsiteY9" fmla="*/ 56166 h 129841"/>
                <a:gd name="connsiteX10" fmla="*/ 68519 w 152099"/>
                <a:gd name="connsiteY10" fmla="*/ 44146 h 129841"/>
                <a:gd name="connsiteX11" fmla="*/ 53680 w 152099"/>
                <a:gd name="connsiteY11" fmla="*/ 33017 h 129841"/>
                <a:gd name="connsiteX12" fmla="*/ 66590 w 152099"/>
                <a:gd name="connsiteY12" fmla="*/ 26933 h 129841"/>
                <a:gd name="connsiteX13" fmla="*/ 147722 w 152099"/>
                <a:gd name="connsiteY13" fmla="*/ 26933 h 129841"/>
                <a:gd name="connsiteX14" fmla="*/ 150913 w 152099"/>
                <a:gd name="connsiteY14" fmla="*/ 2782 h 129841"/>
                <a:gd name="connsiteX15" fmla="*/ 63363 w 152099"/>
                <a:gd name="connsiteY15" fmla="*/ 2782 h 129841"/>
                <a:gd name="connsiteX16" fmla="*/ 14023 w 152099"/>
                <a:gd name="connsiteY16" fmla="*/ 33091 h 12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2099" h="129841">
                  <a:moveTo>
                    <a:pt x="14023" y="33091"/>
                  </a:moveTo>
                  <a:cubicBezTo>
                    <a:pt x="9163" y="56314"/>
                    <a:pt x="20292" y="69261"/>
                    <a:pt x="54941" y="78684"/>
                  </a:cubicBezTo>
                  <a:lnTo>
                    <a:pt x="91334" y="88515"/>
                  </a:lnTo>
                  <a:cubicBezTo>
                    <a:pt x="100942" y="91112"/>
                    <a:pt x="106730" y="92929"/>
                    <a:pt x="105617" y="98865"/>
                  </a:cubicBezTo>
                  <a:cubicBezTo>
                    <a:pt x="104504" y="104801"/>
                    <a:pt x="98902" y="106284"/>
                    <a:pt x="87068" y="106284"/>
                  </a:cubicBezTo>
                  <a:lnTo>
                    <a:pt x="5973" y="106284"/>
                  </a:lnTo>
                  <a:lnTo>
                    <a:pt x="2782" y="130472"/>
                  </a:lnTo>
                  <a:lnTo>
                    <a:pt x="91482" y="130472"/>
                  </a:lnTo>
                  <a:cubicBezTo>
                    <a:pt x="123794" y="130472"/>
                    <a:pt x="141675" y="120530"/>
                    <a:pt x="145756" y="95934"/>
                  </a:cubicBezTo>
                  <a:cubicBezTo>
                    <a:pt x="149132" y="75716"/>
                    <a:pt x="138337" y="62806"/>
                    <a:pt x="113741" y="56166"/>
                  </a:cubicBezTo>
                  <a:lnTo>
                    <a:pt x="68519" y="44146"/>
                  </a:lnTo>
                  <a:cubicBezTo>
                    <a:pt x="56166" y="40807"/>
                    <a:pt x="52345" y="38878"/>
                    <a:pt x="53680" y="33017"/>
                  </a:cubicBezTo>
                  <a:cubicBezTo>
                    <a:pt x="54311" y="29567"/>
                    <a:pt x="57650" y="26933"/>
                    <a:pt x="66590" y="26933"/>
                  </a:cubicBezTo>
                  <a:lnTo>
                    <a:pt x="147722" y="26933"/>
                  </a:lnTo>
                  <a:lnTo>
                    <a:pt x="150913" y="2782"/>
                  </a:lnTo>
                  <a:lnTo>
                    <a:pt x="63363" y="2782"/>
                  </a:lnTo>
                  <a:cubicBezTo>
                    <a:pt x="32386" y="2745"/>
                    <a:pt x="18215" y="13541"/>
                    <a:pt x="14023" y="33091"/>
                  </a:cubicBezTo>
                  <a:close/>
                </a:path>
              </a:pathLst>
            </a:custGeom>
            <a:solidFill>
              <a:srgbClr val="000000"/>
            </a:solidFill>
            <a:ln w="952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24D8F9BE-620E-4631-91CD-927FE3722D80}"/>
                </a:ext>
              </a:extLst>
            </p:cNvPr>
            <p:cNvSpPr/>
            <p:nvPr/>
          </p:nvSpPr>
          <p:spPr>
            <a:xfrm>
              <a:off x="3529229" y="6210765"/>
              <a:ext cx="155810" cy="129841"/>
            </a:xfrm>
            <a:custGeom>
              <a:avLst/>
              <a:gdLst>
                <a:gd name="connsiteX0" fmla="*/ 153250 w 155809"/>
                <a:gd name="connsiteY0" fmla="*/ 2782 h 129841"/>
                <a:gd name="connsiteX1" fmla="*/ 5973 w 155809"/>
                <a:gd name="connsiteY1" fmla="*/ 2782 h 129841"/>
                <a:gd name="connsiteX2" fmla="*/ 2782 w 155809"/>
                <a:gd name="connsiteY2" fmla="*/ 26970 h 129841"/>
                <a:gd name="connsiteX3" fmla="*/ 56982 w 155809"/>
                <a:gd name="connsiteY3" fmla="*/ 26933 h 129841"/>
                <a:gd name="connsiteX4" fmla="*/ 43293 w 155809"/>
                <a:gd name="connsiteY4" fmla="*/ 130657 h 129841"/>
                <a:gd name="connsiteX5" fmla="*/ 82245 w 155809"/>
                <a:gd name="connsiteY5" fmla="*/ 130657 h 129841"/>
                <a:gd name="connsiteX6" fmla="*/ 95897 w 155809"/>
                <a:gd name="connsiteY6" fmla="*/ 26970 h 129841"/>
                <a:gd name="connsiteX7" fmla="*/ 150059 w 155809"/>
                <a:gd name="connsiteY7" fmla="*/ 26933 h 129841"/>
                <a:gd name="connsiteX8" fmla="*/ 153250 w 155809"/>
                <a:gd name="connsiteY8" fmla="*/ 2782 h 12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809" h="129841">
                  <a:moveTo>
                    <a:pt x="153250" y="2782"/>
                  </a:moveTo>
                  <a:lnTo>
                    <a:pt x="5973" y="2782"/>
                  </a:lnTo>
                  <a:lnTo>
                    <a:pt x="2782" y="26970"/>
                  </a:lnTo>
                  <a:lnTo>
                    <a:pt x="56982" y="26933"/>
                  </a:lnTo>
                  <a:lnTo>
                    <a:pt x="43293" y="130657"/>
                  </a:lnTo>
                  <a:lnTo>
                    <a:pt x="82245" y="130657"/>
                  </a:lnTo>
                  <a:lnTo>
                    <a:pt x="95897" y="26970"/>
                  </a:lnTo>
                  <a:lnTo>
                    <a:pt x="150059" y="26933"/>
                  </a:lnTo>
                  <a:lnTo>
                    <a:pt x="153250" y="2782"/>
                  </a:lnTo>
                  <a:close/>
                </a:path>
              </a:pathLst>
            </a:custGeom>
            <a:solidFill>
              <a:srgbClr val="000000"/>
            </a:solidFill>
            <a:ln w="9525"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44024295-4E82-4E33-B8BA-4CB7002E7A64}"/>
                </a:ext>
              </a:extLst>
            </p:cNvPr>
            <p:cNvSpPr/>
            <p:nvPr/>
          </p:nvSpPr>
          <p:spPr>
            <a:xfrm>
              <a:off x="3851829" y="6210765"/>
              <a:ext cx="152100" cy="129841"/>
            </a:xfrm>
            <a:custGeom>
              <a:avLst/>
              <a:gdLst>
                <a:gd name="connsiteX0" fmla="*/ 116857 w 152099"/>
                <a:gd name="connsiteY0" fmla="*/ 2782 h 129841"/>
                <a:gd name="connsiteX1" fmla="*/ 19625 w 152099"/>
                <a:gd name="connsiteY1" fmla="*/ 2782 h 129841"/>
                <a:gd name="connsiteX2" fmla="*/ 2782 w 152099"/>
                <a:gd name="connsiteY2" fmla="*/ 130657 h 129841"/>
                <a:gd name="connsiteX3" fmla="*/ 41512 w 152099"/>
                <a:gd name="connsiteY3" fmla="*/ 130657 h 129841"/>
                <a:gd name="connsiteX4" fmla="*/ 47856 w 152099"/>
                <a:gd name="connsiteY4" fmla="*/ 82765 h 129841"/>
                <a:gd name="connsiteX5" fmla="*/ 106321 w 152099"/>
                <a:gd name="connsiteY5" fmla="*/ 82765 h 129841"/>
                <a:gd name="connsiteX6" fmla="*/ 151543 w 152099"/>
                <a:gd name="connsiteY6" fmla="*/ 42885 h 129841"/>
                <a:gd name="connsiteX7" fmla="*/ 116857 w 152099"/>
                <a:gd name="connsiteY7" fmla="*/ 2782 h 129841"/>
                <a:gd name="connsiteX8" fmla="*/ 112554 w 152099"/>
                <a:gd name="connsiteY8" fmla="*/ 42773 h 129841"/>
                <a:gd name="connsiteX9" fmla="*/ 94616 w 152099"/>
                <a:gd name="connsiteY9" fmla="*/ 58603 h 129841"/>
                <a:gd name="connsiteX10" fmla="*/ 94265 w 152099"/>
                <a:gd name="connsiteY10" fmla="*/ 58577 h 129841"/>
                <a:gd name="connsiteX11" fmla="*/ 51083 w 152099"/>
                <a:gd name="connsiteY11" fmla="*/ 58577 h 129841"/>
                <a:gd name="connsiteX12" fmla="*/ 55275 w 152099"/>
                <a:gd name="connsiteY12" fmla="*/ 26970 h 129841"/>
                <a:gd name="connsiteX13" fmla="*/ 98420 w 152099"/>
                <a:gd name="connsiteY13" fmla="*/ 26970 h 129841"/>
                <a:gd name="connsiteX14" fmla="*/ 112554 w 152099"/>
                <a:gd name="connsiteY14" fmla="*/ 42773 h 12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099" h="129841">
                  <a:moveTo>
                    <a:pt x="116857" y="2782"/>
                  </a:moveTo>
                  <a:lnTo>
                    <a:pt x="19625" y="2782"/>
                  </a:lnTo>
                  <a:lnTo>
                    <a:pt x="2782" y="130657"/>
                  </a:lnTo>
                  <a:lnTo>
                    <a:pt x="41512" y="130657"/>
                  </a:lnTo>
                  <a:lnTo>
                    <a:pt x="47856" y="82765"/>
                  </a:lnTo>
                  <a:lnTo>
                    <a:pt x="106321" y="82765"/>
                  </a:lnTo>
                  <a:cubicBezTo>
                    <a:pt x="131251" y="82765"/>
                    <a:pt x="148242" y="67926"/>
                    <a:pt x="151543" y="42885"/>
                  </a:cubicBezTo>
                  <a:cubicBezTo>
                    <a:pt x="154845" y="17844"/>
                    <a:pt x="141490" y="2782"/>
                    <a:pt x="116857" y="2782"/>
                  </a:cubicBezTo>
                  <a:close/>
                  <a:moveTo>
                    <a:pt x="112554" y="42773"/>
                  </a:moveTo>
                  <a:cubicBezTo>
                    <a:pt x="111971" y="52098"/>
                    <a:pt x="103940" y="59185"/>
                    <a:pt x="94616" y="58603"/>
                  </a:cubicBezTo>
                  <a:cubicBezTo>
                    <a:pt x="94499" y="58595"/>
                    <a:pt x="94382" y="58587"/>
                    <a:pt x="94265" y="58577"/>
                  </a:cubicBezTo>
                  <a:lnTo>
                    <a:pt x="51083" y="58577"/>
                  </a:lnTo>
                  <a:lnTo>
                    <a:pt x="55275" y="26970"/>
                  </a:lnTo>
                  <a:lnTo>
                    <a:pt x="98420" y="26970"/>
                  </a:lnTo>
                  <a:cubicBezTo>
                    <a:pt x="108362" y="26970"/>
                    <a:pt x="113964" y="32275"/>
                    <a:pt x="112554" y="42773"/>
                  </a:cubicBezTo>
                  <a:close/>
                </a:path>
              </a:pathLst>
            </a:custGeom>
            <a:solidFill>
              <a:srgbClr val="000000"/>
            </a:solidFill>
            <a:ln w="952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5C5256EC-7790-42AE-BC86-7C162E2A6096}"/>
                </a:ext>
              </a:extLst>
            </p:cNvPr>
            <p:cNvSpPr/>
            <p:nvPr/>
          </p:nvSpPr>
          <p:spPr>
            <a:xfrm>
              <a:off x="3675597" y="6209430"/>
              <a:ext cx="166939" cy="133551"/>
            </a:xfrm>
            <a:custGeom>
              <a:avLst/>
              <a:gdLst>
                <a:gd name="connsiteX0" fmla="*/ 108827 w 166938"/>
                <a:gd name="connsiteY0" fmla="*/ 2782 h 133551"/>
                <a:gd name="connsiteX1" fmla="*/ 77887 w 166938"/>
                <a:gd name="connsiteY1" fmla="*/ 2782 h 133551"/>
                <a:gd name="connsiteX2" fmla="*/ 7105 w 166938"/>
                <a:gd name="connsiteY2" fmla="*/ 54978 h 133551"/>
                <a:gd name="connsiteX3" fmla="*/ 3618 w 166938"/>
                <a:gd name="connsiteY3" fmla="*/ 81466 h 133551"/>
                <a:gd name="connsiteX4" fmla="*/ 60637 w 166938"/>
                <a:gd name="connsiteY4" fmla="*/ 133662 h 133551"/>
                <a:gd name="connsiteX5" fmla="*/ 91576 w 166938"/>
                <a:gd name="connsiteY5" fmla="*/ 133662 h 133551"/>
                <a:gd name="connsiteX6" fmla="*/ 162358 w 166938"/>
                <a:gd name="connsiteY6" fmla="*/ 81466 h 133551"/>
                <a:gd name="connsiteX7" fmla="*/ 165846 w 166938"/>
                <a:gd name="connsiteY7" fmla="*/ 54978 h 133551"/>
                <a:gd name="connsiteX8" fmla="*/ 108827 w 166938"/>
                <a:gd name="connsiteY8" fmla="*/ 2782 h 133551"/>
                <a:gd name="connsiteX9" fmla="*/ 126374 w 166938"/>
                <a:gd name="connsiteY9" fmla="*/ 58911 h 133551"/>
                <a:gd name="connsiteX10" fmla="*/ 123925 w 166938"/>
                <a:gd name="connsiteY10" fmla="*/ 77460 h 133551"/>
                <a:gd name="connsiteX11" fmla="*/ 88831 w 166938"/>
                <a:gd name="connsiteY11" fmla="*/ 109401 h 133551"/>
                <a:gd name="connsiteX12" fmla="*/ 69726 w 166938"/>
                <a:gd name="connsiteY12" fmla="*/ 109401 h 133551"/>
                <a:gd name="connsiteX13" fmla="*/ 43053 w 166938"/>
                <a:gd name="connsiteY13" fmla="*/ 77460 h 133551"/>
                <a:gd name="connsiteX14" fmla="*/ 45501 w 166938"/>
                <a:gd name="connsiteY14" fmla="*/ 58911 h 133551"/>
                <a:gd name="connsiteX15" fmla="*/ 80595 w 166938"/>
                <a:gd name="connsiteY15" fmla="*/ 26970 h 133551"/>
                <a:gd name="connsiteX16" fmla="*/ 99664 w 166938"/>
                <a:gd name="connsiteY16" fmla="*/ 26970 h 133551"/>
                <a:gd name="connsiteX17" fmla="*/ 126374 w 166938"/>
                <a:gd name="connsiteY17" fmla="*/ 58725 h 13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6938" h="133551">
                  <a:moveTo>
                    <a:pt x="108827" y="2782"/>
                  </a:moveTo>
                  <a:lnTo>
                    <a:pt x="77887" y="2782"/>
                  </a:lnTo>
                  <a:cubicBezTo>
                    <a:pt x="31998" y="2782"/>
                    <a:pt x="12151" y="17621"/>
                    <a:pt x="7105" y="54978"/>
                  </a:cubicBezTo>
                  <a:lnTo>
                    <a:pt x="3618" y="81466"/>
                  </a:lnTo>
                  <a:cubicBezTo>
                    <a:pt x="-1242" y="119046"/>
                    <a:pt x="14747" y="133662"/>
                    <a:pt x="60637" y="133662"/>
                  </a:cubicBezTo>
                  <a:lnTo>
                    <a:pt x="91576" y="133662"/>
                  </a:lnTo>
                  <a:cubicBezTo>
                    <a:pt x="137429" y="133662"/>
                    <a:pt x="157313" y="119046"/>
                    <a:pt x="162358" y="81466"/>
                  </a:cubicBezTo>
                  <a:lnTo>
                    <a:pt x="165846" y="54978"/>
                  </a:lnTo>
                  <a:cubicBezTo>
                    <a:pt x="170705" y="17250"/>
                    <a:pt x="154679" y="2782"/>
                    <a:pt x="108827" y="2782"/>
                  </a:cubicBezTo>
                  <a:close/>
                  <a:moveTo>
                    <a:pt x="126374" y="58911"/>
                  </a:moveTo>
                  <a:lnTo>
                    <a:pt x="123925" y="77460"/>
                  </a:lnTo>
                  <a:cubicBezTo>
                    <a:pt x="120698" y="102018"/>
                    <a:pt x="110682" y="109401"/>
                    <a:pt x="88831" y="109401"/>
                  </a:cubicBezTo>
                  <a:lnTo>
                    <a:pt x="69726" y="109401"/>
                  </a:lnTo>
                  <a:cubicBezTo>
                    <a:pt x="47875" y="109401"/>
                    <a:pt x="39825" y="101981"/>
                    <a:pt x="43053" y="77460"/>
                  </a:cubicBezTo>
                  <a:lnTo>
                    <a:pt x="45501" y="58911"/>
                  </a:lnTo>
                  <a:cubicBezTo>
                    <a:pt x="48729" y="34352"/>
                    <a:pt x="58745" y="26970"/>
                    <a:pt x="80595" y="26970"/>
                  </a:cubicBezTo>
                  <a:lnTo>
                    <a:pt x="99664" y="26970"/>
                  </a:lnTo>
                  <a:cubicBezTo>
                    <a:pt x="121662" y="26784"/>
                    <a:pt x="129601" y="34167"/>
                    <a:pt x="126374" y="58725"/>
                  </a:cubicBezTo>
                  <a:close/>
                </a:path>
              </a:pathLst>
            </a:custGeom>
            <a:solidFill>
              <a:srgbClr val="000000"/>
            </a:solidFill>
            <a:ln w="952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2D42123C-BD81-4357-9A8A-77FD8FDC6F7A}"/>
                </a:ext>
              </a:extLst>
            </p:cNvPr>
            <p:cNvSpPr/>
            <p:nvPr/>
          </p:nvSpPr>
          <p:spPr>
            <a:xfrm>
              <a:off x="3873577" y="6047277"/>
              <a:ext cx="144680" cy="129841"/>
            </a:xfrm>
            <a:custGeom>
              <a:avLst/>
              <a:gdLst>
                <a:gd name="connsiteX0" fmla="*/ 3219 w 144680"/>
                <a:gd name="connsiteY0" fmla="*/ 100571 h 129841"/>
                <a:gd name="connsiteX1" fmla="*/ 30337 w 144680"/>
                <a:gd name="connsiteY1" fmla="*/ 130620 h 129841"/>
                <a:gd name="connsiteX2" fmla="*/ 126605 w 144680"/>
                <a:gd name="connsiteY2" fmla="*/ 130620 h 129841"/>
                <a:gd name="connsiteX3" fmla="*/ 129796 w 144680"/>
                <a:gd name="connsiteY3" fmla="*/ 106433 h 129841"/>
                <a:gd name="connsiteX4" fmla="*/ 51631 w 144680"/>
                <a:gd name="connsiteY4" fmla="*/ 106433 h 129841"/>
                <a:gd name="connsiteX5" fmla="*/ 42654 w 144680"/>
                <a:gd name="connsiteY5" fmla="*/ 96750 h 129841"/>
                <a:gd name="connsiteX6" fmla="*/ 45325 w 144680"/>
                <a:gd name="connsiteY6" fmla="*/ 76458 h 129841"/>
                <a:gd name="connsiteX7" fmla="*/ 127718 w 144680"/>
                <a:gd name="connsiteY7" fmla="*/ 76458 h 129841"/>
                <a:gd name="connsiteX8" fmla="*/ 130872 w 144680"/>
                <a:gd name="connsiteY8" fmla="*/ 52270 h 129841"/>
                <a:gd name="connsiteX9" fmla="*/ 48515 w 144680"/>
                <a:gd name="connsiteY9" fmla="*/ 52270 h 129841"/>
                <a:gd name="connsiteX10" fmla="*/ 51854 w 144680"/>
                <a:gd name="connsiteY10" fmla="*/ 26933 h 129841"/>
                <a:gd name="connsiteX11" fmla="*/ 140294 w 144680"/>
                <a:gd name="connsiteY11" fmla="*/ 26933 h 129841"/>
                <a:gd name="connsiteX12" fmla="*/ 143485 w 144680"/>
                <a:gd name="connsiteY12" fmla="*/ 2782 h 129841"/>
                <a:gd name="connsiteX13" fmla="*/ 16092 w 144680"/>
                <a:gd name="connsiteY13" fmla="*/ 2782 h 12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680" h="129841">
                  <a:moveTo>
                    <a:pt x="3219" y="100571"/>
                  </a:moveTo>
                  <a:cubicBezTo>
                    <a:pt x="585" y="120678"/>
                    <a:pt x="9897" y="130620"/>
                    <a:pt x="30337" y="130620"/>
                  </a:cubicBezTo>
                  <a:lnTo>
                    <a:pt x="126605" y="130620"/>
                  </a:lnTo>
                  <a:lnTo>
                    <a:pt x="129796" y="106433"/>
                  </a:lnTo>
                  <a:lnTo>
                    <a:pt x="51631" y="106433"/>
                  </a:lnTo>
                  <a:cubicBezTo>
                    <a:pt x="44583" y="106433"/>
                    <a:pt x="41800" y="103391"/>
                    <a:pt x="42654" y="96750"/>
                  </a:cubicBezTo>
                  <a:lnTo>
                    <a:pt x="45325" y="76458"/>
                  </a:lnTo>
                  <a:lnTo>
                    <a:pt x="127718" y="76458"/>
                  </a:lnTo>
                  <a:lnTo>
                    <a:pt x="130872" y="52270"/>
                  </a:lnTo>
                  <a:lnTo>
                    <a:pt x="48515" y="52270"/>
                  </a:lnTo>
                  <a:lnTo>
                    <a:pt x="51854" y="26933"/>
                  </a:lnTo>
                  <a:lnTo>
                    <a:pt x="140294" y="26933"/>
                  </a:lnTo>
                  <a:lnTo>
                    <a:pt x="143485" y="2782"/>
                  </a:lnTo>
                  <a:lnTo>
                    <a:pt x="16092" y="2782"/>
                  </a:lnTo>
                  <a:close/>
                </a:path>
              </a:pathLst>
            </a:custGeom>
            <a:solidFill>
              <a:srgbClr val="000000"/>
            </a:solidFill>
            <a:ln w="9525"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8C27EBA6-016B-4AF3-B866-9761A675A78C}"/>
                </a:ext>
              </a:extLst>
            </p:cNvPr>
            <p:cNvSpPr/>
            <p:nvPr/>
          </p:nvSpPr>
          <p:spPr>
            <a:xfrm>
              <a:off x="3564406" y="6047277"/>
              <a:ext cx="144680" cy="129841"/>
            </a:xfrm>
            <a:custGeom>
              <a:avLst/>
              <a:gdLst>
                <a:gd name="connsiteX0" fmla="*/ 30300 w 144680"/>
                <a:gd name="connsiteY0" fmla="*/ 130620 h 129841"/>
                <a:gd name="connsiteX1" fmla="*/ 126754 w 144680"/>
                <a:gd name="connsiteY1" fmla="*/ 130620 h 129841"/>
                <a:gd name="connsiteX2" fmla="*/ 129907 w 144680"/>
                <a:gd name="connsiteY2" fmla="*/ 106433 h 129841"/>
                <a:gd name="connsiteX3" fmla="*/ 51631 w 144680"/>
                <a:gd name="connsiteY3" fmla="*/ 106433 h 129841"/>
                <a:gd name="connsiteX4" fmla="*/ 42654 w 144680"/>
                <a:gd name="connsiteY4" fmla="*/ 96750 h 129841"/>
                <a:gd name="connsiteX5" fmla="*/ 45325 w 144680"/>
                <a:gd name="connsiteY5" fmla="*/ 76458 h 129841"/>
                <a:gd name="connsiteX6" fmla="*/ 127867 w 144680"/>
                <a:gd name="connsiteY6" fmla="*/ 76458 h 129841"/>
                <a:gd name="connsiteX7" fmla="*/ 131020 w 144680"/>
                <a:gd name="connsiteY7" fmla="*/ 52270 h 129841"/>
                <a:gd name="connsiteX8" fmla="*/ 48515 w 144680"/>
                <a:gd name="connsiteY8" fmla="*/ 52270 h 129841"/>
                <a:gd name="connsiteX9" fmla="*/ 51854 w 144680"/>
                <a:gd name="connsiteY9" fmla="*/ 26933 h 129841"/>
                <a:gd name="connsiteX10" fmla="*/ 140294 w 144680"/>
                <a:gd name="connsiteY10" fmla="*/ 26933 h 129841"/>
                <a:gd name="connsiteX11" fmla="*/ 143448 w 144680"/>
                <a:gd name="connsiteY11" fmla="*/ 2782 h 129841"/>
                <a:gd name="connsiteX12" fmla="*/ 16092 w 144680"/>
                <a:gd name="connsiteY12" fmla="*/ 2782 h 129841"/>
                <a:gd name="connsiteX13" fmla="*/ 3219 w 144680"/>
                <a:gd name="connsiteY13" fmla="*/ 100571 h 129841"/>
                <a:gd name="connsiteX14" fmla="*/ 30300 w 144680"/>
                <a:gd name="connsiteY14" fmla="*/ 130620 h 12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4680" h="129841">
                  <a:moveTo>
                    <a:pt x="30300" y="130620"/>
                  </a:moveTo>
                  <a:lnTo>
                    <a:pt x="126754" y="130620"/>
                  </a:lnTo>
                  <a:lnTo>
                    <a:pt x="129907" y="106433"/>
                  </a:lnTo>
                  <a:lnTo>
                    <a:pt x="51631" y="106433"/>
                  </a:lnTo>
                  <a:cubicBezTo>
                    <a:pt x="44583" y="106433"/>
                    <a:pt x="41800" y="103391"/>
                    <a:pt x="42654" y="96750"/>
                  </a:cubicBezTo>
                  <a:lnTo>
                    <a:pt x="45325" y="76458"/>
                  </a:lnTo>
                  <a:lnTo>
                    <a:pt x="127867" y="76458"/>
                  </a:lnTo>
                  <a:lnTo>
                    <a:pt x="131020" y="52270"/>
                  </a:lnTo>
                  <a:lnTo>
                    <a:pt x="48515" y="52270"/>
                  </a:lnTo>
                  <a:lnTo>
                    <a:pt x="51854" y="26933"/>
                  </a:lnTo>
                  <a:lnTo>
                    <a:pt x="140294" y="26933"/>
                  </a:lnTo>
                  <a:lnTo>
                    <a:pt x="143448" y="2782"/>
                  </a:lnTo>
                  <a:lnTo>
                    <a:pt x="16092" y="2782"/>
                  </a:lnTo>
                  <a:lnTo>
                    <a:pt x="3219" y="100571"/>
                  </a:lnTo>
                  <a:cubicBezTo>
                    <a:pt x="585" y="120678"/>
                    <a:pt x="9897" y="130620"/>
                    <a:pt x="30300" y="130620"/>
                  </a:cubicBezTo>
                  <a:close/>
                </a:path>
              </a:pathLst>
            </a:custGeom>
            <a:solidFill>
              <a:srgbClr val="000000"/>
            </a:solidFill>
            <a:ln w="952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9B4058D9-675F-4ECA-89B2-55506DE7ACAA}"/>
                </a:ext>
              </a:extLst>
            </p:cNvPr>
            <p:cNvSpPr/>
            <p:nvPr/>
          </p:nvSpPr>
          <p:spPr>
            <a:xfrm>
              <a:off x="3394528" y="6047240"/>
              <a:ext cx="159519" cy="129841"/>
            </a:xfrm>
            <a:custGeom>
              <a:avLst/>
              <a:gdLst>
                <a:gd name="connsiteX0" fmla="*/ 43664 w 159519"/>
                <a:gd name="connsiteY0" fmla="*/ 46928 h 129841"/>
                <a:gd name="connsiteX1" fmla="*/ 45036 w 159519"/>
                <a:gd name="connsiteY1" fmla="*/ 46928 h 129841"/>
                <a:gd name="connsiteX2" fmla="*/ 50861 w 159519"/>
                <a:gd name="connsiteY2" fmla="*/ 49970 h 129841"/>
                <a:gd name="connsiteX3" fmla="*/ 84545 w 159519"/>
                <a:gd name="connsiteY3" fmla="*/ 113481 h 129841"/>
                <a:gd name="connsiteX4" fmla="*/ 120122 w 159519"/>
                <a:gd name="connsiteY4" fmla="*/ 130657 h 129841"/>
                <a:gd name="connsiteX5" fmla="*/ 143493 w 159519"/>
                <a:gd name="connsiteY5" fmla="*/ 130657 h 129841"/>
                <a:gd name="connsiteX6" fmla="*/ 160335 w 159519"/>
                <a:gd name="connsiteY6" fmla="*/ 2782 h 129841"/>
                <a:gd name="connsiteX7" fmla="*/ 130657 w 159519"/>
                <a:gd name="connsiteY7" fmla="*/ 2782 h 129841"/>
                <a:gd name="connsiteX8" fmla="*/ 119528 w 159519"/>
                <a:gd name="connsiteY8" fmla="*/ 86511 h 129841"/>
                <a:gd name="connsiteX9" fmla="*/ 118118 w 159519"/>
                <a:gd name="connsiteY9" fmla="*/ 86511 h 129841"/>
                <a:gd name="connsiteX10" fmla="*/ 112331 w 159519"/>
                <a:gd name="connsiteY10" fmla="*/ 83469 h 129841"/>
                <a:gd name="connsiteX11" fmla="*/ 78610 w 159519"/>
                <a:gd name="connsiteY11" fmla="*/ 19958 h 129841"/>
                <a:gd name="connsiteX12" fmla="*/ 42885 w 159519"/>
                <a:gd name="connsiteY12" fmla="*/ 2782 h 129841"/>
                <a:gd name="connsiteX13" fmla="*/ 19625 w 159519"/>
                <a:gd name="connsiteY13" fmla="*/ 2782 h 129841"/>
                <a:gd name="connsiteX14" fmla="*/ 2782 w 159519"/>
                <a:gd name="connsiteY14" fmla="*/ 130657 h 129841"/>
                <a:gd name="connsiteX15" fmla="*/ 32460 w 159519"/>
                <a:gd name="connsiteY15" fmla="*/ 130657 h 12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519" h="129841">
                  <a:moveTo>
                    <a:pt x="43664" y="46928"/>
                  </a:moveTo>
                  <a:lnTo>
                    <a:pt x="45036" y="46928"/>
                  </a:lnTo>
                  <a:cubicBezTo>
                    <a:pt x="48746" y="46928"/>
                    <a:pt x="49451" y="47336"/>
                    <a:pt x="50861" y="49970"/>
                  </a:cubicBezTo>
                  <a:lnTo>
                    <a:pt x="84545" y="113481"/>
                  </a:lnTo>
                  <a:cubicBezTo>
                    <a:pt x="92224" y="127949"/>
                    <a:pt x="99013" y="130657"/>
                    <a:pt x="120122" y="130657"/>
                  </a:cubicBezTo>
                  <a:lnTo>
                    <a:pt x="143493" y="130657"/>
                  </a:lnTo>
                  <a:lnTo>
                    <a:pt x="160335" y="2782"/>
                  </a:lnTo>
                  <a:lnTo>
                    <a:pt x="130657" y="2782"/>
                  </a:lnTo>
                  <a:lnTo>
                    <a:pt x="119528" y="86511"/>
                  </a:lnTo>
                  <a:lnTo>
                    <a:pt x="118118" y="86511"/>
                  </a:lnTo>
                  <a:cubicBezTo>
                    <a:pt x="114409" y="86511"/>
                    <a:pt x="113704" y="86066"/>
                    <a:pt x="112331" y="83469"/>
                  </a:cubicBezTo>
                  <a:lnTo>
                    <a:pt x="78610" y="19958"/>
                  </a:lnTo>
                  <a:cubicBezTo>
                    <a:pt x="70893" y="5453"/>
                    <a:pt x="64142" y="2782"/>
                    <a:pt x="42885" y="2782"/>
                  </a:cubicBezTo>
                  <a:lnTo>
                    <a:pt x="19625" y="2782"/>
                  </a:lnTo>
                  <a:lnTo>
                    <a:pt x="2782" y="130657"/>
                  </a:lnTo>
                  <a:lnTo>
                    <a:pt x="32460" y="130657"/>
                  </a:lnTo>
                  <a:close/>
                </a:path>
              </a:pathLst>
            </a:custGeom>
            <a:solidFill>
              <a:srgbClr val="000000"/>
            </a:solidFill>
            <a:ln w="952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71C8174E-AD15-4FAC-890D-F4086BF9DD97}"/>
                </a:ext>
              </a:extLst>
            </p:cNvPr>
            <p:cNvSpPr/>
            <p:nvPr/>
          </p:nvSpPr>
          <p:spPr>
            <a:xfrm>
              <a:off x="3711267" y="6047203"/>
              <a:ext cx="170649" cy="133551"/>
            </a:xfrm>
            <a:custGeom>
              <a:avLst/>
              <a:gdLst>
                <a:gd name="connsiteX0" fmla="*/ 87142 w 170648"/>
                <a:gd name="connsiteY0" fmla="*/ 130694 h 133551"/>
                <a:gd name="connsiteX1" fmla="*/ 171316 w 170648"/>
                <a:gd name="connsiteY1" fmla="*/ 2782 h 133551"/>
                <a:gd name="connsiteX2" fmla="*/ 155216 w 170648"/>
                <a:gd name="connsiteY2" fmla="*/ 2782 h 133551"/>
                <a:gd name="connsiteX3" fmla="*/ 125538 w 170648"/>
                <a:gd name="connsiteY3" fmla="*/ 17621 h 133551"/>
                <a:gd name="connsiteX4" fmla="*/ 80464 w 170648"/>
                <a:gd name="connsiteY4" fmla="*/ 88107 h 133551"/>
                <a:gd name="connsiteX5" fmla="*/ 79537 w 170648"/>
                <a:gd name="connsiteY5" fmla="*/ 88107 h 133551"/>
                <a:gd name="connsiteX6" fmla="*/ 53569 w 170648"/>
                <a:gd name="connsiteY6" fmla="*/ 19328 h 133551"/>
                <a:gd name="connsiteX7" fmla="*/ 26265 w 170648"/>
                <a:gd name="connsiteY7" fmla="*/ 3042 h 133551"/>
                <a:gd name="connsiteX8" fmla="*/ 2782 w 170648"/>
                <a:gd name="connsiteY8" fmla="*/ 3042 h 133551"/>
                <a:gd name="connsiteX9" fmla="*/ 53235 w 170648"/>
                <a:gd name="connsiteY9" fmla="*/ 130917 h 13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648" h="133551">
                  <a:moveTo>
                    <a:pt x="87142" y="130694"/>
                  </a:moveTo>
                  <a:lnTo>
                    <a:pt x="171316" y="2782"/>
                  </a:lnTo>
                  <a:lnTo>
                    <a:pt x="155216" y="2782"/>
                  </a:lnTo>
                  <a:cubicBezTo>
                    <a:pt x="139709" y="2782"/>
                    <a:pt x="133477" y="5157"/>
                    <a:pt x="125538" y="17621"/>
                  </a:cubicBezTo>
                  <a:lnTo>
                    <a:pt x="80464" y="88107"/>
                  </a:lnTo>
                  <a:lnTo>
                    <a:pt x="79537" y="88107"/>
                  </a:lnTo>
                  <a:lnTo>
                    <a:pt x="53569" y="19328"/>
                  </a:lnTo>
                  <a:cubicBezTo>
                    <a:pt x="48932" y="7049"/>
                    <a:pt x="41475" y="3042"/>
                    <a:pt x="26265" y="3042"/>
                  </a:cubicBezTo>
                  <a:lnTo>
                    <a:pt x="2782" y="3042"/>
                  </a:lnTo>
                  <a:lnTo>
                    <a:pt x="53235" y="130917"/>
                  </a:lnTo>
                  <a:close/>
                </a:path>
              </a:pathLst>
            </a:custGeom>
            <a:solidFill>
              <a:srgbClr val="000000"/>
            </a:solidFill>
            <a:ln w="952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B9364D02-7E57-4767-9193-EB280ABF2E55}"/>
                </a:ext>
              </a:extLst>
            </p:cNvPr>
            <p:cNvSpPr/>
            <p:nvPr/>
          </p:nvSpPr>
          <p:spPr>
            <a:xfrm>
              <a:off x="3582613" y="5946051"/>
              <a:ext cx="827275" cy="140971"/>
            </a:xfrm>
            <a:custGeom>
              <a:avLst/>
              <a:gdLst>
                <a:gd name="connsiteX0" fmla="*/ 407294 w 827274"/>
                <a:gd name="connsiteY0" fmla="*/ 3066 h 140970"/>
                <a:gd name="connsiteX1" fmla="*/ 4340 w 827274"/>
                <a:gd name="connsiteY1" fmla="*/ 57117 h 140970"/>
                <a:gd name="connsiteX2" fmla="*/ 2782 w 827274"/>
                <a:gd name="connsiteY2" fmla="*/ 68246 h 140970"/>
                <a:gd name="connsiteX3" fmla="*/ 310692 w 827274"/>
                <a:gd name="connsiteY3" fmla="*/ 31149 h 140970"/>
                <a:gd name="connsiteX4" fmla="*/ 617599 w 827274"/>
                <a:gd name="connsiteY4" fmla="*/ 80117 h 140970"/>
                <a:gd name="connsiteX5" fmla="*/ 620233 w 827274"/>
                <a:gd name="connsiteY5" fmla="*/ 60456 h 140970"/>
                <a:gd name="connsiteX6" fmla="*/ 819187 w 827274"/>
                <a:gd name="connsiteY6" fmla="*/ 140030 h 140970"/>
                <a:gd name="connsiteX7" fmla="*/ 827349 w 827274"/>
                <a:gd name="connsiteY7" fmla="*/ 85645 h 140970"/>
                <a:gd name="connsiteX8" fmla="*/ 407294 w 827274"/>
                <a:gd name="connsiteY8" fmla="*/ 3066 h 14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274" h="140970">
                  <a:moveTo>
                    <a:pt x="407294" y="3066"/>
                  </a:moveTo>
                  <a:cubicBezTo>
                    <a:pt x="258050" y="395"/>
                    <a:pt x="119157" y="16458"/>
                    <a:pt x="4340" y="57117"/>
                  </a:cubicBezTo>
                  <a:lnTo>
                    <a:pt x="2782" y="68246"/>
                  </a:lnTo>
                  <a:cubicBezTo>
                    <a:pt x="94191" y="42649"/>
                    <a:pt x="199139" y="29071"/>
                    <a:pt x="310692" y="31149"/>
                  </a:cubicBezTo>
                  <a:cubicBezTo>
                    <a:pt x="422244" y="33226"/>
                    <a:pt x="527082" y="50922"/>
                    <a:pt x="617599" y="80117"/>
                  </a:cubicBezTo>
                  <a:lnTo>
                    <a:pt x="620233" y="60456"/>
                  </a:lnTo>
                  <a:cubicBezTo>
                    <a:pt x="695764" y="79969"/>
                    <a:pt x="763207" y="107124"/>
                    <a:pt x="819187" y="140030"/>
                  </a:cubicBezTo>
                  <a:lnTo>
                    <a:pt x="827349" y="85645"/>
                  </a:lnTo>
                  <a:cubicBezTo>
                    <a:pt x="710492" y="36454"/>
                    <a:pt x="565181" y="5848"/>
                    <a:pt x="407294" y="3066"/>
                  </a:cubicBezTo>
                  <a:close/>
                </a:path>
              </a:pathLst>
            </a:custGeom>
            <a:solidFill>
              <a:srgbClr val="000000"/>
            </a:solidFill>
            <a:ln w="952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81F80844-27D5-4168-9DEB-92D8A5C08F09}"/>
                </a:ext>
              </a:extLst>
            </p:cNvPr>
            <p:cNvSpPr/>
            <p:nvPr/>
          </p:nvSpPr>
          <p:spPr>
            <a:xfrm>
              <a:off x="3137851" y="6302359"/>
              <a:ext cx="945987" cy="148390"/>
            </a:xfrm>
            <a:custGeom>
              <a:avLst/>
              <a:gdLst>
                <a:gd name="connsiteX0" fmla="*/ 519439 w 945986"/>
                <a:gd name="connsiteY0" fmla="*/ 111663 h 148390"/>
                <a:gd name="connsiteX1" fmla="*/ 212532 w 945986"/>
                <a:gd name="connsiteY1" fmla="*/ 62695 h 148390"/>
                <a:gd name="connsiteX2" fmla="*/ 209861 w 945986"/>
                <a:gd name="connsiteY2" fmla="*/ 82356 h 148390"/>
                <a:gd name="connsiteX3" fmla="*/ 10944 w 945986"/>
                <a:gd name="connsiteY3" fmla="*/ 2782 h 148390"/>
                <a:gd name="connsiteX4" fmla="*/ 2782 w 945986"/>
                <a:gd name="connsiteY4" fmla="*/ 63659 h 148390"/>
                <a:gd name="connsiteX5" fmla="*/ 422726 w 945986"/>
                <a:gd name="connsiteY5" fmla="*/ 148613 h 148390"/>
                <a:gd name="connsiteX6" fmla="*/ 943093 w 945986"/>
                <a:gd name="connsiteY6" fmla="*/ 43144 h 148390"/>
                <a:gd name="connsiteX7" fmla="*/ 944762 w 945986"/>
                <a:gd name="connsiteY7" fmla="*/ 28973 h 148390"/>
                <a:gd name="connsiteX8" fmla="*/ 519439 w 945986"/>
                <a:gd name="connsiteY8" fmla="*/ 111663 h 14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5986" h="148390">
                  <a:moveTo>
                    <a:pt x="519439" y="111663"/>
                  </a:moveTo>
                  <a:cubicBezTo>
                    <a:pt x="407702" y="109549"/>
                    <a:pt x="303050" y="91890"/>
                    <a:pt x="212532" y="62695"/>
                  </a:cubicBezTo>
                  <a:lnTo>
                    <a:pt x="209861" y="82356"/>
                  </a:lnTo>
                  <a:cubicBezTo>
                    <a:pt x="134367" y="62843"/>
                    <a:pt x="66924" y="35688"/>
                    <a:pt x="10944" y="2782"/>
                  </a:cubicBezTo>
                  <a:lnTo>
                    <a:pt x="2782" y="63659"/>
                  </a:lnTo>
                  <a:cubicBezTo>
                    <a:pt x="119491" y="113036"/>
                    <a:pt x="264839" y="143642"/>
                    <a:pt x="422726" y="148613"/>
                  </a:cubicBezTo>
                  <a:cubicBezTo>
                    <a:pt x="603725" y="154288"/>
                    <a:pt x="781719" y="120381"/>
                    <a:pt x="943093" y="43144"/>
                  </a:cubicBezTo>
                  <a:lnTo>
                    <a:pt x="944762" y="28973"/>
                  </a:lnTo>
                  <a:cubicBezTo>
                    <a:pt x="786356" y="92336"/>
                    <a:pt x="630843" y="113889"/>
                    <a:pt x="519439" y="111663"/>
                  </a:cubicBezTo>
                  <a:close/>
                </a:path>
              </a:pathLst>
            </a:custGeom>
            <a:solidFill>
              <a:srgbClr val="000000"/>
            </a:solidFill>
            <a:ln w="9525" cap="flat">
              <a:noFill/>
              <a:prstDash val="solid"/>
              <a:miter/>
            </a:ln>
          </p:spPr>
          <p:txBody>
            <a:bodyPr rtlCol="0" anchor="ctr"/>
            <a:lstStyle/>
            <a:p>
              <a:endParaRPr lang="ja-JP" altLang="en-US"/>
            </a:p>
          </p:txBody>
        </p:sp>
      </p:grpSp>
    </p:spTree>
    <p:extLst>
      <p:ext uri="{BB962C8B-B14F-4D97-AF65-F5344CB8AC3E}">
        <p14:creationId xmlns:p14="http://schemas.microsoft.com/office/powerpoint/2010/main" val="2849193715"/>
      </p:ext>
    </p:extLst>
  </p:cSld>
  <p:clrMapOvr>
    <a:masterClrMapping/>
  </p:clrMapOvr>
  <p:extLst mod="1">
    <p:ext uri="{DCECCB84-F9BA-43D5-87BE-67443E8EF086}">
      <p15:sldGuideLst xmlns:p15="http://schemas.microsoft.com/office/powerpoint/2012/main">
        <p15:guide id="1" pos="3356">
          <p15:clr>
            <a:srgbClr val="FBAE40"/>
          </p15:clr>
        </p15:guide>
        <p15:guide id="2" pos="6304">
          <p15:clr>
            <a:srgbClr val="FBAE40"/>
          </p15:clr>
        </p15:guide>
        <p15:guide id="3" pos="408">
          <p15:clr>
            <a:srgbClr val="FBAE40"/>
          </p15:clr>
        </p15:guide>
        <p15:guide id="4" orient="horz" pos="2914">
          <p15:clr>
            <a:srgbClr val="FBAE40"/>
          </p15:clr>
        </p15:guide>
        <p15:guide id="5" orient="horz" pos="2007">
          <p15:clr>
            <a:srgbClr val="FBAE40"/>
          </p15:clr>
        </p15:guide>
        <p15:guide id="6" orient="horz" pos="4184">
          <p15:clr>
            <a:srgbClr val="FBAE40"/>
          </p15:clr>
        </p15:guide>
        <p15:guide id="7" orient="horz" pos="3050">
          <p15:clr>
            <a:srgbClr val="FBAE40"/>
          </p15:clr>
        </p15:guide>
        <p15:guide id="8" orient="horz" pos="3549">
          <p15:clr>
            <a:srgbClr val="FBAE40"/>
          </p15:clr>
        </p15:guide>
        <p15:guide id="9" orient="horz" pos="168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中表紙（出力／投影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2538016"/>
            <a:ext cx="9359900" cy="1008112"/>
          </a:xfrm>
        </p:spPr>
        <p:txBody>
          <a:bodyPr anchor="b"/>
          <a:lstStyle>
            <a:lvl1pPr>
              <a:defRPr sz="3000">
                <a:solidFill>
                  <a:schemeClr val="tx1"/>
                </a:solidFill>
              </a:defRPr>
            </a:lvl1pPr>
          </a:lstStyle>
          <a:p>
            <a:r>
              <a:rPr lang="ja-JP" altLang="en-US" dirty="0"/>
              <a:t>マスター タイトルの書式設定 </a:t>
            </a:r>
            <a:r>
              <a:rPr lang="en-US" altLang="ja-JP" dirty="0"/>
              <a:t>30pt</a:t>
            </a:r>
            <a:endParaRPr lang="en-US" dirty="0"/>
          </a:p>
        </p:txBody>
      </p:sp>
      <p:sp>
        <p:nvSpPr>
          <p:cNvPr id="3" name="Text Placeholder 2"/>
          <p:cNvSpPr>
            <a:spLocks noGrp="1"/>
          </p:cNvSpPr>
          <p:nvPr>
            <p:ph type="body" idx="1" hasCustomPrompt="1"/>
          </p:nvPr>
        </p:nvSpPr>
        <p:spPr>
          <a:xfrm>
            <a:off x="647700" y="4122192"/>
            <a:ext cx="9359902" cy="504000"/>
          </a:xfrm>
        </p:spPr>
        <p:txBody>
          <a:bodyPr lIns="0" tIns="0" rIns="0" bIns="0"/>
          <a:lstStyle>
            <a:lvl1pPr marL="0" indent="0">
              <a:lnSpc>
                <a:spcPct val="100000"/>
              </a:lnSpc>
              <a:spcAft>
                <a:spcPts val="0"/>
              </a:spcAft>
              <a:buNone/>
              <a:defRPr sz="1800">
                <a:solidFill>
                  <a:schemeClr val="tx1"/>
                </a:solidFill>
              </a:defRPr>
            </a:lvl1pPr>
            <a:lvl2pPr marL="492039" indent="0">
              <a:buNone/>
              <a:defRPr sz="2152">
                <a:solidFill>
                  <a:schemeClr val="tx1">
                    <a:tint val="75000"/>
                  </a:schemeClr>
                </a:solidFill>
              </a:defRPr>
            </a:lvl2pPr>
            <a:lvl3pPr marL="984077" indent="0">
              <a:buNone/>
              <a:defRPr sz="1937">
                <a:solidFill>
                  <a:schemeClr val="tx1">
                    <a:tint val="75000"/>
                  </a:schemeClr>
                </a:solidFill>
              </a:defRPr>
            </a:lvl3pPr>
            <a:lvl4pPr marL="1476116" indent="0">
              <a:buNone/>
              <a:defRPr sz="1722">
                <a:solidFill>
                  <a:schemeClr val="tx1">
                    <a:tint val="75000"/>
                  </a:schemeClr>
                </a:solidFill>
              </a:defRPr>
            </a:lvl4pPr>
            <a:lvl5pPr marL="1968155" indent="0">
              <a:buNone/>
              <a:defRPr sz="1722">
                <a:solidFill>
                  <a:schemeClr val="tx1">
                    <a:tint val="75000"/>
                  </a:schemeClr>
                </a:solidFill>
              </a:defRPr>
            </a:lvl5pPr>
            <a:lvl6pPr marL="2460193" indent="0">
              <a:buNone/>
              <a:defRPr sz="1722">
                <a:solidFill>
                  <a:schemeClr val="tx1">
                    <a:tint val="75000"/>
                  </a:schemeClr>
                </a:solidFill>
              </a:defRPr>
            </a:lvl6pPr>
            <a:lvl7pPr marL="2952232" indent="0">
              <a:buNone/>
              <a:defRPr sz="1722">
                <a:solidFill>
                  <a:schemeClr val="tx1">
                    <a:tint val="75000"/>
                  </a:schemeClr>
                </a:solidFill>
              </a:defRPr>
            </a:lvl7pPr>
            <a:lvl8pPr marL="3444270" indent="0">
              <a:buNone/>
              <a:defRPr sz="1722">
                <a:solidFill>
                  <a:schemeClr val="tx1">
                    <a:tint val="75000"/>
                  </a:schemeClr>
                </a:solidFill>
              </a:defRPr>
            </a:lvl8pPr>
            <a:lvl9pPr marL="3936309" indent="0">
              <a:buNone/>
              <a:defRPr sz="1722">
                <a:solidFill>
                  <a:schemeClr val="tx1">
                    <a:tint val="75000"/>
                  </a:schemeClr>
                </a:solidFill>
              </a:defRPr>
            </a:lvl9pPr>
          </a:lstStyle>
          <a:p>
            <a:pPr lvl="0"/>
            <a:r>
              <a:rPr lang="ja-JP" altLang="en-US" dirty="0"/>
              <a:t>マスター テキストの書式設定 </a:t>
            </a:r>
            <a:r>
              <a:rPr lang="en-US" altLang="ja-JP" dirty="0"/>
              <a:t>18pt</a:t>
            </a:r>
            <a:endParaRPr lang="ja-JP" altLang="en-US" dirty="0"/>
          </a:p>
        </p:txBody>
      </p:sp>
      <p:sp>
        <p:nvSpPr>
          <p:cNvPr id="10" name="Slide Number Placeholder 5">
            <a:extLst>
              <a:ext uri="{FF2B5EF4-FFF2-40B4-BE49-F238E27FC236}">
                <a16:creationId xmlns:a16="http://schemas.microsoft.com/office/drawing/2014/main" id="{070B7060-F2AD-47DC-88BE-69073C02A8B7}"/>
              </a:ext>
            </a:extLst>
          </p:cNvPr>
          <p:cNvSpPr>
            <a:spLocks noGrp="1"/>
          </p:cNvSpPr>
          <p:nvPr>
            <p:ph type="sldNum" sz="quarter" idx="4"/>
          </p:nvPr>
        </p:nvSpPr>
        <p:spPr>
          <a:xfrm>
            <a:off x="10254140" y="7171086"/>
            <a:ext cx="348731" cy="144000"/>
          </a:xfrm>
          <a:prstGeom prst="rect">
            <a:avLst/>
          </a:prstGeom>
        </p:spPr>
        <p:txBody>
          <a:bodyPr vert="horz" lIns="0" tIns="0" rIns="0" bIns="0" rtlCol="0" anchor="ctr"/>
          <a:lstStyle>
            <a:lvl1pPr algn="ctr" fontAlgn="ctr">
              <a:defRPr lang="ja-JP" altLang="en-US" sz="900" smtClean="0">
                <a:solidFill>
                  <a:schemeClr val="tx1"/>
                </a:solidFill>
              </a:defRPr>
            </a:lvl1pPr>
          </a:lstStyle>
          <a:p>
            <a:fld id="{9FB9FBB1-FD5B-41A6-B84B-A229A6B4BB39}" type="slidenum">
              <a:rPr lang="en-US" altLang="ja-JP" smtClean="0"/>
              <a:pPr/>
              <a:t>‹#›</a:t>
            </a:fld>
            <a:endParaRPr lang="en-US" dirty="0"/>
          </a:p>
        </p:txBody>
      </p:sp>
      <p:grpSp>
        <p:nvGrpSpPr>
          <p:cNvPr id="25" name="グループ化 24">
            <a:extLst>
              <a:ext uri="{FF2B5EF4-FFF2-40B4-BE49-F238E27FC236}">
                <a16:creationId xmlns:a16="http://schemas.microsoft.com/office/drawing/2014/main" id="{B8C0B89F-51DD-4554-B95D-03D6CCBB9B46}"/>
              </a:ext>
            </a:extLst>
          </p:cNvPr>
          <p:cNvGrpSpPr/>
          <p:nvPr userDrawn="1"/>
        </p:nvGrpSpPr>
        <p:grpSpPr>
          <a:xfrm>
            <a:off x="645739" y="6764090"/>
            <a:ext cx="1485075" cy="248541"/>
            <a:chOff x="645739" y="5989298"/>
            <a:chExt cx="1485075" cy="248541"/>
          </a:xfrm>
        </p:grpSpPr>
        <p:sp>
          <p:nvSpPr>
            <p:cNvPr id="26" name="フリーフォーム: 図形 25">
              <a:extLst>
                <a:ext uri="{FF2B5EF4-FFF2-40B4-BE49-F238E27FC236}">
                  <a16:creationId xmlns:a16="http://schemas.microsoft.com/office/drawing/2014/main" id="{8A3ED8ED-06B0-4D75-A53B-CA273C71B879}"/>
                </a:ext>
              </a:extLst>
            </p:cNvPr>
            <p:cNvSpPr/>
            <p:nvPr/>
          </p:nvSpPr>
          <p:spPr>
            <a:xfrm>
              <a:off x="1714306" y="5989298"/>
              <a:ext cx="146501" cy="240680"/>
            </a:xfrm>
            <a:custGeom>
              <a:avLst/>
              <a:gdLst>
                <a:gd name="connsiteX0" fmla="*/ 139221 w 322965"/>
                <a:gd name="connsiteY0" fmla="*/ 4355 h 530586"/>
                <a:gd name="connsiteX1" fmla="*/ 139221 w 322965"/>
                <a:gd name="connsiteY1" fmla="*/ 430267 h 530586"/>
                <a:gd name="connsiteX2" fmla="*/ 180745 w 322965"/>
                <a:gd name="connsiteY2" fmla="*/ 473579 h 530586"/>
                <a:gd name="connsiteX3" fmla="*/ 321063 w 322965"/>
                <a:gd name="connsiteY3" fmla="*/ 473579 h 530586"/>
                <a:gd name="connsiteX4" fmla="*/ 321063 w 322965"/>
                <a:gd name="connsiteY4" fmla="*/ 521331 h 530586"/>
                <a:gd name="connsiteX5" fmla="*/ 313821 w 322965"/>
                <a:gd name="connsiteY5" fmla="*/ 530370 h 530586"/>
                <a:gd name="connsiteX6" fmla="*/ 312181 w 322965"/>
                <a:gd name="connsiteY6" fmla="*/ 530386 h 530586"/>
                <a:gd name="connsiteX7" fmla="*/ 85067 w 322965"/>
                <a:gd name="connsiteY7" fmla="*/ 530386 h 530586"/>
                <a:gd name="connsiteX8" fmla="*/ 4325 w 322965"/>
                <a:gd name="connsiteY8" fmla="*/ 456681 h 530586"/>
                <a:gd name="connsiteX9" fmla="*/ 4325 w 322965"/>
                <a:gd name="connsiteY9" fmla="*/ 33192 h 530586"/>
                <a:gd name="connsiteX10" fmla="*/ 35584 w 322965"/>
                <a:gd name="connsiteY10" fmla="*/ 4355 h 530586"/>
                <a:gd name="connsiteX11" fmla="*/ 139048 w 322965"/>
                <a:gd name="connsiteY11" fmla="*/ 435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965" h="530586">
                  <a:moveTo>
                    <a:pt x="139221" y="4355"/>
                  </a:moveTo>
                  <a:lnTo>
                    <a:pt x="139221" y="430267"/>
                  </a:lnTo>
                  <a:cubicBezTo>
                    <a:pt x="139221" y="457949"/>
                    <a:pt x="152832" y="472137"/>
                    <a:pt x="180745" y="473579"/>
                  </a:cubicBezTo>
                  <a:lnTo>
                    <a:pt x="321063" y="473579"/>
                  </a:lnTo>
                  <a:lnTo>
                    <a:pt x="321063" y="521331"/>
                  </a:lnTo>
                  <a:cubicBezTo>
                    <a:pt x="321559" y="525827"/>
                    <a:pt x="318317" y="529874"/>
                    <a:pt x="313821" y="530370"/>
                  </a:cubicBezTo>
                  <a:cubicBezTo>
                    <a:pt x="313276" y="530430"/>
                    <a:pt x="312727" y="530436"/>
                    <a:pt x="312181" y="530386"/>
                  </a:cubicBezTo>
                  <a:lnTo>
                    <a:pt x="85067" y="530386"/>
                  </a:lnTo>
                  <a:cubicBezTo>
                    <a:pt x="14937" y="530386"/>
                    <a:pt x="4325" y="491803"/>
                    <a:pt x="4325" y="456681"/>
                  </a:cubicBezTo>
                  <a:lnTo>
                    <a:pt x="4325" y="33192"/>
                  </a:lnTo>
                  <a:cubicBezTo>
                    <a:pt x="4325" y="13179"/>
                    <a:pt x="11996" y="3721"/>
                    <a:pt x="35584" y="4355"/>
                  </a:cubicBezTo>
                  <a:lnTo>
                    <a:pt x="139048" y="4355"/>
                  </a:lnTo>
                </a:path>
              </a:pathLst>
            </a:custGeom>
            <a:solidFill>
              <a:srgbClr val="000000"/>
            </a:solidFill>
            <a:ln w="9525" cap="flat">
              <a:noFill/>
              <a:prstDash val="solid"/>
              <a:miter/>
            </a:ln>
          </p:spPr>
          <p:txBody>
            <a:bodyPr rtlCol="0" anchor="ctr"/>
            <a:lstStyle/>
            <a:p>
              <a:endParaRPr lang="ja-JP" altLang="en-US"/>
            </a:p>
          </p:txBody>
        </p:sp>
        <p:sp>
          <p:nvSpPr>
            <p:cNvPr id="27" name="フリーフォーム: 図形 26">
              <a:extLst>
                <a:ext uri="{FF2B5EF4-FFF2-40B4-BE49-F238E27FC236}">
                  <a16:creationId xmlns:a16="http://schemas.microsoft.com/office/drawing/2014/main" id="{99390186-A774-491F-8540-17E48E2C50C4}"/>
                </a:ext>
              </a:extLst>
            </p:cNvPr>
            <p:cNvSpPr/>
            <p:nvPr/>
          </p:nvSpPr>
          <p:spPr>
            <a:xfrm>
              <a:off x="1595588" y="5989311"/>
              <a:ext cx="62786" cy="240680"/>
            </a:xfrm>
            <a:custGeom>
              <a:avLst/>
              <a:gdLst>
                <a:gd name="connsiteX0" fmla="*/ 139164 w 138413"/>
                <a:gd name="connsiteY0" fmla="*/ 4325 h 530586"/>
                <a:gd name="connsiteX1" fmla="*/ 139164 w 138413"/>
                <a:gd name="connsiteY1" fmla="*/ 502731 h 530586"/>
                <a:gd name="connsiteX2" fmla="*/ 110846 w 138413"/>
                <a:gd name="connsiteY2" fmla="*/ 530414 h 530586"/>
                <a:gd name="connsiteX3" fmla="*/ 4325 w 138413"/>
                <a:gd name="connsiteY3" fmla="*/ 530414 h 530586"/>
                <a:gd name="connsiteX4" fmla="*/ 4325 w 138413"/>
                <a:gd name="connsiteY4" fmla="*/ 31893 h 530586"/>
                <a:gd name="connsiteX5" fmla="*/ 34488 w 138413"/>
                <a:gd name="connsiteY5" fmla="*/ 4383 h 530586"/>
                <a:gd name="connsiteX6" fmla="*/ 139164 w 138413"/>
                <a:gd name="connsiteY6" fmla="*/ 4383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530586">
                  <a:moveTo>
                    <a:pt x="139164" y="4325"/>
                  </a:moveTo>
                  <a:lnTo>
                    <a:pt x="139164" y="502731"/>
                  </a:lnTo>
                  <a:cubicBezTo>
                    <a:pt x="139164" y="524877"/>
                    <a:pt x="129705" y="530414"/>
                    <a:pt x="110846" y="530414"/>
                  </a:cubicBezTo>
                  <a:lnTo>
                    <a:pt x="4325" y="530414"/>
                  </a:lnTo>
                  <a:lnTo>
                    <a:pt x="4325" y="31893"/>
                  </a:lnTo>
                  <a:cubicBezTo>
                    <a:pt x="4325" y="15399"/>
                    <a:pt x="10612" y="4383"/>
                    <a:pt x="34488" y="4383"/>
                  </a:cubicBezTo>
                  <a:lnTo>
                    <a:pt x="139164" y="4383"/>
                  </a:lnTo>
                </a:path>
              </a:pathLst>
            </a:custGeom>
            <a:solidFill>
              <a:srgbClr val="000000"/>
            </a:solidFill>
            <a:ln w="9525" cap="flat">
              <a:noFill/>
              <a:prstDash val="solid"/>
              <a:miter/>
            </a:ln>
          </p:spPr>
          <p:txBody>
            <a:bodyPr rtlCol="0" anchor="ctr"/>
            <a:lstStyle/>
            <a:p>
              <a:endParaRPr lang="ja-JP" altLang="en-US"/>
            </a:p>
          </p:txBody>
        </p:sp>
        <p:sp>
          <p:nvSpPr>
            <p:cNvPr id="28" name="フリーフォーム: 図形 27">
              <a:extLst>
                <a:ext uri="{FF2B5EF4-FFF2-40B4-BE49-F238E27FC236}">
                  <a16:creationId xmlns:a16="http://schemas.microsoft.com/office/drawing/2014/main" id="{82934BBD-3D01-468E-8D23-9A9075798907}"/>
                </a:ext>
              </a:extLst>
            </p:cNvPr>
            <p:cNvSpPr/>
            <p:nvPr/>
          </p:nvSpPr>
          <p:spPr>
            <a:xfrm>
              <a:off x="645739" y="5989311"/>
              <a:ext cx="164813" cy="240680"/>
            </a:xfrm>
            <a:custGeom>
              <a:avLst/>
              <a:gdLst>
                <a:gd name="connsiteX0" fmla="*/ 4325 w 363336"/>
                <a:gd name="connsiteY0" fmla="*/ 76877 h 530586"/>
                <a:gd name="connsiteX1" fmla="*/ 70245 w 363336"/>
                <a:gd name="connsiteY1" fmla="*/ 4325 h 530586"/>
                <a:gd name="connsiteX2" fmla="*/ 359876 w 363336"/>
                <a:gd name="connsiteY2" fmla="*/ 4325 h 530586"/>
                <a:gd name="connsiteX3" fmla="*/ 359876 w 363336"/>
                <a:gd name="connsiteY3" fmla="*/ 54904 h 530586"/>
                <a:gd name="connsiteX4" fmla="*/ 354604 w 363336"/>
                <a:gd name="connsiteY4" fmla="*/ 61961 h 530586"/>
                <a:gd name="connsiteX5" fmla="*/ 353128 w 363336"/>
                <a:gd name="connsiteY5" fmla="*/ 61998 h 530586"/>
                <a:gd name="connsiteX6" fmla="*/ 179534 w 363336"/>
                <a:gd name="connsiteY6" fmla="*/ 61998 h 530586"/>
                <a:gd name="connsiteX7" fmla="*/ 144527 w 363336"/>
                <a:gd name="connsiteY7" fmla="*/ 96601 h 530586"/>
                <a:gd name="connsiteX8" fmla="*/ 144527 w 363336"/>
                <a:gd name="connsiteY8" fmla="*/ 230171 h 530586"/>
                <a:gd name="connsiteX9" fmla="*/ 348745 w 363336"/>
                <a:gd name="connsiteY9" fmla="*/ 230171 h 530586"/>
                <a:gd name="connsiteX10" fmla="*/ 348745 w 363336"/>
                <a:gd name="connsiteY10" fmla="*/ 283287 h 530586"/>
                <a:gd name="connsiteX11" fmla="*/ 342467 w 363336"/>
                <a:gd name="connsiteY11" fmla="*/ 290474 h 530586"/>
                <a:gd name="connsiteX12" fmla="*/ 341190 w 363336"/>
                <a:gd name="connsiteY12" fmla="*/ 290439 h 530586"/>
                <a:gd name="connsiteX13" fmla="*/ 144469 w 363336"/>
                <a:gd name="connsiteY13" fmla="*/ 290439 h 530586"/>
                <a:gd name="connsiteX14" fmla="*/ 144469 w 363336"/>
                <a:gd name="connsiteY14" fmla="*/ 502212 h 530586"/>
                <a:gd name="connsiteX15" fmla="*/ 111481 w 363336"/>
                <a:gd name="connsiteY15" fmla="*/ 530414 h 530586"/>
                <a:gd name="connsiteX16" fmla="*/ 4325 w 363336"/>
                <a:gd name="connsiteY16" fmla="*/ 530414 h 530586"/>
                <a:gd name="connsiteX17" fmla="*/ 4325 w 363336"/>
                <a:gd name="connsiteY17" fmla="*/ 76877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3336" h="530586">
                  <a:moveTo>
                    <a:pt x="4325" y="76877"/>
                  </a:moveTo>
                  <a:cubicBezTo>
                    <a:pt x="4325" y="36795"/>
                    <a:pt x="4325" y="4325"/>
                    <a:pt x="70245" y="4325"/>
                  </a:cubicBezTo>
                  <a:lnTo>
                    <a:pt x="359876" y="4325"/>
                  </a:lnTo>
                  <a:lnTo>
                    <a:pt x="359876" y="54904"/>
                  </a:lnTo>
                  <a:cubicBezTo>
                    <a:pt x="360369" y="58309"/>
                    <a:pt x="358009" y="61468"/>
                    <a:pt x="354604" y="61961"/>
                  </a:cubicBezTo>
                  <a:cubicBezTo>
                    <a:pt x="354115" y="62032"/>
                    <a:pt x="353620" y="62044"/>
                    <a:pt x="353128" y="61998"/>
                  </a:cubicBezTo>
                  <a:lnTo>
                    <a:pt x="179534" y="61998"/>
                  </a:lnTo>
                  <a:cubicBezTo>
                    <a:pt x="156465" y="61998"/>
                    <a:pt x="144527" y="73186"/>
                    <a:pt x="144527" y="96601"/>
                  </a:cubicBezTo>
                  <a:cubicBezTo>
                    <a:pt x="144527" y="96947"/>
                    <a:pt x="144527" y="230171"/>
                    <a:pt x="144527" y="230171"/>
                  </a:cubicBezTo>
                  <a:lnTo>
                    <a:pt x="348745" y="230171"/>
                  </a:lnTo>
                  <a:lnTo>
                    <a:pt x="348745" y="283287"/>
                  </a:lnTo>
                  <a:cubicBezTo>
                    <a:pt x="348996" y="287005"/>
                    <a:pt x="346185" y="290223"/>
                    <a:pt x="342467" y="290474"/>
                  </a:cubicBezTo>
                  <a:cubicBezTo>
                    <a:pt x="342041" y="290502"/>
                    <a:pt x="341614" y="290491"/>
                    <a:pt x="341190" y="290439"/>
                  </a:cubicBezTo>
                  <a:lnTo>
                    <a:pt x="144469" y="290439"/>
                  </a:lnTo>
                  <a:lnTo>
                    <a:pt x="144469" y="502212"/>
                  </a:lnTo>
                  <a:cubicBezTo>
                    <a:pt x="144066" y="522686"/>
                    <a:pt x="133915" y="531048"/>
                    <a:pt x="111481" y="530414"/>
                  </a:cubicBezTo>
                  <a:lnTo>
                    <a:pt x="4325" y="530414"/>
                  </a:lnTo>
                  <a:lnTo>
                    <a:pt x="4325" y="76877"/>
                  </a:lnTo>
                </a:path>
              </a:pathLst>
            </a:custGeom>
            <a:solidFill>
              <a:srgbClr val="000000"/>
            </a:solidFill>
            <a:ln w="9525" cap="flat">
              <a:noFill/>
              <a:prstDash val="solid"/>
              <a:miter/>
            </a:ln>
          </p:spPr>
          <p:txBody>
            <a:bodyPr rtlCol="0" anchor="ctr"/>
            <a:lstStyle/>
            <a:p>
              <a:endParaRPr lang="ja-JP" altLang="en-US"/>
            </a:p>
          </p:txBody>
        </p:sp>
        <p:sp>
          <p:nvSpPr>
            <p:cNvPr id="29" name="フリーフォーム: 図形 28">
              <a:extLst>
                <a:ext uri="{FF2B5EF4-FFF2-40B4-BE49-F238E27FC236}">
                  <a16:creationId xmlns:a16="http://schemas.microsoft.com/office/drawing/2014/main" id="{746D89E6-6E9E-471A-B887-320A2016F7EE}"/>
                </a:ext>
              </a:extLst>
            </p:cNvPr>
            <p:cNvSpPr/>
            <p:nvPr/>
          </p:nvSpPr>
          <p:spPr>
            <a:xfrm>
              <a:off x="840821" y="5989311"/>
              <a:ext cx="206671" cy="248528"/>
            </a:xfrm>
            <a:custGeom>
              <a:avLst/>
              <a:gdLst>
                <a:gd name="connsiteX0" fmla="*/ 138991 w 455612"/>
                <a:gd name="connsiteY0" fmla="*/ 4325 h 547888"/>
                <a:gd name="connsiteX1" fmla="*/ 138991 w 455612"/>
                <a:gd name="connsiteY1" fmla="*/ 405322 h 547888"/>
                <a:gd name="connsiteX2" fmla="*/ 167827 w 455612"/>
                <a:gd name="connsiteY2" fmla="*/ 477816 h 547888"/>
                <a:gd name="connsiteX3" fmla="*/ 288074 w 455612"/>
                <a:gd name="connsiteY3" fmla="*/ 478335 h 547888"/>
                <a:gd name="connsiteX4" fmla="*/ 319275 w 455612"/>
                <a:gd name="connsiteY4" fmla="*/ 405437 h 547888"/>
                <a:gd name="connsiteX5" fmla="*/ 319275 w 455612"/>
                <a:gd name="connsiteY5" fmla="*/ 31028 h 547888"/>
                <a:gd name="connsiteX6" fmla="*/ 349264 w 455612"/>
                <a:gd name="connsiteY6" fmla="*/ 4325 h 547888"/>
                <a:gd name="connsiteX7" fmla="*/ 453998 w 455612"/>
                <a:gd name="connsiteY7" fmla="*/ 4325 h 547888"/>
                <a:gd name="connsiteX8" fmla="*/ 453998 w 455612"/>
                <a:gd name="connsiteY8" fmla="*/ 393442 h 547888"/>
                <a:gd name="connsiteX9" fmla="*/ 346784 w 455612"/>
                <a:gd name="connsiteY9" fmla="*/ 534681 h 547888"/>
                <a:gd name="connsiteX10" fmla="*/ 114999 w 455612"/>
                <a:gd name="connsiteY10" fmla="*/ 534278 h 547888"/>
                <a:gd name="connsiteX11" fmla="*/ 4325 w 455612"/>
                <a:gd name="connsiteY11" fmla="*/ 393442 h 547888"/>
                <a:gd name="connsiteX12" fmla="*/ 4325 w 455612"/>
                <a:gd name="connsiteY12" fmla="*/ 31316 h 547888"/>
                <a:gd name="connsiteX13" fmla="*/ 30624 w 455612"/>
                <a:gd name="connsiteY13" fmla="*/ 4325 h 547888"/>
                <a:gd name="connsiteX14" fmla="*/ 138991 w 455612"/>
                <a:gd name="connsiteY14" fmla="*/ 4325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612" h="547888">
                  <a:moveTo>
                    <a:pt x="138991" y="4325"/>
                  </a:moveTo>
                  <a:lnTo>
                    <a:pt x="138991" y="405322"/>
                  </a:lnTo>
                  <a:cubicBezTo>
                    <a:pt x="138991" y="439926"/>
                    <a:pt x="143835" y="463860"/>
                    <a:pt x="167827" y="477816"/>
                  </a:cubicBezTo>
                  <a:cubicBezTo>
                    <a:pt x="200239" y="496560"/>
                    <a:pt x="255085" y="496848"/>
                    <a:pt x="288074" y="478335"/>
                  </a:cubicBezTo>
                  <a:cubicBezTo>
                    <a:pt x="310624" y="465763"/>
                    <a:pt x="319275" y="445520"/>
                    <a:pt x="319275" y="405437"/>
                  </a:cubicBezTo>
                  <a:lnTo>
                    <a:pt x="319275" y="31028"/>
                  </a:lnTo>
                  <a:cubicBezTo>
                    <a:pt x="319275" y="14187"/>
                    <a:pt x="325676" y="4325"/>
                    <a:pt x="349264" y="4325"/>
                  </a:cubicBezTo>
                  <a:lnTo>
                    <a:pt x="453998" y="4325"/>
                  </a:lnTo>
                  <a:lnTo>
                    <a:pt x="453998" y="393442"/>
                  </a:lnTo>
                  <a:cubicBezTo>
                    <a:pt x="453998" y="483872"/>
                    <a:pt x="397075" y="520955"/>
                    <a:pt x="346784" y="534681"/>
                  </a:cubicBezTo>
                  <a:cubicBezTo>
                    <a:pt x="279827" y="552964"/>
                    <a:pt x="178093" y="553252"/>
                    <a:pt x="114999" y="534278"/>
                  </a:cubicBezTo>
                  <a:cubicBezTo>
                    <a:pt x="39679" y="511843"/>
                    <a:pt x="4441" y="466859"/>
                    <a:pt x="4325" y="393442"/>
                  </a:cubicBezTo>
                  <a:lnTo>
                    <a:pt x="4325" y="31316"/>
                  </a:lnTo>
                  <a:cubicBezTo>
                    <a:pt x="4325" y="14014"/>
                    <a:pt x="10554" y="4325"/>
                    <a:pt x="30624" y="4325"/>
                  </a:cubicBezTo>
                  <a:lnTo>
                    <a:pt x="138991" y="4325"/>
                  </a:lnTo>
                </a:path>
              </a:pathLst>
            </a:custGeom>
            <a:solidFill>
              <a:srgbClr val="000000"/>
            </a:solidFill>
            <a:ln w="9525"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2700434C-0883-40FB-AFBE-8AE24A762DFF}"/>
                </a:ext>
              </a:extLst>
            </p:cNvPr>
            <p:cNvSpPr/>
            <p:nvPr/>
          </p:nvSpPr>
          <p:spPr>
            <a:xfrm>
              <a:off x="1887518" y="5989311"/>
              <a:ext cx="243296" cy="240680"/>
            </a:xfrm>
            <a:custGeom>
              <a:avLst/>
              <a:gdLst>
                <a:gd name="connsiteX0" fmla="*/ 380580 w 536353"/>
                <a:gd name="connsiteY0" fmla="*/ 4325 h 530586"/>
                <a:gd name="connsiteX1" fmla="*/ 332828 w 536353"/>
                <a:gd name="connsiteY1" fmla="*/ 40486 h 530586"/>
                <a:gd name="connsiteX2" fmla="*/ 247011 w 536353"/>
                <a:gd name="connsiteY2" fmla="*/ 403246 h 530586"/>
                <a:gd name="connsiteX3" fmla="*/ 244647 w 536353"/>
                <a:gd name="connsiteY3" fmla="*/ 403246 h 530586"/>
                <a:gd name="connsiteX4" fmla="*/ 156177 w 536353"/>
                <a:gd name="connsiteY4" fmla="*/ 4325 h 530586"/>
                <a:gd name="connsiteX5" fmla="*/ 35065 w 536353"/>
                <a:gd name="connsiteY5" fmla="*/ 4325 h 530586"/>
                <a:gd name="connsiteX6" fmla="*/ 4325 w 536353"/>
                <a:gd name="connsiteY6" fmla="*/ 34950 h 530586"/>
                <a:gd name="connsiteX7" fmla="*/ 4325 w 536353"/>
                <a:gd name="connsiteY7" fmla="*/ 530356 h 530586"/>
                <a:gd name="connsiteX8" fmla="*/ 55538 w 536353"/>
                <a:gd name="connsiteY8" fmla="*/ 530356 h 530586"/>
                <a:gd name="connsiteX9" fmla="*/ 67073 w 536353"/>
                <a:gd name="connsiteY9" fmla="*/ 517899 h 530586"/>
                <a:gd name="connsiteX10" fmla="*/ 67073 w 536353"/>
                <a:gd name="connsiteY10" fmla="*/ 102369 h 530586"/>
                <a:gd name="connsiteX11" fmla="*/ 75147 w 536353"/>
                <a:gd name="connsiteY11" fmla="*/ 102369 h 530586"/>
                <a:gd name="connsiteX12" fmla="*/ 184725 w 536353"/>
                <a:gd name="connsiteY12" fmla="*/ 530241 h 530586"/>
                <a:gd name="connsiteX13" fmla="*/ 256527 w 536353"/>
                <a:gd name="connsiteY13" fmla="*/ 530241 h 530586"/>
                <a:gd name="connsiteX14" fmla="*/ 300300 w 536353"/>
                <a:gd name="connsiteY14" fmla="*/ 492408 h 530586"/>
                <a:gd name="connsiteX15" fmla="*/ 398401 w 536353"/>
                <a:gd name="connsiteY15" fmla="*/ 102369 h 530586"/>
                <a:gd name="connsiteX16" fmla="*/ 406360 w 536353"/>
                <a:gd name="connsiteY16" fmla="*/ 102369 h 530586"/>
                <a:gd name="connsiteX17" fmla="*/ 406360 w 536353"/>
                <a:gd name="connsiteY17" fmla="*/ 530414 h 530586"/>
                <a:gd name="connsiteX18" fmla="*/ 502096 w 536353"/>
                <a:gd name="connsiteY18" fmla="*/ 530414 h 530586"/>
                <a:gd name="connsiteX19" fmla="*/ 536296 w 536353"/>
                <a:gd name="connsiteY19" fmla="*/ 498290 h 530586"/>
                <a:gd name="connsiteX20" fmla="*/ 536296 w 536353"/>
                <a:gd name="connsiteY20" fmla="*/ 4325 h 530586"/>
                <a:gd name="connsiteX21" fmla="*/ 380580 w 536353"/>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353" h="530586">
                  <a:moveTo>
                    <a:pt x="380580" y="4325"/>
                  </a:moveTo>
                  <a:cubicBezTo>
                    <a:pt x="353993" y="4325"/>
                    <a:pt x="338825" y="16725"/>
                    <a:pt x="332828" y="40486"/>
                  </a:cubicBezTo>
                  <a:lnTo>
                    <a:pt x="247011" y="403246"/>
                  </a:lnTo>
                  <a:lnTo>
                    <a:pt x="244647" y="403246"/>
                  </a:lnTo>
                  <a:lnTo>
                    <a:pt x="156177" y="4325"/>
                  </a:lnTo>
                  <a:lnTo>
                    <a:pt x="35065" y="4325"/>
                  </a:lnTo>
                  <a:cubicBezTo>
                    <a:pt x="11650" y="4325"/>
                    <a:pt x="4325" y="16379"/>
                    <a:pt x="4325" y="34950"/>
                  </a:cubicBezTo>
                  <a:lnTo>
                    <a:pt x="4325" y="530356"/>
                  </a:lnTo>
                  <a:lnTo>
                    <a:pt x="55538" y="530356"/>
                  </a:lnTo>
                  <a:cubicBezTo>
                    <a:pt x="63728" y="530356"/>
                    <a:pt x="67073" y="526261"/>
                    <a:pt x="67073" y="517899"/>
                  </a:cubicBezTo>
                  <a:lnTo>
                    <a:pt x="67073" y="102369"/>
                  </a:lnTo>
                  <a:lnTo>
                    <a:pt x="75147" y="102369"/>
                  </a:lnTo>
                  <a:lnTo>
                    <a:pt x="184725" y="530241"/>
                  </a:lnTo>
                  <a:lnTo>
                    <a:pt x="256527" y="530241"/>
                  </a:lnTo>
                  <a:cubicBezTo>
                    <a:pt x="283576" y="530241"/>
                    <a:pt x="293610" y="519168"/>
                    <a:pt x="300300" y="492408"/>
                  </a:cubicBezTo>
                  <a:lnTo>
                    <a:pt x="398401" y="102369"/>
                  </a:lnTo>
                  <a:lnTo>
                    <a:pt x="406360" y="102369"/>
                  </a:lnTo>
                  <a:lnTo>
                    <a:pt x="406360" y="530414"/>
                  </a:lnTo>
                  <a:lnTo>
                    <a:pt x="502096" y="530414"/>
                  </a:lnTo>
                  <a:cubicBezTo>
                    <a:pt x="525569" y="530414"/>
                    <a:pt x="536296" y="521417"/>
                    <a:pt x="536296" y="498290"/>
                  </a:cubicBezTo>
                  <a:lnTo>
                    <a:pt x="536296" y="4325"/>
                  </a:lnTo>
                  <a:lnTo>
                    <a:pt x="380580" y="4325"/>
                  </a:lnTo>
                </a:path>
              </a:pathLst>
            </a:custGeom>
            <a:solidFill>
              <a:srgbClr val="000000"/>
            </a:solidFill>
            <a:ln w="9525" cap="flat">
              <a:noFill/>
              <a:prstDash val="solid"/>
              <a:miter/>
            </a:ln>
          </p:spPr>
          <p:txBody>
            <a:bodyPr rtlCol="0" anchor="ctr"/>
            <a:lstStyle/>
            <a:p>
              <a:endParaRPr lang="ja-JP" altLang="en-US"/>
            </a:p>
          </p:txBody>
        </p:sp>
        <p:sp>
          <p:nvSpPr>
            <p:cNvPr id="31" name="フリーフォーム: 図形 30">
              <a:extLst>
                <a:ext uri="{FF2B5EF4-FFF2-40B4-BE49-F238E27FC236}">
                  <a16:creationId xmlns:a16="http://schemas.microsoft.com/office/drawing/2014/main" id="{69DB642B-1C70-4EB0-AED5-349481495CCC}"/>
                </a:ext>
              </a:extLst>
            </p:cNvPr>
            <p:cNvSpPr/>
            <p:nvPr/>
          </p:nvSpPr>
          <p:spPr>
            <a:xfrm>
              <a:off x="1274280" y="6119017"/>
              <a:ext cx="62786" cy="112492"/>
            </a:xfrm>
            <a:custGeom>
              <a:avLst/>
              <a:gdLst>
                <a:gd name="connsiteX0" fmla="*/ 139106 w 138413"/>
                <a:gd name="connsiteY0" fmla="*/ 4325 h 247991"/>
                <a:gd name="connsiteX1" fmla="*/ 4325 w 138413"/>
                <a:gd name="connsiteY1" fmla="*/ 4325 h 247991"/>
                <a:gd name="connsiteX2" fmla="*/ 4325 w 138413"/>
                <a:gd name="connsiteY2" fmla="*/ 244474 h 247991"/>
                <a:gd name="connsiteX3" fmla="*/ 110904 w 138413"/>
                <a:gd name="connsiteY3" fmla="*/ 244474 h 247991"/>
                <a:gd name="connsiteX4" fmla="*/ 139164 w 138413"/>
                <a:gd name="connsiteY4" fmla="*/ 216791 h 247991"/>
                <a:gd name="connsiteX5" fmla="*/ 139164 w 138413"/>
                <a:gd name="connsiteY5" fmla="*/ 4325 h 24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13" h="247991">
                  <a:moveTo>
                    <a:pt x="139106" y="4325"/>
                  </a:moveTo>
                  <a:lnTo>
                    <a:pt x="4325" y="4325"/>
                  </a:lnTo>
                  <a:lnTo>
                    <a:pt x="4325" y="244474"/>
                  </a:lnTo>
                  <a:lnTo>
                    <a:pt x="110904" y="244474"/>
                  </a:lnTo>
                  <a:cubicBezTo>
                    <a:pt x="129705" y="244474"/>
                    <a:pt x="139164" y="238706"/>
                    <a:pt x="139164" y="216791"/>
                  </a:cubicBezTo>
                  <a:cubicBezTo>
                    <a:pt x="139164" y="216791"/>
                    <a:pt x="139164" y="114018"/>
                    <a:pt x="139164" y="4325"/>
                  </a:cubicBezTo>
                </a:path>
              </a:pathLst>
            </a:custGeom>
            <a:solidFill>
              <a:srgbClr val="000000"/>
            </a:solidFill>
            <a:ln w="9525" cap="flat">
              <a:noFill/>
              <a:prstDash val="solid"/>
              <a:miter/>
            </a:ln>
          </p:spPr>
          <p:txBody>
            <a:bodyPr rtlCol="0" anchor="ctr"/>
            <a:lstStyle/>
            <a:p>
              <a:endParaRPr lang="ja-JP" altLang="en-US"/>
            </a:p>
          </p:txBody>
        </p:sp>
        <p:sp>
          <p:nvSpPr>
            <p:cNvPr id="42" name="フリーフォーム: 図形 41">
              <a:extLst>
                <a:ext uri="{FF2B5EF4-FFF2-40B4-BE49-F238E27FC236}">
                  <a16:creationId xmlns:a16="http://schemas.microsoft.com/office/drawing/2014/main" id="{5760FEB5-DD2B-489F-AC25-0597034BA61D}"/>
                </a:ext>
              </a:extLst>
            </p:cNvPr>
            <p:cNvSpPr/>
            <p:nvPr/>
          </p:nvSpPr>
          <p:spPr>
            <a:xfrm>
              <a:off x="1274280" y="5989311"/>
              <a:ext cx="62786" cy="130804"/>
            </a:xfrm>
            <a:custGeom>
              <a:avLst/>
              <a:gdLst>
                <a:gd name="connsiteX0" fmla="*/ 131262 w 138413"/>
                <a:gd name="connsiteY0" fmla="*/ 187609 h 288362"/>
                <a:gd name="connsiteX1" fmla="*/ 139106 w 138413"/>
                <a:gd name="connsiteY1" fmla="*/ 172614 h 288362"/>
                <a:gd name="connsiteX2" fmla="*/ 139106 w 138413"/>
                <a:gd name="connsiteY2" fmla="*/ 4325 h 288362"/>
                <a:gd name="connsiteX3" fmla="*/ 34488 w 138413"/>
                <a:gd name="connsiteY3" fmla="*/ 4325 h 288362"/>
                <a:gd name="connsiteX4" fmla="*/ 4325 w 138413"/>
                <a:gd name="connsiteY4" fmla="*/ 32239 h 288362"/>
                <a:gd name="connsiteX5" fmla="*/ 4325 w 138413"/>
                <a:gd name="connsiteY5" fmla="*/ 286921 h 288362"/>
                <a:gd name="connsiteX6" fmla="*/ 131205 w 138413"/>
                <a:gd name="connsiteY6" fmla="*/ 187493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288362">
                  <a:moveTo>
                    <a:pt x="131262" y="187609"/>
                  </a:moveTo>
                  <a:cubicBezTo>
                    <a:pt x="136310" y="184317"/>
                    <a:pt x="139281" y="178637"/>
                    <a:pt x="139106" y="172614"/>
                  </a:cubicBezTo>
                  <a:lnTo>
                    <a:pt x="139106" y="4325"/>
                  </a:lnTo>
                  <a:lnTo>
                    <a:pt x="34488" y="4325"/>
                  </a:lnTo>
                  <a:cubicBezTo>
                    <a:pt x="10900" y="4325"/>
                    <a:pt x="4325" y="15860"/>
                    <a:pt x="4325" y="32239"/>
                  </a:cubicBezTo>
                  <a:lnTo>
                    <a:pt x="4325" y="286921"/>
                  </a:lnTo>
                  <a:lnTo>
                    <a:pt x="131205" y="187493"/>
                  </a:lnTo>
                </a:path>
              </a:pathLst>
            </a:custGeom>
            <a:solidFill>
              <a:srgbClr val="FB0020"/>
            </a:solidFill>
            <a:ln w="9525" cap="flat">
              <a:noFill/>
              <a:prstDash val="solid"/>
              <a:miter/>
            </a:ln>
          </p:spPr>
          <p:txBody>
            <a:bodyPr rtlCol="0" anchor="ctr"/>
            <a:lstStyle/>
            <a:p>
              <a:endParaRPr lang="ja-JP" altLang="en-US"/>
            </a:p>
          </p:txBody>
        </p:sp>
        <p:sp>
          <p:nvSpPr>
            <p:cNvPr id="43" name="フリーフォーム: 図形 42">
              <a:extLst>
                <a:ext uri="{FF2B5EF4-FFF2-40B4-BE49-F238E27FC236}">
                  <a16:creationId xmlns:a16="http://schemas.microsoft.com/office/drawing/2014/main" id="{357841A2-37FE-4522-93A6-1D71A4FE1B35}"/>
                </a:ext>
              </a:extLst>
            </p:cNvPr>
            <p:cNvSpPr/>
            <p:nvPr/>
          </p:nvSpPr>
          <p:spPr>
            <a:xfrm>
              <a:off x="1069982" y="5989311"/>
              <a:ext cx="151733" cy="248528"/>
            </a:xfrm>
            <a:custGeom>
              <a:avLst/>
              <a:gdLst>
                <a:gd name="connsiteX0" fmla="*/ 119630 w 334500"/>
                <a:gd name="connsiteY0" fmla="*/ 488774 h 547888"/>
                <a:gd name="connsiteX1" fmla="*/ 197603 w 334500"/>
                <a:gd name="connsiteY1" fmla="*/ 394480 h 547888"/>
                <a:gd name="connsiteX2" fmla="*/ 197603 w 334500"/>
                <a:gd name="connsiteY2" fmla="*/ 33162 h 547888"/>
                <a:gd name="connsiteX3" fmla="*/ 224421 w 334500"/>
                <a:gd name="connsiteY3" fmla="*/ 4325 h 547888"/>
                <a:gd name="connsiteX4" fmla="*/ 332384 w 334500"/>
                <a:gd name="connsiteY4" fmla="*/ 4325 h 547888"/>
                <a:gd name="connsiteX5" fmla="*/ 332384 w 334500"/>
                <a:gd name="connsiteY5" fmla="*/ 346208 h 547888"/>
                <a:gd name="connsiteX6" fmla="*/ 264849 w 334500"/>
                <a:gd name="connsiteY6" fmla="*/ 508556 h 547888"/>
                <a:gd name="connsiteX7" fmla="*/ 95639 w 334500"/>
                <a:gd name="connsiteY7" fmla="*/ 548408 h 547888"/>
                <a:gd name="connsiteX8" fmla="*/ 11091 w 334500"/>
                <a:gd name="connsiteY8" fmla="*/ 544428 h 547888"/>
                <a:gd name="connsiteX9" fmla="*/ 4343 w 334500"/>
                <a:gd name="connsiteY9" fmla="*/ 536296 h 547888"/>
                <a:gd name="connsiteX10" fmla="*/ 4343 w 334500"/>
                <a:gd name="connsiteY10" fmla="*/ 492177 h 547888"/>
                <a:gd name="connsiteX11" fmla="*/ 119688 w 334500"/>
                <a:gd name="connsiteY11" fmla="*/ 488832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500" h="547888">
                  <a:moveTo>
                    <a:pt x="119630" y="488774"/>
                  </a:moveTo>
                  <a:cubicBezTo>
                    <a:pt x="178110" y="480469"/>
                    <a:pt x="197603" y="445751"/>
                    <a:pt x="197603" y="394480"/>
                  </a:cubicBezTo>
                  <a:lnTo>
                    <a:pt x="197603" y="33162"/>
                  </a:lnTo>
                  <a:cubicBezTo>
                    <a:pt x="197603" y="11534"/>
                    <a:pt x="209138" y="4325"/>
                    <a:pt x="224421" y="4325"/>
                  </a:cubicBezTo>
                  <a:lnTo>
                    <a:pt x="332384" y="4325"/>
                  </a:lnTo>
                  <a:lnTo>
                    <a:pt x="332384" y="346208"/>
                  </a:lnTo>
                  <a:cubicBezTo>
                    <a:pt x="332384" y="430294"/>
                    <a:pt x="314678" y="472741"/>
                    <a:pt x="264849" y="508556"/>
                  </a:cubicBezTo>
                  <a:cubicBezTo>
                    <a:pt x="238955" y="527184"/>
                    <a:pt x="193682" y="548408"/>
                    <a:pt x="95639" y="548408"/>
                  </a:cubicBezTo>
                  <a:cubicBezTo>
                    <a:pt x="39466" y="548408"/>
                    <a:pt x="14436" y="545236"/>
                    <a:pt x="11091" y="544428"/>
                  </a:cubicBezTo>
                  <a:cubicBezTo>
                    <a:pt x="7035" y="543946"/>
                    <a:pt x="4069" y="540371"/>
                    <a:pt x="4343" y="536296"/>
                  </a:cubicBezTo>
                  <a:lnTo>
                    <a:pt x="4343" y="492177"/>
                  </a:lnTo>
                  <a:cubicBezTo>
                    <a:pt x="27412" y="492811"/>
                    <a:pt x="80355" y="494426"/>
                    <a:pt x="119688" y="488832"/>
                  </a:cubicBezTo>
                </a:path>
              </a:pathLst>
            </a:custGeom>
            <a:solidFill>
              <a:srgbClr val="000000"/>
            </a:solidFill>
            <a:ln w="9525" cap="flat">
              <a:noFill/>
              <a:prstDash val="solid"/>
              <a:miter/>
            </a:ln>
          </p:spPr>
          <p:txBody>
            <a:bodyPr rtlCol="0" anchor="ctr"/>
            <a:lstStyle/>
            <a:p>
              <a:endParaRPr lang="ja-JP" altLang="en-US"/>
            </a:p>
          </p:txBody>
        </p:sp>
        <p:sp>
          <p:nvSpPr>
            <p:cNvPr id="44" name="フリーフォーム: 図形 43">
              <a:extLst>
                <a:ext uri="{FF2B5EF4-FFF2-40B4-BE49-F238E27FC236}">
                  <a16:creationId xmlns:a16="http://schemas.microsoft.com/office/drawing/2014/main" id="{CA87CA3C-9D47-4575-A356-813468FF9ABD}"/>
                </a:ext>
              </a:extLst>
            </p:cNvPr>
            <p:cNvSpPr/>
            <p:nvPr/>
          </p:nvSpPr>
          <p:spPr>
            <a:xfrm>
              <a:off x="1355091" y="5989311"/>
              <a:ext cx="206671" cy="240680"/>
            </a:xfrm>
            <a:custGeom>
              <a:avLst/>
              <a:gdLst>
                <a:gd name="connsiteX0" fmla="*/ 164943 w 455612"/>
                <a:gd name="connsiteY0" fmla="*/ 4325 h 530586"/>
                <a:gd name="connsiteX1" fmla="*/ 99024 w 455612"/>
                <a:gd name="connsiteY1" fmla="*/ 76877 h 530586"/>
                <a:gd name="connsiteX2" fmla="*/ 99024 w 455612"/>
                <a:gd name="connsiteY2" fmla="*/ 212465 h 530586"/>
                <a:gd name="connsiteX3" fmla="*/ 96601 w 455612"/>
                <a:gd name="connsiteY3" fmla="*/ 217598 h 530586"/>
                <a:gd name="connsiteX4" fmla="*/ 4325 w 455612"/>
                <a:gd name="connsiteY4" fmla="*/ 290208 h 530586"/>
                <a:gd name="connsiteX5" fmla="*/ 98966 w 455612"/>
                <a:gd name="connsiteY5" fmla="*/ 290208 h 530586"/>
                <a:gd name="connsiteX6" fmla="*/ 98966 w 455612"/>
                <a:gd name="connsiteY6" fmla="*/ 530414 h 530586"/>
                <a:gd name="connsiteX7" fmla="*/ 206064 w 455612"/>
                <a:gd name="connsiteY7" fmla="*/ 530414 h 530586"/>
                <a:gd name="connsiteX8" fmla="*/ 239110 w 455612"/>
                <a:gd name="connsiteY8" fmla="*/ 502212 h 530586"/>
                <a:gd name="connsiteX9" fmla="*/ 239110 w 455612"/>
                <a:gd name="connsiteY9" fmla="*/ 290266 h 530586"/>
                <a:gd name="connsiteX10" fmla="*/ 436004 w 455612"/>
                <a:gd name="connsiteY10" fmla="*/ 290266 h 530586"/>
                <a:gd name="connsiteX11" fmla="*/ 443575 w 455612"/>
                <a:gd name="connsiteY11" fmla="*/ 284457 h 530586"/>
                <a:gd name="connsiteX12" fmla="*/ 443616 w 455612"/>
                <a:gd name="connsiteY12" fmla="*/ 283114 h 530586"/>
                <a:gd name="connsiteX13" fmla="*/ 443617 w 455612"/>
                <a:gd name="connsiteY13" fmla="*/ 229998 h 530586"/>
                <a:gd name="connsiteX14" fmla="*/ 239398 w 455612"/>
                <a:gd name="connsiteY14" fmla="*/ 229998 h 530586"/>
                <a:gd name="connsiteX15" fmla="*/ 239398 w 455612"/>
                <a:gd name="connsiteY15" fmla="*/ 96601 h 530586"/>
                <a:gd name="connsiteX16" fmla="*/ 274463 w 455612"/>
                <a:gd name="connsiteY16" fmla="*/ 61998 h 530586"/>
                <a:gd name="connsiteX17" fmla="*/ 448057 w 455612"/>
                <a:gd name="connsiteY17" fmla="*/ 61998 h 530586"/>
                <a:gd name="connsiteX18" fmla="*/ 454821 w 455612"/>
                <a:gd name="connsiteY18" fmla="*/ 56355 h 530586"/>
                <a:gd name="connsiteX19" fmla="*/ 454805 w 455612"/>
                <a:gd name="connsiteY19" fmla="*/ 55077 h 530586"/>
                <a:gd name="connsiteX20" fmla="*/ 454805 w 455612"/>
                <a:gd name="connsiteY20" fmla="*/ 4325 h 530586"/>
                <a:gd name="connsiteX21" fmla="*/ 164943 w 455612"/>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612" h="530586">
                  <a:moveTo>
                    <a:pt x="164943" y="4325"/>
                  </a:moveTo>
                  <a:cubicBezTo>
                    <a:pt x="99081" y="4325"/>
                    <a:pt x="99024" y="36795"/>
                    <a:pt x="99024" y="76877"/>
                  </a:cubicBezTo>
                  <a:lnTo>
                    <a:pt x="99024" y="212465"/>
                  </a:lnTo>
                  <a:cubicBezTo>
                    <a:pt x="99069" y="214462"/>
                    <a:pt x="98172" y="216364"/>
                    <a:pt x="96601" y="217598"/>
                  </a:cubicBezTo>
                  <a:lnTo>
                    <a:pt x="4325" y="290208"/>
                  </a:lnTo>
                  <a:lnTo>
                    <a:pt x="98966" y="290208"/>
                  </a:lnTo>
                  <a:lnTo>
                    <a:pt x="98966" y="530414"/>
                  </a:lnTo>
                  <a:lnTo>
                    <a:pt x="206064" y="530414"/>
                  </a:lnTo>
                  <a:cubicBezTo>
                    <a:pt x="228498" y="530817"/>
                    <a:pt x="238649" y="522686"/>
                    <a:pt x="239110" y="502212"/>
                  </a:cubicBezTo>
                  <a:lnTo>
                    <a:pt x="239110" y="290266"/>
                  </a:lnTo>
                  <a:lnTo>
                    <a:pt x="436004" y="290266"/>
                  </a:lnTo>
                  <a:cubicBezTo>
                    <a:pt x="439699" y="290752"/>
                    <a:pt x="443088" y="288151"/>
                    <a:pt x="443575" y="284457"/>
                  </a:cubicBezTo>
                  <a:cubicBezTo>
                    <a:pt x="443633" y="284012"/>
                    <a:pt x="443647" y="283562"/>
                    <a:pt x="443616" y="283114"/>
                  </a:cubicBezTo>
                  <a:lnTo>
                    <a:pt x="443617" y="229998"/>
                  </a:lnTo>
                  <a:lnTo>
                    <a:pt x="239398" y="229998"/>
                  </a:lnTo>
                  <a:lnTo>
                    <a:pt x="239398" y="96601"/>
                  </a:lnTo>
                  <a:cubicBezTo>
                    <a:pt x="239398" y="73071"/>
                    <a:pt x="250933" y="61998"/>
                    <a:pt x="274463" y="61998"/>
                  </a:cubicBezTo>
                  <a:lnTo>
                    <a:pt x="448057" y="61998"/>
                  </a:lnTo>
                  <a:cubicBezTo>
                    <a:pt x="451483" y="62307"/>
                    <a:pt x="454512" y="59781"/>
                    <a:pt x="454821" y="56355"/>
                  </a:cubicBezTo>
                  <a:cubicBezTo>
                    <a:pt x="454859" y="55930"/>
                    <a:pt x="454854" y="55501"/>
                    <a:pt x="454805" y="55077"/>
                  </a:cubicBezTo>
                  <a:lnTo>
                    <a:pt x="454805" y="4325"/>
                  </a:lnTo>
                  <a:lnTo>
                    <a:pt x="164943" y="4325"/>
                  </a:lnTo>
                </a:path>
              </a:pathLst>
            </a:custGeom>
            <a:solidFill>
              <a:srgbClr val="000000"/>
            </a:solidFill>
            <a:ln w="9525" cap="flat">
              <a:noFill/>
              <a:prstDash val="solid"/>
              <a:miter/>
            </a:ln>
          </p:spPr>
          <p:txBody>
            <a:bodyPr rtlCol="0" anchor="ctr"/>
            <a:lstStyle/>
            <a:p>
              <a:endParaRPr lang="ja-JP" altLang="en-US"/>
            </a:p>
          </p:txBody>
        </p:sp>
      </p:grpSp>
      <p:sp>
        <p:nvSpPr>
          <p:cNvPr id="4" name="正方形/長方形 3">
            <a:extLst>
              <a:ext uri="{FF2B5EF4-FFF2-40B4-BE49-F238E27FC236}">
                <a16:creationId xmlns:a16="http://schemas.microsoft.com/office/drawing/2014/main" id="{D8D44F67-EB88-4BB1-BF1D-4B1D1E1B2A94}"/>
              </a:ext>
            </a:extLst>
          </p:cNvPr>
          <p:cNvSpPr/>
          <p:nvPr userDrawn="1"/>
        </p:nvSpPr>
        <p:spPr>
          <a:xfrm>
            <a:off x="0" y="3636144"/>
            <a:ext cx="619967"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 name="四角形: 1 つの角を丸める 4">
            <a:extLst>
              <a:ext uri="{FF2B5EF4-FFF2-40B4-BE49-F238E27FC236}">
                <a16:creationId xmlns:a16="http://schemas.microsoft.com/office/drawing/2014/main" id="{919B3BA1-A252-4EC3-9C6E-9AFEEA5DDDD3}"/>
              </a:ext>
            </a:extLst>
          </p:cNvPr>
          <p:cNvSpPr/>
          <p:nvPr userDrawn="1"/>
        </p:nvSpPr>
        <p:spPr>
          <a:xfrm flipH="1">
            <a:off x="503346" y="3636144"/>
            <a:ext cx="10151954" cy="108000"/>
          </a:xfrm>
          <a:prstGeom prst="round1Rect">
            <a:avLst>
              <a:gd name="adj" fmla="val 50000"/>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grpSp>
        <p:nvGrpSpPr>
          <p:cNvPr id="32" name="グループ化 10">
            <a:extLst>
              <a:ext uri="{FF2B5EF4-FFF2-40B4-BE49-F238E27FC236}">
                <a16:creationId xmlns:a16="http://schemas.microsoft.com/office/drawing/2014/main" id="{BED6C316-A9A2-4293-BE53-99D1E7E71CA2}"/>
              </a:ext>
            </a:extLst>
          </p:cNvPr>
          <p:cNvGrpSpPr/>
          <p:nvPr userDrawn="1"/>
        </p:nvGrpSpPr>
        <p:grpSpPr>
          <a:xfrm>
            <a:off x="8020442" y="144000"/>
            <a:ext cx="2479867" cy="684000"/>
            <a:chOff x="7451650" y="144000"/>
            <a:chExt cx="2304000" cy="684000"/>
          </a:xfrm>
        </p:grpSpPr>
        <p:sp>
          <p:nvSpPr>
            <p:cNvPr id="33" name="正方形/長方形 11">
              <a:extLst>
                <a:ext uri="{FF2B5EF4-FFF2-40B4-BE49-F238E27FC236}">
                  <a16:creationId xmlns:a16="http://schemas.microsoft.com/office/drawing/2014/main" id="{8E188632-91F4-4EB9-8DE6-DFA7500B7B91}"/>
                </a:ext>
              </a:extLst>
            </p:cNvPr>
            <p:cNvSpPr/>
            <p:nvPr userDrawn="1"/>
          </p:nvSpPr>
          <p:spPr bwMode="auto">
            <a:xfrm>
              <a:off x="7451650" y="144000"/>
              <a:ext cx="2304000" cy="684000"/>
            </a:xfrm>
            <a:prstGeom prst="rect">
              <a:avLst/>
            </a:prstGeom>
            <a:solidFill>
              <a:schemeClr val="bg1">
                <a:alpha val="75000"/>
              </a:schemeClr>
            </a:solidFill>
            <a:ln>
              <a:solidFill>
                <a:srgbClr val="333333"/>
              </a:solidFill>
            </a:ln>
          </p:spPr>
          <p:txBody>
            <a:bodyPr vert="horz" wrap="square" lIns="91440" tIns="45720" rIns="91440" bIns="45720" numCol="1" rtlCol="0" anchor="t" anchorCtr="0" compatLnSpc="1">
              <a:prstTxWarp prst="textNoShape">
                <a:avLst/>
              </a:prstTxWarp>
            </a:bodyPr>
            <a:lstStyle/>
            <a:p>
              <a:pPr algn="ctr"/>
              <a:endParaRPr kumimoji="1" lang="ja-JP" altLang="en-US" sz="1950" dirty="0">
                <a:latin typeface="メイリオ" panose="020B0604030504040204" pitchFamily="50" charset="-128"/>
                <a:ea typeface="メイリオ" panose="020B0604030504040204" pitchFamily="50" charset="-128"/>
              </a:endParaRPr>
            </a:p>
          </p:txBody>
        </p:sp>
        <p:grpSp>
          <p:nvGrpSpPr>
            <p:cNvPr id="34" name="グループ化 12">
              <a:extLst>
                <a:ext uri="{FF2B5EF4-FFF2-40B4-BE49-F238E27FC236}">
                  <a16:creationId xmlns:a16="http://schemas.microsoft.com/office/drawing/2014/main" id="{E1AE1FF6-CCC2-4785-BEB1-FA1DD1E7727A}"/>
                </a:ext>
              </a:extLst>
            </p:cNvPr>
            <p:cNvGrpSpPr/>
            <p:nvPr userDrawn="1"/>
          </p:nvGrpSpPr>
          <p:grpSpPr>
            <a:xfrm>
              <a:off x="7577650" y="210258"/>
              <a:ext cx="2052000" cy="570532"/>
              <a:chOff x="7590925" y="214156"/>
              <a:chExt cx="2052000" cy="570532"/>
            </a:xfrm>
          </p:grpSpPr>
          <p:sp>
            <p:nvSpPr>
              <p:cNvPr id="35" name="テキスト ボックス 13">
                <a:extLst>
                  <a:ext uri="{FF2B5EF4-FFF2-40B4-BE49-F238E27FC236}">
                    <a16:creationId xmlns:a16="http://schemas.microsoft.com/office/drawing/2014/main" id="{3717EF7C-8BEA-4FFA-BC80-1E2876619A59}"/>
                  </a:ext>
                </a:extLst>
              </p:cNvPr>
              <p:cNvSpPr txBox="1"/>
              <p:nvPr/>
            </p:nvSpPr>
            <p:spPr>
              <a:xfrm>
                <a:off x="7590925" y="214156"/>
                <a:ext cx="2052000" cy="140400"/>
              </a:xfrm>
              <a:prstGeom prst="rect">
                <a:avLst/>
              </a:prstGeom>
              <a:noFill/>
              <a:ln w="9525">
                <a:noFill/>
                <a:miter lim="800000"/>
                <a:headEnd/>
                <a:tailEnd/>
              </a:ln>
              <a:effectLst/>
            </p:spPr>
            <p:txBody>
              <a:bodyPr lIns="0" tIns="0" rIns="0" bIns="0" anchor="b"/>
              <a:lstStyle/>
              <a:p>
                <a:pPr defTabSz="990564" fontAlgn="base">
                  <a:spcBef>
                    <a:spcPct val="0"/>
                  </a:spcBef>
                  <a:spcAft>
                    <a:spcPct val="0"/>
                  </a:spcAft>
                  <a:defRPr/>
                </a:pPr>
                <a:r>
                  <a:rPr lang="en-US" altLang="ja-JP" sz="867" dirty="0">
                    <a:latin typeface="Arial" panose="020B0604020202020204" pitchFamily="34" charset="0"/>
                    <a:ea typeface="+mn-ea"/>
                    <a:cs typeface="Arial" panose="020B0604020202020204" pitchFamily="34" charset="0"/>
                  </a:rPr>
                  <a:t>Fujifilm Internal Use Only</a:t>
                </a:r>
              </a:p>
            </p:txBody>
          </p:sp>
          <p:sp>
            <p:nvSpPr>
              <p:cNvPr id="36" name="テキスト ボックス 14">
                <a:extLst>
                  <a:ext uri="{FF2B5EF4-FFF2-40B4-BE49-F238E27FC236}">
                    <a16:creationId xmlns:a16="http://schemas.microsoft.com/office/drawing/2014/main" id="{083FF0B3-E552-4A82-B570-A60836C34B28}"/>
                  </a:ext>
                </a:extLst>
              </p:cNvPr>
              <p:cNvSpPr txBox="1"/>
              <p:nvPr/>
            </p:nvSpPr>
            <p:spPr>
              <a:xfrm>
                <a:off x="7590925" y="388688"/>
                <a:ext cx="540000" cy="396000"/>
              </a:xfrm>
              <a:prstGeom prst="rect">
                <a:avLst/>
              </a:prstGeom>
              <a:noFill/>
              <a:ln w="3175" algn="ctr">
                <a:noFill/>
                <a:miter lim="800000"/>
                <a:headEnd/>
                <a:tailEnd/>
              </a:ln>
              <a:effectLst/>
            </p:spPr>
            <p:txBody>
              <a:bodyPr lIns="0" tIns="0" rIns="0" bIns="0">
                <a:noAutofit/>
              </a:bodyPr>
              <a:lstStyle/>
              <a:p>
                <a:pPr defTabSz="990564" eaLnBrk="0" fontAlgn="base" hangingPunct="0">
                  <a:spcBef>
                    <a:spcPct val="0"/>
                  </a:spcBef>
                  <a:spcAft>
                    <a:spcPct val="0"/>
                  </a:spcAft>
                  <a:tabLst>
                    <a:tab pos="421185" algn="l"/>
                  </a:tabLst>
                  <a:defRPr/>
                </a:pPr>
                <a:r>
                  <a:rPr lang="zh-TW" altLang="en-US" sz="650" dirty="0">
                    <a:latin typeface="+mn-ea"/>
                    <a:ea typeface="+mn-ea"/>
                  </a:rPr>
                  <a:t>開 示 範 囲	：</a:t>
                </a:r>
                <a:endParaRPr lang="en-US" altLang="zh-TW"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tab pos="421185" algn="l"/>
                  </a:tabLst>
                  <a:defRPr/>
                </a:pPr>
                <a:r>
                  <a:rPr lang="zh-TW" altLang="en-US" sz="650" dirty="0">
                    <a:latin typeface="+mn-ea"/>
                    <a:ea typeface="+mn-ea"/>
                  </a:rPr>
                  <a:t>作成責任者	：</a:t>
                </a:r>
                <a:endParaRPr lang="en-US" altLang="zh-TW"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tab pos="421185" algn="l"/>
                  </a:tabLst>
                  <a:defRPr/>
                </a:pPr>
                <a:r>
                  <a:rPr lang="zh-TW" altLang="en-US" sz="650" dirty="0">
                    <a:latin typeface="+mn-ea"/>
                    <a:ea typeface="+mn-ea"/>
                  </a:rPr>
                  <a:t>作　成　日	：</a:t>
                </a:r>
              </a:p>
              <a:p>
                <a:pPr defTabSz="990564" eaLnBrk="0" fontAlgn="base" hangingPunct="0">
                  <a:spcBef>
                    <a:spcPct val="0"/>
                  </a:spcBef>
                  <a:spcAft>
                    <a:spcPct val="0"/>
                  </a:spcAft>
                  <a:tabLst>
                    <a:tab pos="421185" algn="l"/>
                  </a:tabLst>
                  <a:defRPr/>
                </a:pPr>
                <a:r>
                  <a:rPr lang="ja-JP" altLang="en-US" sz="650" dirty="0">
                    <a:latin typeface="+mn-ea"/>
                    <a:ea typeface="+mn-ea"/>
                  </a:rPr>
                  <a:t>取扱い指定</a:t>
                </a:r>
                <a:r>
                  <a:rPr lang="zh-TW" altLang="en-US" sz="650" dirty="0">
                    <a:latin typeface="+mn-ea"/>
                    <a:ea typeface="+mn-ea"/>
                  </a:rPr>
                  <a:t>	：</a:t>
                </a:r>
              </a:p>
            </p:txBody>
          </p:sp>
          <p:sp>
            <p:nvSpPr>
              <p:cNvPr id="37" name="テキスト ボックス 15">
                <a:extLst>
                  <a:ext uri="{FF2B5EF4-FFF2-40B4-BE49-F238E27FC236}">
                    <a16:creationId xmlns:a16="http://schemas.microsoft.com/office/drawing/2014/main" id="{E01D5B2F-B369-46D6-A00D-35187867792A}"/>
                  </a:ext>
                </a:extLst>
              </p:cNvPr>
              <p:cNvSpPr txBox="1"/>
              <p:nvPr/>
            </p:nvSpPr>
            <p:spPr>
              <a:xfrm>
                <a:off x="8166924" y="388688"/>
                <a:ext cx="1476001" cy="396000"/>
              </a:xfrm>
              <a:prstGeom prst="rect">
                <a:avLst/>
              </a:prstGeom>
              <a:noFill/>
              <a:ln w="3175" algn="ctr">
                <a:noFill/>
                <a:miter lim="800000"/>
                <a:headEnd/>
                <a:tailEnd/>
              </a:ln>
              <a:effectLst/>
            </p:spPr>
            <p:txBody>
              <a:bodyPr lIns="0" tIns="0" rIns="0" bIns="0">
                <a:noAutofit/>
              </a:bodyPr>
              <a:lstStyle/>
              <a:p>
                <a:pPr defTabSz="990564" eaLnBrk="0" fontAlgn="base" hangingPunct="0">
                  <a:spcBef>
                    <a:spcPct val="0"/>
                  </a:spcBef>
                  <a:spcAft>
                    <a:spcPct val="0"/>
                  </a:spcAft>
                  <a:defRPr/>
                </a:pPr>
                <a:r>
                  <a:rPr lang="ja-JP" altLang="en-US" sz="650" dirty="0">
                    <a:latin typeface="+mn-ea"/>
                    <a:ea typeface="+mn-ea"/>
                  </a:rPr>
                  <a:t>オール</a:t>
                </a:r>
                <a:r>
                  <a:rPr lang="en-US" altLang="ja-JP" sz="650" dirty="0">
                    <a:latin typeface="+mn-ea"/>
                    <a:ea typeface="+mn-ea"/>
                  </a:rPr>
                  <a:t>FB</a:t>
                </a:r>
                <a:endParaRPr lang="ja-JP" altLang="en-US"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defRPr/>
                </a:pPr>
                <a:r>
                  <a:rPr lang="en-US" altLang="zh-CN" sz="650" dirty="0">
                    <a:latin typeface="+mn-ea"/>
                    <a:ea typeface="+mn-ea"/>
                  </a:rPr>
                  <a:t>SDCC CT32 </a:t>
                </a:r>
                <a:r>
                  <a:rPr lang="zh-CN" altLang="en-US" sz="650" dirty="0">
                    <a:latin typeface="+mn-ea"/>
                    <a:ea typeface="+mn-ea"/>
                  </a:rPr>
                  <a:t>洪思思</a:t>
                </a:r>
                <a:endParaRPr lang="ja-JP" altLang="en-US" sz="650" dirty="0">
                  <a:latin typeface="+mn-ea"/>
                  <a:ea typeface="+mn-ea"/>
                </a:endParaRPr>
              </a:p>
              <a:p>
                <a:pPr defTabSz="990564" eaLnBrk="0" fontAlgn="base" hangingPunct="0">
                  <a:spcBef>
                    <a:spcPct val="0"/>
                  </a:spcBef>
                  <a:spcAft>
                    <a:spcPct val="0"/>
                  </a:spcAft>
                  <a:defRPr/>
                </a:pPr>
                <a:r>
                  <a:rPr lang="en-US" altLang="ja-JP" sz="650" dirty="0">
                    <a:latin typeface="+mn-ea"/>
                    <a:ea typeface="+mn-ea"/>
                  </a:rPr>
                  <a:t>2021</a:t>
                </a:r>
                <a:r>
                  <a:rPr lang="ja-JP" altLang="en-US" sz="650" dirty="0">
                    <a:latin typeface="+mn-ea"/>
                    <a:ea typeface="+mn-ea"/>
                  </a:rPr>
                  <a:t>年</a:t>
                </a:r>
                <a:r>
                  <a:rPr lang="en-US" altLang="ja-JP" sz="650" dirty="0">
                    <a:latin typeface="+mn-ea"/>
                    <a:ea typeface="+mn-ea"/>
                  </a:rPr>
                  <a:t>0</a:t>
                </a:r>
                <a:r>
                  <a:rPr lang="en-US" altLang="zh-CN" sz="650" dirty="0">
                    <a:latin typeface="+mn-ea"/>
                    <a:ea typeface="+mn-ea"/>
                  </a:rPr>
                  <a:t>7</a:t>
                </a:r>
                <a:r>
                  <a:rPr lang="ja-JP" altLang="en-US" sz="650" dirty="0">
                    <a:latin typeface="+mn-ea"/>
                    <a:ea typeface="+mn-ea"/>
                  </a:rPr>
                  <a:t>月</a:t>
                </a:r>
                <a:r>
                  <a:rPr lang="en-US" altLang="zh-CN" sz="650" dirty="0">
                    <a:latin typeface="+mn-ea"/>
                    <a:ea typeface="+mn-ea"/>
                  </a:rPr>
                  <a:t>16</a:t>
                </a:r>
                <a:r>
                  <a:rPr lang="ja-JP" altLang="en-US" sz="650" dirty="0">
                    <a:latin typeface="+mn-ea"/>
                    <a:ea typeface="+mn-ea"/>
                  </a:rPr>
                  <a:t>日</a:t>
                </a:r>
              </a:p>
            </p:txBody>
          </p:sp>
        </p:grpSp>
      </p:grpSp>
    </p:spTree>
    <p:extLst>
      <p:ext uri="{BB962C8B-B14F-4D97-AF65-F5344CB8AC3E}">
        <p14:creationId xmlns:p14="http://schemas.microsoft.com/office/powerpoint/2010/main" val="3122257333"/>
      </p:ext>
    </p:extLst>
  </p:cSld>
  <p:clrMapOvr>
    <a:masterClrMapping/>
  </p:clrMapOvr>
  <p:extLst mod="1">
    <p:ext uri="{DCECCB84-F9BA-43D5-87BE-67443E8EF086}">
      <p15:sldGuideLst xmlns:p15="http://schemas.microsoft.com/office/powerpoint/2012/main">
        <p15:guide id="1" pos="3356" userDrawn="1">
          <p15:clr>
            <a:srgbClr val="FBAE40"/>
          </p15:clr>
        </p15:guide>
        <p15:guide id="2" pos="408" userDrawn="1">
          <p15:clr>
            <a:srgbClr val="FBAE40"/>
          </p15:clr>
        </p15:guide>
        <p15:guide id="3" pos="6304" userDrawn="1">
          <p15:clr>
            <a:srgbClr val="FBAE40"/>
          </p15:clr>
        </p15:guide>
        <p15:guide id="4" orient="horz" pos="2324" userDrawn="1">
          <p15:clr>
            <a:srgbClr val="FBAE40"/>
          </p15:clr>
        </p15:guide>
        <p15:guide id="5" orient="horz" pos="2597" userDrawn="1">
          <p15:clr>
            <a:srgbClr val="FBAE40"/>
          </p15:clr>
        </p15:guide>
        <p15:guide id="6" orient="horz" pos="223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中表紙（投影用）">
    <p:spTree>
      <p:nvGrpSpPr>
        <p:cNvPr id="1" name=""/>
        <p:cNvGrpSpPr/>
        <p:nvPr/>
      </p:nvGrpSpPr>
      <p:grpSpPr>
        <a:xfrm>
          <a:off x="0" y="0"/>
          <a:ext cx="0" cy="0"/>
          <a:chOff x="0" y="0"/>
          <a:chExt cx="0" cy="0"/>
        </a:xfrm>
      </p:grpSpPr>
      <p:sp>
        <p:nvSpPr>
          <p:cNvPr id="11" name="フリーフォーム: 図形 10">
            <a:extLst>
              <a:ext uri="{FF2B5EF4-FFF2-40B4-BE49-F238E27FC236}">
                <a16:creationId xmlns:a16="http://schemas.microsoft.com/office/drawing/2014/main" id="{15B44D17-87E6-4139-8220-A11840EED4CA}"/>
              </a:ext>
            </a:extLst>
          </p:cNvPr>
          <p:cNvSpPr/>
          <p:nvPr userDrawn="1"/>
        </p:nvSpPr>
        <p:spPr>
          <a:xfrm>
            <a:off x="0" y="0"/>
            <a:ext cx="10655300" cy="4554240"/>
          </a:xfrm>
          <a:custGeom>
            <a:avLst/>
            <a:gdLst>
              <a:gd name="connsiteX0" fmla="*/ 0 w 9899650"/>
              <a:gd name="connsiteY0" fmla="*/ 0 h 4572000"/>
              <a:gd name="connsiteX1" fmla="*/ 7340600 w 9899650"/>
              <a:gd name="connsiteY1" fmla="*/ 0 h 4572000"/>
              <a:gd name="connsiteX2" fmla="*/ 9850939 w 9899650"/>
              <a:gd name="connsiteY2" fmla="*/ 0 h 4572000"/>
              <a:gd name="connsiteX3" fmla="*/ 9899650 w 9899650"/>
              <a:gd name="connsiteY3" fmla="*/ 0 h 4572000"/>
              <a:gd name="connsiteX4" fmla="*/ 9899650 w 9899650"/>
              <a:gd name="connsiteY4" fmla="*/ 4572000 h 4572000"/>
              <a:gd name="connsiteX5" fmla="*/ 0 w 9899650"/>
              <a:gd name="connsiteY5" fmla="*/ 457200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9650" h="4572000">
                <a:moveTo>
                  <a:pt x="0" y="0"/>
                </a:moveTo>
                <a:lnTo>
                  <a:pt x="7340600" y="0"/>
                </a:lnTo>
                <a:lnTo>
                  <a:pt x="9850939" y="0"/>
                </a:lnTo>
                <a:lnTo>
                  <a:pt x="9899650" y="0"/>
                </a:lnTo>
                <a:lnTo>
                  <a:pt x="9899650" y="4572000"/>
                </a:lnTo>
                <a:lnTo>
                  <a:pt x="0" y="4572000"/>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800"/>
          </a:p>
        </p:txBody>
      </p:sp>
      <p:sp>
        <p:nvSpPr>
          <p:cNvPr id="2" name="Title 1"/>
          <p:cNvSpPr>
            <a:spLocks noGrp="1"/>
          </p:cNvSpPr>
          <p:nvPr>
            <p:ph type="title" hasCustomPrompt="1"/>
          </p:nvPr>
        </p:nvSpPr>
        <p:spPr>
          <a:xfrm>
            <a:off x="647700" y="2034382"/>
            <a:ext cx="9359900" cy="1007690"/>
          </a:xfrm>
        </p:spPr>
        <p:txBody>
          <a:bodyPr anchor="b"/>
          <a:lstStyle>
            <a:lvl1pPr>
              <a:defRPr sz="3000">
                <a:solidFill>
                  <a:schemeClr val="bg1"/>
                </a:solidFill>
              </a:defRPr>
            </a:lvl1pPr>
          </a:lstStyle>
          <a:p>
            <a:r>
              <a:rPr lang="ja-JP" altLang="en-US" dirty="0"/>
              <a:t>マスター タイトルの書式設定 </a:t>
            </a:r>
            <a:r>
              <a:rPr lang="en-US" altLang="ja-JP" dirty="0"/>
              <a:t>30pt</a:t>
            </a:r>
            <a:endParaRPr lang="en-US" dirty="0"/>
          </a:p>
        </p:txBody>
      </p:sp>
      <p:sp>
        <p:nvSpPr>
          <p:cNvPr id="3" name="Text Placeholder 2"/>
          <p:cNvSpPr>
            <a:spLocks noGrp="1"/>
          </p:cNvSpPr>
          <p:nvPr>
            <p:ph type="body" idx="1" hasCustomPrompt="1"/>
          </p:nvPr>
        </p:nvSpPr>
        <p:spPr>
          <a:xfrm>
            <a:off x="647700" y="3186088"/>
            <a:ext cx="9359900" cy="503237"/>
          </a:xfrm>
        </p:spPr>
        <p:txBody>
          <a:bodyPr lIns="0" tIns="0" rIns="0" bIns="0"/>
          <a:lstStyle>
            <a:lvl1pPr marL="0" indent="0">
              <a:lnSpc>
                <a:spcPct val="100000"/>
              </a:lnSpc>
              <a:spcAft>
                <a:spcPts val="0"/>
              </a:spcAft>
              <a:buNone/>
              <a:defRPr sz="1800">
                <a:solidFill>
                  <a:schemeClr val="bg1"/>
                </a:solidFill>
              </a:defRPr>
            </a:lvl1pPr>
            <a:lvl2pPr marL="492039" indent="0">
              <a:buNone/>
              <a:defRPr sz="2152">
                <a:solidFill>
                  <a:schemeClr val="tx1">
                    <a:tint val="75000"/>
                  </a:schemeClr>
                </a:solidFill>
              </a:defRPr>
            </a:lvl2pPr>
            <a:lvl3pPr marL="984077" indent="0">
              <a:buNone/>
              <a:defRPr sz="1937">
                <a:solidFill>
                  <a:schemeClr val="tx1">
                    <a:tint val="75000"/>
                  </a:schemeClr>
                </a:solidFill>
              </a:defRPr>
            </a:lvl3pPr>
            <a:lvl4pPr marL="1476116" indent="0">
              <a:buNone/>
              <a:defRPr sz="1722">
                <a:solidFill>
                  <a:schemeClr val="tx1">
                    <a:tint val="75000"/>
                  </a:schemeClr>
                </a:solidFill>
              </a:defRPr>
            </a:lvl4pPr>
            <a:lvl5pPr marL="1968155" indent="0">
              <a:buNone/>
              <a:defRPr sz="1722">
                <a:solidFill>
                  <a:schemeClr val="tx1">
                    <a:tint val="75000"/>
                  </a:schemeClr>
                </a:solidFill>
              </a:defRPr>
            </a:lvl5pPr>
            <a:lvl6pPr marL="2460193" indent="0">
              <a:buNone/>
              <a:defRPr sz="1722">
                <a:solidFill>
                  <a:schemeClr val="tx1">
                    <a:tint val="75000"/>
                  </a:schemeClr>
                </a:solidFill>
              </a:defRPr>
            </a:lvl6pPr>
            <a:lvl7pPr marL="2952232" indent="0">
              <a:buNone/>
              <a:defRPr sz="1722">
                <a:solidFill>
                  <a:schemeClr val="tx1">
                    <a:tint val="75000"/>
                  </a:schemeClr>
                </a:solidFill>
              </a:defRPr>
            </a:lvl7pPr>
            <a:lvl8pPr marL="3444270" indent="0">
              <a:buNone/>
              <a:defRPr sz="1722">
                <a:solidFill>
                  <a:schemeClr val="tx1">
                    <a:tint val="75000"/>
                  </a:schemeClr>
                </a:solidFill>
              </a:defRPr>
            </a:lvl8pPr>
            <a:lvl9pPr marL="3936309" indent="0">
              <a:buNone/>
              <a:defRPr sz="1722">
                <a:solidFill>
                  <a:schemeClr val="tx1">
                    <a:tint val="75000"/>
                  </a:schemeClr>
                </a:solidFill>
              </a:defRPr>
            </a:lvl9pPr>
          </a:lstStyle>
          <a:p>
            <a:pPr lvl="0"/>
            <a:r>
              <a:rPr lang="ja-JP" altLang="en-US" dirty="0"/>
              <a:t>マスター テキストの書式設定 </a:t>
            </a:r>
            <a:r>
              <a:rPr lang="en-US" altLang="ja-JP" dirty="0"/>
              <a:t>18pt</a:t>
            </a:r>
            <a:endParaRPr lang="ja-JP" altLang="en-US" dirty="0"/>
          </a:p>
        </p:txBody>
      </p:sp>
      <p:sp>
        <p:nvSpPr>
          <p:cNvPr id="9" name="Slide Number Placeholder 5">
            <a:extLst>
              <a:ext uri="{FF2B5EF4-FFF2-40B4-BE49-F238E27FC236}">
                <a16:creationId xmlns:a16="http://schemas.microsoft.com/office/drawing/2014/main" id="{B419A678-8E06-4A5A-97B2-108F4EAB1F9B}"/>
              </a:ext>
            </a:extLst>
          </p:cNvPr>
          <p:cNvSpPr>
            <a:spLocks noGrp="1"/>
          </p:cNvSpPr>
          <p:nvPr>
            <p:ph type="sldNum" sz="quarter" idx="4"/>
          </p:nvPr>
        </p:nvSpPr>
        <p:spPr>
          <a:xfrm>
            <a:off x="10254140" y="7171086"/>
            <a:ext cx="348731" cy="144000"/>
          </a:xfrm>
          <a:prstGeom prst="rect">
            <a:avLst/>
          </a:prstGeom>
        </p:spPr>
        <p:txBody>
          <a:bodyPr vert="horz" lIns="0" tIns="0" rIns="0" bIns="0" rtlCol="0" anchor="ctr"/>
          <a:lstStyle>
            <a:lvl1pPr algn="ctr" fontAlgn="ctr">
              <a:defRPr lang="ja-JP" altLang="en-US" sz="900" smtClean="0">
                <a:solidFill>
                  <a:schemeClr val="tx1"/>
                </a:solidFill>
              </a:defRPr>
            </a:lvl1pPr>
          </a:lstStyle>
          <a:p>
            <a:fld id="{9FB9FBB1-FD5B-41A6-B84B-A229A6B4BB39}" type="slidenum">
              <a:rPr lang="en-US" altLang="ja-JP" smtClean="0"/>
              <a:pPr/>
              <a:t>‹#›</a:t>
            </a:fld>
            <a:endParaRPr lang="en-US" dirty="0"/>
          </a:p>
        </p:txBody>
      </p:sp>
      <p:pic>
        <p:nvPicPr>
          <p:cNvPr id="5" name="グラフィックス 4">
            <a:extLst>
              <a:ext uri="{FF2B5EF4-FFF2-40B4-BE49-F238E27FC236}">
                <a16:creationId xmlns:a16="http://schemas.microsoft.com/office/drawing/2014/main" id="{23B84CF3-5462-4EF1-AD36-F4CC2798D7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9098" y="7074520"/>
            <a:ext cx="1960700" cy="107156"/>
          </a:xfrm>
          <a:prstGeom prst="rect">
            <a:avLst/>
          </a:prstGeom>
        </p:spPr>
      </p:pic>
      <p:sp>
        <p:nvSpPr>
          <p:cNvPr id="4" name="正方形/長方形 3">
            <a:extLst>
              <a:ext uri="{FF2B5EF4-FFF2-40B4-BE49-F238E27FC236}">
                <a16:creationId xmlns:a16="http://schemas.microsoft.com/office/drawing/2014/main" id="{1BBB3DCE-383B-40A8-812D-5A7CCB456CD4}"/>
              </a:ext>
            </a:extLst>
          </p:cNvPr>
          <p:cNvSpPr/>
          <p:nvPr userDrawn="1"/>
        </p:nvSpPr>
        <p:spPr>
          <a:xfrm>
            <a:off x="1910" y="4554240"/>
            <a:ext cx="10655300" cy="4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nvGrpSpPr>
          <p:cNvPr id="19" name="グループ化 10">
            <a:extLst>
              <a:ext uri="{FF2B5EF4-FFF2-40B4-BE49-F238E27FC236}">
                <a16:creationId xmlns:a16="http://schemas.microsoft.com/office/drawing/2014/main" id="{7B8BFB10-351F-410E-91D2-02E083D595AB}"/>
              </a:ext>
            </a:extLst>
          </p:cNvPr>
          <p:cNvGrpSpPr/>
          <p:nvPr userDrawn="1"/>
        </p:nvGrpSpPr>
        <p:grpSpPr>
          <a:xfrm>
            <a:off x="8020442" y="144000"/>
            <a:ext cx="2479867" cy="684000"/>
            <a:chOff x="7451650" y="144000"/>
            <a:chExt cx="2304000" cy="684000"/>
          </a:xfrm>
        </p:grpSpPr>
        <p:sp>
          <p:nvSpPr>
            <p:cNvPr id="20" name="正方形/長方形 11">
              <a:extLst>
                <a:ext uri="{FF2B5EF4-FFF2-40B4-BE49-F238E27FC236}">
                  <a16:creationId xmlns:a16="http://schemas.microsoft.com/office/drawing/2014/main" id="{E74E8498-A604-4853-86FE-BC0CC3A4497F}"/>
                </a:ext>
              </a:extLst>
            </p:cNvPr>
            <p:cNvSpPr/>
            <p:nvPr userDrawn="1"/>
          </p:nvSpPr>
          <p:spPr bwMode="auto">
            <a:xfrm>
              <a:off x="7451650" y="144000"/>
              <a:ext cx="2304000" cy="684000"/>
            </a:xfrm>
            <a:prstGeom prst="rect">
              <a:avLst/>
            </a:prstGeom>
            <a:solidFill>
              <a:schemeClr val="bg1">
                <a:alpha val="75000"/>
              </a:schemeClr>
            </a:solidFill>
            <a:ln>
              <a:solidFill>
                <a:srgbClr val="333333"/>
              </a:solidFill>
            </a:ln>
          </p:spPr>
          <p:txBody>
            <a:bodyPr vert="horz" wrap="square" lIns="91440" tIns="45720" rIns="91440" bIns="45720" numCol="1" rtlCol="0" anchor="t" anchorCtr="0" compatLnSpc="1">
              <a:prstTxWarp prst="textNoShape">
                <a:avLst/>
              </a:prstTxWarp>
            </a:bodyPr>
            <a:lstStyle/>
            <a:p>
              <a:pPr algn="ctr"/>
              <a:endParaRPr kumimoji="1" lang="ja-JP" altLang="en-US" sz="1950" dirty="0">
                <a:latin typeface="メイリオ" panose="020B0604030504040204" pitchFamily="50" charset="-128"/>
                <a:ea typeface="メイリオ" panose="020B0604030504040204" pitchFamily="50" charset="-128"/>
              </a:endParaRPr>
            </a:p>
          </p:txBody>
        </p:sp>
        <p:grpSp>
          <p:nvGrpSpPr>
            <p:cNvPr id="21" name="グループ化 12">
              <a:extLst>
                <a:ext uri="{FF2B5EF4-FFF2-40B4-BE49-F238E27FC236}">
                  <a16:creationId xmlns:a16="http://schemas.microsoft.com/office/drawing/2014/main" id="{8A0E5EF0-A09D-4364-9446-BF72DC613E3C}"/>
                </a:ext>
              </a:extLst>
            </p:cNvPr>
            <p:cNvGrpSpPr/>
            <p:nvPr userDrawn="1"/>
          </p:nvGrpSpPr>
          <p:grpSpPr>
            <a:xfrm>
              <a:off x="7577650" y="210258"/>
              <a:ext cx="2052000" cy="570532"/>
              <a:chOff x="7590925" y="214156"/>
              <a:chExt cx="2052000" cy="570532"/>
            </a:xfrm>
          </p:grpSpPr>
          <p:sp>
            <p:nvSpPr>
              <p:cNvPr id="22" name="テキスト ボックス 13">
                <a:extLst>
                  <a:ext uri="{FF2B5EF4-FFF2-40B4-BE49-F238E27FC236}">
                    <a16:creationId xmlns:a16="http://schemas.microsoft.com/office/drawing/2014/main" id="{842C4237-98F6-4438-B126-1FD74009B807}"/>
                  </a:ext>
                </a:extLst>
              </p:cNvPr>
              <p:cNvSpPr txBox="1"/>
              <p:nvPr/>
            </p:nvSpPr>
            <p:spPr>
              <a:xfrm>
                <a:off x="7590925" y="214156"/>
                <a:ext cx="2052000" cy="140400"/>
              </a:xfrm>
              <a:prstGeom prst="rect">
                <a:avLst/>
              </a:prstGeom>
              <a:noFill/>
              <a:ln w="9525">
                <a:noFill/>
                <a:miter lim="800000"/>
                <a:headEnd/>
                <a:tailEnd/>
              </a:ln>
              <a:effectLst/>
            </p:spPr>
            <p:txBody>
              <a:bodyPr lIns="0" tIns="0" rIns="0" bIns="0" anchor="b"/>
              <a:lstStyle/>
              <a:p>
                <a:pPr defTabSz="990564" fontAlgn="base">
                  <a:spcBef>
                    <a:spcPct val="0"/>
                  </a:spcBef>
                  <a:spcAft>
                    <a:spcPct val="0"/>
                  </a:spcAft>
                  <a:defRPr/>
                </a:pPr>
                <a:r>
                  <a:rPr lang="en-US" altLang="ja-JP" sz="867" dirty="0">
                    <a:latin typeface="Arial" panose="020B0604020202020204" pitchFamily="34" charset="0"/>
                    <a:ea typeface="+mn-ea"/>
                    <a:cs typeface="Arial" panose="020B0604020202020204" pitchFamily="34" charset="0"/>
                  </a:rPr>
                  <a:t>Fujifilm Internal Use Only</a:t>
                </a:r>
              </a:p>
            </p:txBody>
          </p:sp>
          <p:sp>
            <p:nvSpPr>
              <p:cNvPr id="23" name="テキスト ボックス 14">
                <a:extLst>
                  <a:ext uri="{FF2B5EF4-FFF2-40B4-BE49-F238E27FC236}">
                    <a16:creationId xmlns:a16="http://schemas.microsoft.com/office/drawing/2014/main" id="{7228A077-C7A7-4FE9-AD47-0BD315C4E561}"/>
                  </a:ext>
                </a:extLst>
              </p:cNvPr>
              <p:cNvSpPr txBox="1"/>
              <p:nvPr/>
            </p:nvSpPr>
            <p:spPr>
              <a:xfrm>
                <a:off x="7590925" y="388688"/>
                <a:ext cx="540000" cy="396000"/>
              </a:xfrm>
              <a:prstGeom prst="rect">
                <a:avLst/>
              </a:prstGeom>
              <a:noFill/>
              <a:ln w="3175" algn="ctr">
                <a:noFill/>
                <a:miter lim="800000"/>
                <a:headEnd/>
                <a:tailEnd/>
              </a:ln>
              <a:effectLst/>
            </p:spPr>
            <p:txBody>
              <a:bodyPr lIns="0" tIns="0" rIns="0" bIns="0">
                <a:noAutofit/>
              </a:bodyPr>
              <a:lstStyle/>
              <a:p>
                <a:pPr defTabSz="990564" eaLnBrk="0" fontAlgn="base" hangingPunct="0">
                  <a:spcBef>
                    <a:spcPct val="0"/>
                  </a:spcBef>
                  <a:spcAft>
                    <a:spcPct val="0"/>
                  </a:spcAft>
                  <a:tabLst>
                    <a:tab pos="421185" algn="l"/>
                  </a:tabLst>
                  <a:defRPr/>
                </a:pPr>
                <a:r>
                  <a:rPr lang="zh-TW" altLang="en-US" sz="650" dirty="0">
                    <a:latin typeface="+mn-ea"/>
                    <a:ea typeface="+mn-ea"/>
                  </a:rPr>
                  <a:t>開 示 範 囲	：</a:t>
                </a:r>
                <a:endParaRPr lang="en-US" altLang="zh-TW"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tab pos="421185" algn="l"/>
                  </a:tabLst>
                  <a:defRPr/>
                </a:pPr>
                <a:r>
                  <a:rPr lang="zh-TW" altLang="en-US" sz="650" dirty="0">
                    <a:latin typeface="+mn-ea"/>
                    <a:ea typeface="+mn-ea"/>
                  </a:rPr>
                  <a:t>作成責任者	：</a:t>
                </a:r>
                <a:endParaRPr lang="en-US" altLang="zh-TW"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tab pos="421185" algn="l"/>
                  </a:tabLst>
                  <a:defRPr/>
                </a:pPr>
                <a:r>
                  <a:rPr lang="zh-TW" altLang="en-US" sz="650" dirty="0">
                    <a:latin typeface="+mn-ea"/>
                    <a:ea typeface="+mn-ea"/>
                  </a:rPr>
                  <a:t>作　成　日	：</a:t>
                </a:r>
              </a:p>
              <a:p>
                <a:pPr defTabSz="990564" eaLnBrk="0" fontAlgn="base" hangingPunct="0">
                  <a:spcBef>
                    <a:spcPct val="0"/>
                  </a:spcBef>
                  <a:spcAft>
                    <a:spcPct val="0"/>
                  </a:spcAft>
                  <a:tabLst>
                    <a:tab pos="421185" algn="l"/>
                  </a:tabLst>
                  <a:defRPr/>
                </a:pPr>
                <a:r>
                  <a:rPr lang="ja-JP" altLang="en-US" sz="650" dirty="0">
                    <a:latin typeface="+mn-ea"/>
                    <a:ea typeface="+mn-ea"/>
                  </a:rPr>
                  <a:t>取扱い指定</a:t>
                </a:r>
                <a:r>
                  <a:rPr lang="zh-TW" altLang="en-US" sz="650" dirty="0">
                    <a:latin typeface="+mn-ea"/>
                    <a:ea typeface="+mn-ea"/>
                  </a:rPr>
                  <a:t>	：</a:t>
                </a:r>
              </a:p>
            </p:txBody>
          </p:sp>
          <p:sp>
            <p:nvSpPr>
              <p:cNvPr id="24" name="テキスト ボックス 15">
                <a:extLst>
                  <a:ext uri="{FF2B5EF4-FFF2-40B4-BE49-F238E27FC236}">
                    <a16:creationId xmlns:a16="http://schemas.microsoft.com/office/drawing/2014/main" id="{6E5DECE7-7774-4C6F-AE88-B1ECCE6267A5}"/>
                  </a:ext>
                </a:extLst>
              </p:cNvPr>
              <p:cNvSpPr txBox="1"/>
              <p:nvPr/>
            </p:nvSpPr>
            <p:spPr>
              <a:xfrm>
                <a:off x="8166924" y="388688"/>
                <a:ext cx="1476001" cy="396000"/>
              </a:xfrm>
              <a:prstGeom prst="rect">
                <a:avLst/>
              </a:prstGeom>
              <a:noFill/>
              <a:ln w="3175" algn="ctr">
                <a:noFill/>
                <a:miter lim="800000"/>
                <a:headEnd/>
                <a:tailEnd/>
              </a:ln>
              <a:effectLst/>
            </p:spPr>
            <p:txBody>
              <a:bodyPr lIns="0" tIns="0" rIns="0" bIns="0">
                <a:noAutofit/>
              </a:bodyPr>
              <a:lstStyle/>
              <a:p>
                <a:pPr defTabSz="990564" eaLnBrk="0" fontAlgn="base" hangingPunct="0">
                  <a:spcBef>
                    <a:spcPct val="0"/>
                  </a:spcBef>
                  <a:spcAft>
                    <a:spcPct val="0"/>
                  </a:spcAft>
                  <a:defRPr/>
                </a:pPr>
                <a:r>
                  <a:rPr lang="ja-JP" altLang="en-US" sz="650" dirty="0">
                    <a:latin typeface="+mn-ea"/>
                    <a:ea typeface="+mn-ea"/>
                  </a:rPr>
                  <a:t>オール</a:t>
                </a:r>
                <a:r>
                  <a:rPr lang="en-US" altLang="ja-JP" sz="650" dirty="0">
                    <a:latin typeface="+mn-ea"/>
                    <a:ea typeface="+mn-ea"/>
                  </a:rPr>
                  <a:t>FB</a:t>
                </a:r>
                <a:endParaRPr lang="ja-JP" altLang="en-US"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defRPr/>
                </a:pPr>
                <a:r>
                  <a:rPr lang="en-US" altLang="zh-CN" sz="650" dirty="0">
                    <a:latin typeface="+mn-ea"/>
                    <a:ea typeface="+mn-ea"/>
                  </a:rPr>
                  <a:t>SDCC CT32 </a:t>
                </a:r>
                <a:r>
                  <a:rPr lang="zh-CN" altLang="en-US" sz="650" dirty="0">
                    <a:latin typeface="+mn-ea"/>
                    <a:ea typeface="+mn-ea"/>
                  </a:rPr>
                  <a:t>洪思思</a:t>
                </a:r>
                <a:endParaRPr lang="ja-JP" altLang="en-US" sz="650" dirty="0">
                  <a:latin typeface="+mn-ea"/>
                  <a:ea typeface="+mn-ea"/>
                </a:endParaRPr>
              </a:p>
              <a:p>
                <a:pPr defTabSz="990564" eaLnBrk="0" fontAlgn="base" hangingPunct="0">
                  <a:spcBef>
                    <a:spcPct val="0"/>
                  </a:spcBef>
                  <a:spcAft>
                    <a:spcPct val="0"/>
                  </a:spcAft>
                  <a:defRPr/>
                </a:pPr>
                <a:r>
                  <a:rPr lang="en-US" altLang="ja-JP" sz="650" dirty="0">
                    <a:latin typeface="+mn-ea"/>
                    <a:ea typeface="+mn-ea"/>
                  </a:rPr>
                  <a:t>2021</a:t>
                </a:r>
                <a:r>
                  <a:rPr lang="ja-JP" altLang="en-US" sz="650" dirty="0">
                    <a:latin typeface="+mn-ea"/>
                    <a:ea typeface="+mn-ea"/>
                  </a:rPr>
                  <a:t>年</a:t>
                </a:r>
                <a:r>
                  <a:rPr lang="en-US" altLang="ja-JP" sz="650" dirty="0">
                    <a:latin typeface="+mn-ea"/>
                    <a:ea typeface="+mn-ea"/>
                  </a:rPr>
                  <a:t>0</a:t>
                </a:r>
                <a:r>
                  <a:rPr lang="en-US" altLang="zh-CN" sz="650" dirty="0">
                    <a:latin typeface="+mn-ea"/>
                    <a:ea typeface="+mn-ea"/>
                  </a:rPr>
                  <a:t>7</a:t>
                </a:r>
                <a:r>
                  <a:rPr lang="ja-JP" altLang="en-US" sz="650" dirty="0">
                    <a:latin typeface="+mn-ea"/>
                    <a:ea typeface="+mn-ea"/>
                  </a:rPr>
                  <a:t>月</a:t>
                </a:r>
                <a:r>
                  <a:rPr lang="en-US" altLang="zh-CN" sz="650" dirty="0">
                    <a:latin typeface="+mn-ea"/>
                    <a:ea typeface="+mn-ea"/>
                  </a:rPr>
                  <a:t>07</a:t>
                </a:r>
                <a:r>
                  <a:rPr lang="ja-JP" altLang="en-US" sz="650" dirty="0">
                    <a:latin typeface="+mn-ea"/>
                    <a:ea typeface="+mn-ea"/>
                  </a:rPr>
                  <a:t>日</a:t>
                </a:r>
              </a:p>
            </p:txBody>
          </p:sp>
        </p:grpSp>
      </p:grpSp>
    </p:spTree>
    <p:extLst>
      <p:ext uri="{BB962C8B-B14F-4D97-AF65-F5344CB8AC3E}">
        <p14:creationId xmlns:p14="http://schemas.microsoft.com/office/powerpoint/2010/main" val="4104697323"/>
      </p:ext>
    </p:extLst>
  </p:cSld>
  <p:clrMapOvr>
    <a:masterClrMapping/>
  </p:clrMapOvr>
  <p:extLst mod="1">
    <p:ext uri="{DCECCB84-F9BA-43D5-87BE-67443E8EF086}">
      <p15:sldGuideLst xmlns:p15="http://schemas.microsoft.com/office/powerpoint/2012/main">
        <p15:guide id="1" pos="3356" userDrawn="1">
          <p15:clr>
            <a:srgbClr val="FBAE40"/>
          </p15:clr>
        </p15:guide>
        <p15:guide id="2" pos="408" userDrawn="1">
          <p15:clr>
            <a:srgbClr val="FBAE40"/>
          </p15:clr>
        </p15:guide>
        <p15:guide id="3" pos="6304" userDrawn="1">
          <p15:clr>
            <a:srgbClr val="FBAE40"/>
          </p15:clr>
        </p15:guide>
        <p15:guide id="4" orient="horz" pos="2324" userDrawn="1">
          <p15:clr>
            <a:srgbClr val="FBAE40"/>
          </p15:clr>
        </p15:guide>
        <p15:guide id="5" orient="horz" pos="2007" userDrawn="1">
          <p15:clr>
            <a:srgbClr val="FBAE40"/>
          </p15:clr>
        </p15:guide>
        <p15:guide id="6" orient="horz" pos="191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75123" y="1241872"/>
            <a:ext cx="9505055" cy="5472113"/>
          </a:xfrm>
        </p:spPr>
        <p:txBody>
          <a:bodyPr/>
          <a:lstStyle>
            <a:lvl1pPr>
              <a:defRPr/>
            </a:lvl1pPr>
            <a:lvl2pPr>
              <a:defRPr/>
            </a:lvl2pPr>
            <a:lvl3pPr>
              <a:defRPr/>
            </a:lvl3pPr>
            <a:lvl4pPr>
              <a:defRPr/>
            </a:lvl4pPr>
            <a:lvl5pPr>
              <a:defRPr/>
            </a:lvl5pPr>
          </a:lstStyle>
          <a:p>
            <a:pPr lvl="0"/>
            <a:r>
              <a:rPr kumimoji="1" lang="ja-JP" altLang="en-US" dirty="0"/>
              <a:t>マスター テキストの書式設定 </a:t>
            </a:r>
            <a:r>
              <a:rPr kumimoji="1" lang="en-US" altLang="ja-JP" dirty="0"/>
              <a:t>16pt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14pt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12pt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12pt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12pt</a:t>
            </a:r>
            <a:endParaRPr kumimoji="1" lang="ja-JP" altLang="en-US" dirty="0"/>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p:txBody>
          <a:bodyPr/>
          <a:lstStyle>
            <a:lvl1pPr>
              <a:defRPr>
                <a:latin typeface="STFangsong" panose="02010600040101010101" pitchFamily="2" charset="-122"/>
                <a:ea typeface="STFangsong" panose="02010600040101010101" pitchFamily="2" charset="-122"/>
              </a:defRPr>
            </a:lvl1pPr>
          </a:lstStyle>
          <a:p>
            <a:r>
              <a:rPr kumimoji="1" lang="ja-JP" altLang="en-US" dirty="0"/>
              <a:t>マスター タイトルの書式設定</a:t>
            </a:r>
          </a:p>
        </p:txBody>
      </p:sp>
    </p:spTree>
    <p:extLst>
      <p:ext uri="{BB962C8B-B14F-4D97-AF65-F5344CB8AC3E}">
        <p14:creationId xmlns:p14="http://schemas.microsoft.com/office/powerpoint/2010/main" val="129328640"/>
      </p:ext>
    </p:extLst>
  </p:cSld>
  <p:clrMapOvr>
    <a:masterClrMapping/>
  </p:clrMapOvr>
  <p:extLst mod="1">
    <p:ext uri="{DCECCB84-F9BA-43D5-87BE-67443E8EF086}">
      <p15:sldGuideLst xmlns:p15="http://schemas.microsoft.com/office/powerpoint/2012/main">
        <p15:guide id="1" pos="6350" userDrawn="1">
          <p15:clr>
            <a:srgbClr val="FBAE40"/>
          </p15:clr>
        </p15:guide>
        <p15:guide id="2" pos="362" userDrawn="1">
          <p15:clr>
            <a:srgbClr val="FBAE40"/>
          </p15:clr>
        </p15:guide>
        <p15:guide id="3" orient="horz" pos="782" userDrawn="1">
          <p15:clr>
            <a:srgbClr val="FBAE40"/>
          </p15:clr>
        </p15:guide>
        <p15:guide id="4" orient="horz" pos="2506" userDrawn="1">
          <p15:clr>
            <a:srgbClr val="FBAE40"/>
          </p15:clr>
        </p15:guide>
        <p15:guide id="5" orient="horz" pos="423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コンテンツ_2段">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8ED19-8E52-4299-9202-1A07A95975D0}"/>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75123" y="1241872"/>
            <a:ext cx="4320479" cy="5472113"/>
          </a:xfrm>
        </p:spPr>
        <p:txBody>
          <a:bodyPr/>
          <a:lstStyle>
            <a:lvl1pPr>
              <a:defRPr/>
            </a:lvl1pPr>
            <a:lvl2pPr>
              <a:defRPr/>
            </a:lvl2pPr>
            <a:lvl3pPr>
              <a:defRPr/>
            </a:lvl3pPr>
            <a:lvl4pPr>
              <a:defRPr/>
            </a:lvl4pPr>
            <a:lvl5pPr>
              <a:defRPr/>
            </a:lvl5pPr>
          </a:lstStyle>
          <a:p>
            <a:pPr lvl="0"/>
            <a:r>
              <a:rPr kumimoji="1" lang="ja-JP" altLang="en-US" dirty="0"/>
              <a:t>マスター テキストの書式設定 </a:t>
            </a:r>
            <a:r>
              <a:rPr kumimoji="1" lang="en-US" altLang="ja-JP" dirty="0"/>
              <a:t>16pt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14pt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12pt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12pt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12pt</a:t>
            </a:r>
            <a:endParaRPr kumimoji="1" lang="ja-JP" altLang="en-US" dirty="0"/>
          </a:p>
        </p:txBody>
      </p:sp>
      <p:sp>
        <p:nvSpPr>
          <p:cNvPr id="6" name="テキスト プレースホルダー 5">
            <a:extLst>
              <a:ext uri="{FF2B5EF4-FFF2-40B4-BE49-F238E27FC236}">
                <a16:creationId xmlns:a16="http://schemas.microsoft.com/office/drawing/2014/main" id="{A5F421E6-A40C-4C6F-9E2C-D05DECF78ECB}"/>
              </a:ext>
            </a:extLst>
          </p:cNvPr>
          <p:cNvSpPr>
            <a:spLocks noGrp="1"/>
          </p:cNvSpPr>
          <p:nvPr>
            <p:ph type="body" sz="quarter" idx="12" hasCustomPrompt="1"/>
          </p:nvPr>
        </p:nvSpPr>
        <p:spPr>
          <a:xfrm>
            <a:off x="5759451" y="1241872"/>
            <a:ext cx="4320479" cy="5472113"/>
          </a:xfrm>
        </p:spPr>
        <p:txBody>
          <a:bodyPr/>
          <a:lstStyle>
            <a:lvl1pPr>
              <a:defRPr/>
            </a:lvl1pPr>
            <a:lvl2pPr>
              <a:defRPr/>
            </a:lvl2pPr>
            <a:lvl3pPr>
              <a:defRPr/>
            </a:lvl3pPr>
            <a:lvl4pPr>
              <a:defRPr/>
            </a:lvl4pPr>
            <a:lvl5pPr>
              <a:defRPr/>
            </a:lvl5pPr>
          </a:lstStyle>
          <a:p>
            <a:pPr lvl="0"/>
            <a:r>
              <a:rPr kumimoji="1" lang="ja-JP" altLang="en-US" dirty="0"/>
              <a:t>マスター テキストの書式設定 </a:t>
            </a:r>
            <a:r>
              <a:rPr kumimoji="1" lang="en-US" altLang="ja-JP" dirty="0"/>
              <a:t>16pt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14pt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12pt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12pt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12pt</a:t>
            </a:r>
            <a:endParaRPr kumimoji="1" lang="ja-JP" altLang="en-US" dirty="0"/>
          </a:p>
        </p:txBody>
      </p:sp>
    </p:spTree>
    <p:extLst>
      <p:ext uri="{BB962C8B-B14F-4D97-AF65-F5344CB8AC3E}">
        <p14:creationId xmlns:p14="http://schemas.microsoft.com/office/powerpoint/2010/main" val="414394534"/>
      </p:ext>
    </p:extLst>
  </p:cSld>
  <p:clrMapOvr>
    <a:masterClrMapping/>
  </p:clrMapOvr>
  <p:extLst>
    <p:ext uri="{DCECCB84-F9BA-43D5-87BE-67443E8EF086}">
      <p15:sldGuideLst xmlns:p15="http://schemas.microsoft.com/office/powerpoint/2012/main">
        <p15:guide id="1" pos="3084" userDrawn="1">
          <p15:clr>
            <a:srgbClr val="FBAE40"/>
          </p15:clr>
        </p15:guide>
        <p15:guide id="2" pos="362" userDrawn="1">
          <p15:clr>
            <a:srgbClr val="FBAE40"/>
          </p15:clr>
        </p15:guide>
        <p15:guide id="3" pos="3628" userDrawn="1">
          <p15:clr>
            <a:srgbClr val="FBAE40"/>
          </p15:clr>
        </p15:guide>
        <p15:guide id="4" pos="6350" userDrawn="1">
          <p15:clr>
            <a:srgbClr val="FBAE40"/>
          </p15:clr>
        </p15:guide>
        <p15:guide id="5" orient="horz" pos="782" userDrawn="1">
          <p15:clr>
            <a:srgbClr val="FBAE40"/>
          </p15:clr>
        </p15:guide>
        <p15:guide id="6" orient="horz" pos="2506" userDrawn="1">
          <p15:clr>
            <a:srgbClr val="FBAE40"/>
          </p15:clr>
        </p15:guide>
        <p15:guide id="7" orient="horz" pos="423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8ED19-8E52-4299-9202-1A07A95975D0}"/>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Tree>
    <p:extLst>
      <p:ext uri="{BB962C8B-B14F-4D97-AF65-F5344CB8AC3E}">
        <p14:creationId xmlns:p14="http://schemas.microsoft.com/office/powerpoint/2010/main" val="2667790047"/>
      </p:ext>
    </p:extLst>
  </p:cSld>
  <p:clrMapOvr>
    <a:masterClrMapping/>
  </p:clrMapOvr>
  <p:extLst>
    <p:ext uri="{DCECCB84-F9BA-43D5-87BE-67443E8EF086}">
      <p15:sldGuideLst xmlns:p15="http://schemas.microsoft.com/office/powerpoint/2012/main">
        <p15:guide id="1" orient="horz" pos="782" userDrawn="1">
          <p15:clr>
            <a:srgbClr val="FBAE40"/>
          </p15:clr>
        </p15:guide>
        <p15:guide id="2" orient="horz" pos="2506" userDrawn="1">
          <p15:clr>
            <a:srgbClr val="FBAE40"/>
          </p15:clr>
        </p15:guide>
        <p15:guide id="3" orient="horz" pos="4230" userDrawn="1">
          <p15:clr>
            <a:srgbClr val="FBAE40"/>
          </p15:clr>
        </p15:guide>
        <p15:guide id="4" pos="3356" userDrawn="1">
          <p15:clr>
            <a:srgbClr val="FBAE40"/>
          </p15:clr>
        </p15:guide>
        <p15:guide id="5" pos="6350" userDrawn="1">
          <p15:clr>
            <a:srgbClr val="FBAE40"/>
          </p15:clr>
        </p15:guide>
        <p15:guide id="6" pos="36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最終ページ">
    <p:spTree>
      <p:nvGrpSpPr>
        <p:cNvPr id="1" name=""/>
        <p:cNvGrpSpPr/>
        <p:nvPr/>
      </p:nvGrpSpPr>
      <p:grpSpPr>
        <a:xfrm>
          <a:off x="0" y="0"/>
          <a:ext cx="0" cy="0"/>
          <a:chOff x="0" y="0"/>
          <a:chExt cx="0" cy="0"/>
        </a:xfrm>
      </p:grpSpPr>
      <p:grpSp>
        <p:nvGrpSpPr>
          <p:cNvPr id="34" name="グラフィックス 97">
            <a:extLst>
              <a:ext uri="{FF2B5EF4-FFF2-40B4-BE49-F238E27FC236}">
                <a16:creationId xmlns:a16="http://schemas.microsoft.com/office/drawing/2014/main" id="{CBDE7626-CD00-44A2-AF98-3D3D10D1C880}"/>
              </a:ext>
            </a:extLst>
          </p:cNvPr>
          <p:cNvGrpSpPr/>
          <p:nvPr userDrawn="1"/>
        </p:nvGrpSpPr>
        <p:grpSpPr>
          <a:xfrm>
            <a:off x="3698875" y="3247231"/>
            <a:ext cx="3257550" cy="885825"/>
            <a:chOff x="3698875" y="3247231"/>
            <a:chExt cx="3257550" cy="885825"/>
          </a:xfrm>
        </p:grpSpPr>
        <p:sp>
          <p:nvSpPr>
            <p:cNvPr id="35" name="フリーフォーム: 図形 34">
              <a:extLst>
                <a:ext uri="{FF2B5EF4-FFF2-40B4-BE49-F238E27FC236}">
                  <a16:creationId xmlns:a16="http://schemas.microsoft.com/office/drawing/2014/main" id="{2C1CC79A-3DED-44ED-882F-6E35F6EA3E98}"/>
                </a:ext>
              </a:extLst>
            </p:cNvPr>
            <p:cNvSpPr/>
            <p:nvPr/>
          </p:nvSpPr>
          <p:spPr>
            <a:xfrm>
              <a:off x="6038787" y="3240044"/>
              <a:ext cx="323850" cy="533400"/>
            </a:xfrm>
            <a:custGeom>
              <a:avLst/>
              <a:gdLst>
                <a:gd name="connsiteX0" fmla="*/ 141446 w 323850"/>
                <a:gd name="connsiteY0" fmla="*/ 7187 h 533400"/>
                <a:gd name="connsiteX1" fmla="*/ 141446 w 323850"/>
                <a:gd name="connsiteY1" fmla="*/ 431430 h 533400"/>
                <a:gd name="connsiteX2" fmla="*/ 182785 w 323850"/>
                <a:gd name="connsiteY2" fmla="*/ 474674 h 533400"/>
                <a:gd name="connsiteX3" fmla="*/ 322516 w 323850"/>
                <a:gd name="connsiteY3" fmla="*/ 474674 h 533400"/>
                <a:gd name="connsiteX4" fmla="*/ 322516 w 323850"/>
                <a:gd name="connsiteY4" fmla="*/ 522299 h 533400"/>
                <a:gd name="connsiteX5" fmla="*/ 315262 w 323850"/>
                <a:gd name="connsiteY5" fmla="*/ 531331 h 533400"/>
                <a:gd name="connsiteX6" fmla="*/ 313658 w 323850"/>
                <a:gd name="connsiteY6" fmla="*/ 531348 h 533400"/>
                <a:gd name="connsiteX7" fmla="*/ 87535 w 323850"/>
                <a:gd name="connsiteY7" fmla="*/ 531348 h 533400"/>
                <a:gd name="connsiteX8" fmla="*/ 7144 w 323850"/>
                <a:gd name="connsiteY8" fmla="*/ 457815 h 533400"/>
                <a:gd name="connsiteX9" fmla="*/ 7144 w 323850"/>
                <a:gd name="connsiteY9" fmla="*/ 35762 h 533400"/>
                <a:gd name="connsiteX10" fmla="*/ 38290 w 323850"/>
                <a:gd name="connsiteY10" fmla="*/ 7187 h 533400"/>
                <a:gd name="connsiteX11" fmla="*/ 141446 w 323850"/>
                <a:gd name="connsiteY11" fmla="*/ 718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850" h="533400">
                  <a:moveTo>
                    <a:pt x="141446" y="7187"/>
                  </a:moveTo>
                  <a:lnTo>
                    <a:pt x="141446" y="431430"/>
                  </a:lnTo>
                  <a:cubicBezTo>
                    <a:pt x="141446" y="459148"/>
                    <a:pt x="154972" y="473245"/>
                    <a:pt x="182785" y="474674"/>
                  </a:cubicBezTo>
                  <a:lnTo>
                    <a:pt x="322516" y="474674"/>
                  </a:lnTo>
                  <a:lnTo>
                    <a:pt x="322516" y="522299"/>
                  </a:lnTo>
                  <a:cubicBezTo>
                    <a:pt x="323007" y="526796"/>
                    <a:pt x="319759" y="530840"/>
                    <a:pt x="315262" y="531331"/>
                  </a:cubicBezTo>
                  <a:cubicBezTo>
                    <a:pt x="314729" y="531389"/>
                    <a:pt x="314192" y="531394"/>
                    <a:pt x="313658" y="531348"/>
                  </a:cubicBezTo>
                  <a:lnTo>
                    <a:pt x="87535" y="531348"/>
                  </a:lnTo>
                  <a:cubicBezTo>
                    <a:pt x="17621" y="531348"/>
                    <a:pt x="7144" y="493248"/>
                    <a:pt x="7144" y="457815"/>
                  </a:cubicBezTo>
                  <a:lnTo>
                    <a:pt x="7144" y="35762"/>
                  </a:lnTo>
                  <a:cubicBezTo>
                    <a:pt x="7144" y="15759"/>
                    <a:pt x="14859" y="6425"/>
                    <a:pt x="38290" y="7187"/>
                  </a:cubicBezTo>
                  <a:lnTo>
                    <a:pt x="141446" y="7187"/>
                  </a:lnTo>
                </a:path>
              </a:pathLst>
            </a:custGeom>
            <a:solidFill>
              <a:srgbClr val="000000"/>
            </a:solidFill>
            <a:ln w="9525"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E3107E91-0D28-40AD-83E0-9A7BA5C4CA9B}"/>
                </a:ext>
              </a:extLst>
            </p:cNvPr>
            <p:cNvSpPr/>
            <p:nvPr/>
          </p:nvSpPr>
          <p:spPr>
            <a:xfrm>
              <a:off x="5777706" y="3240087"/>
              <a:ext cx="142875" cy="533400"/>
            </a:xfrm>
            <a:custGeom>
              <a:avLst/>
              <a:gdLst>
                <a:gd name="connsiteX0" fmla="*/ 141732 w 142875"/>
                <a:gd name="connsiteY0" fmla="*/ 7144 h 533400"/>
                <a:gd name="connsiteX1" fmla="*/ 141732 w 142875"/>
                <a:gd name="connsiteY1" fmla="*/ 503873 h 533400"/>
                <a:gd name="connsiteX2" fmla="*/ 113157 w 142875"/>
                <a:gd name="connsiteY2" fmla="*/ 531400 h 533400"/>
                <a:gd name="connsiteX3" fmla="*/ 7144 w 142875"/>
                <a:gd name="connsiteY3" fmla="*/ 531400 h 533400"/>
                <a:gd name="connsiteX4" fmla="*/ 7144 w 142875"/>
                <a:gd name="connsiteY4" fmla="*/ 34671 h 533400"/>
                <a:gd name="connsiteX5" fmla="*/ 37243 w 142875"/>
                <a:gd name="connsiteY5" fmla="*/ 7334 h 533400"/>
                <a:gd name="connsiteX6" fmla="*/ 141446 w 142875"/>
                <a:gd name="connsiteY6" fmla="*/ 7334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533400">
                  <a:moveTo>
                    <a:pt x="141732" y="7144"/>
                  </a:moveTo>
                  <a:lnTo>
                    <a:pt x="141732" y="503873"/>
                  </a:lnTo>
                  <a:cubicBezTo>
                    <a:pt x="141732" y="525875"/>
                    <a:pt x="132207" y="531400"/>
                    <a:pt x="113157" y="531400"/>
                  </a:cubicBezTo>
                  <a:lnTo>
                    <a:pt x="7144" y="531400"/>
                  </a:lnTo>
                  <a:lnTo>
                    <a:pt x="7144" y="34671"/>
                  </a:lnTo>
                  <a:cubicBezTo>
                    <a:pt x="7144" y="18383"/>
                    <a:pt x="13335" y="7334"/>
                    <a:pt x="37243" y="7334"/>
                  </a:cubicBezTo>
                  <a:lnTo>
                    <a:pt x="141446" y="7334"/>
                  </a:lnTo>
                </a:path>
              </a:pathLst>
            </a:custGeom>
            <a:solidFill>
              <a:srgbClr val="000000"/>
            </a:solidFill>
            <a:ln w="9525"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93F881A5-7183-4C82-87A9-1C2966B7898D}"/>
                </a:ext>
              </a:extLst>
            </p:cNvPr>
            <p:cNvSpPr/>
            <p:nvPr/>
          </p:nvSpPr>
          <p:spPr>
            <a:xfrm>
              <a:off x="3691731" y="3240087"/>
              <a:ext cx="361950" cy="533400"/>
            </a:xfrm>
            <a:custGeom>
              <a:avLst/>
              <a:gdLst>
                <a:gd name="connsiteX0" fmla="*/ 7144 w 361950"/>
                <a:gd name="connsiteY0" fmla="*/ 79439 h 533400"/>
                <a:gd name="connsiteX1" fmla="*/ 72866 w 361950"/>
                <a:gd name="connsiteY1" fmla="*/ 7144 h 533400"/>
                <a:gd name="connsiteX2" fmla="*/ 361474 w 361950"/>
                <a:gd name="connsiteY2" fmla="*/ 7144 h 533400"/>
                <a:gd name="connsiteX3" fmla="*/ 361474 w 361950"/>
                <a:gd name="connsiteY3" fmla="*/ 57626 h 533400"/>
                <a:gd name="connsiteX4" fmla="*/ 355913 w 361950"/>
                <a:gd name="connsiteY4" fmla="*/ 64563 h 533400"/>
                <a:gd name="connsiteX5" fmla="*/ 354711 w 361950"/>
                <a:gd name="connsiteY5" fmla="*/ 64580 h 533400"/>
                <a:gd name="connsiteX6" fmla="*/ 181737 w 361950"/>
                <a:gd name="connsiteY6" fmla="*/ 64294 h 533400"/>
                <a:gd name="connsiteX7" fmla="*/ 146876 w 361950"/>
                <a:gd name="connsiteY7" fmla="*/ 98870 h 533400"/>
                <a:gd name="connsiteX8" fmla="*/ 146876 w 361950"/>
                <a:gd name="connsiteY8" fmla="*/ 232219 h 533400"/>
                <a:gd name="connsiteX9" fmla="*/ 350044 w 361950"/>
                <a:gd name="connsiteY9" fmla="*/ 232219 h 533400"/>
                <a:gd name="connsiteX10" fmla="*/ 350044 w 361950"/>
                <a:gd name="connsiteY10" fmla="*/ 284988 h 533400"/>
                <a:gd name="connsiteX11" fmla="*/ 343416 w 361950"/>
                <a:gd name="connsiteY11" fmla="*/ 292252 h 533400"/>
                <a:gd name="connsiteX12" fmla="*/ 342424 w 361950"/>
                <a:gd name="connsiteY12" fmla="*/ 292227 h 533400"/>
                <a:gd name="connsiteX13" fmla="*/ 146876 w 361950"/>
                <a:gd name="connsiteY13" fmla="*/ 292227 h 533400"/>
                <a:gd name="connsiteX14" fmla="*/ 146876 w 361950"/>
                <a:gd name="connsiteY14" fmla="*/ 503301 h 533400"/>
                <a:gd name="connsiteX15" fmla="*/ 113919 w 361950"/>
                <a:gd name="connsiteY15" fmla="*/ 531400 h 533400"/>
                <a:gd name="connsiteX16" fmla="*/ 7144 w 361950"/>
                <a:gd name="connsiteY16" fmla="*/ 531400 h 533400"/>
                <a:gd name="connsiteX17" fmla="*/ 7144 w 361950"/>
                <a:gd name="connsiteY17" fmla="*/ 7943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1950" h="533400">
                  <a:moveTo>
                    <a:pt x="7144" y="79439"/>
                  </a:moveTo>
                  <a:cubicBezTo>
                    <a:pt x="7144" y="39529"/>
                    <a:pt x="7144" y="7144"/>
                    <a:pt x="72866" y="7144"/>
                  </a:cubicBezTo>
                  <a:lnTo>
                    <a:pt x="361474" y="7144"/>
                  </a:lnTo>
                  <a:lnTo>
                    <a:pt x="361474" y="57626"/>
                  </a:lnTo>
                  <a:cubicBezTo>
                    <a:pt x="361854" y="61077"/>
                    <a:pt x="359364" y="64183"/>
                    <a:pt x="355913" y="64563"/>
                  </a:cubicBezTo>
                  <a:cubicBezTo>
                    <a:pt x="355514" y="64607"/>
                    <a:pt x="355111" y="64612"/>
                    <a:pt x="354711" y="64580"/>
                  </a:cubicBezTo>
                  <a:lnTo>
                    <a:pt x="181737" y="64294"/>
                  </a:lnTo>
                  <a:cubicBezTo>
                    <a:pt x="158591" y="64294"/>
                    <a:pt x="146876" y="75533"/>
                    <a:pt x="146876" y="98870"/>
                  </a:cubicBezTo>
                  <a:lnTo>
                    <a:pt x="146876" y="232219"/>
                  </a:lnTo>
                  <a:lnTo>
                    <a:pt x="350044" y="232219"/>
                  </a:lnTo>
                  <a:lnTo>
                    <a:pt x="350044" y="284988"/>
                  </a:lnTo>
                  <a:cubicBezTo>
                    <a:pt x="350220" y="288824"/>
                    <a:pt x="347252" y="292077"/>
                    <a:pt x="343416" y="292252"/>
                  </a:cubicBezTo>
                  <a:cubicBezTo>
                    <a:pt x="343085" y="292268"/>
                    <a:pt x="342754" y="292259"/>
                    <a:pt x="342424" y="292227"/>
                  </a:cubicBezTo>
                  <a:lnTo>
                    <a:pt x="146876" y="292227"/>
                  </a:lnTo>
                  <a:lnTo>
                    <a:pt x="146876" y="503301"/>
                  </a:lnTo>
                  <a:cubicBezTo>
                    <a:pt x="146304" y="523685"/>
                    <a:pt x="136208" y="531876"/>
                    <a:pt x="113919" y="531400"/>
                  </a:cubicBezTo>
                  <a:lnTo>
                    <a:pt x="7144" y="531400"/>
                  </a:lnTo>
                  <a:lnTo>
                    <a:pt x="7144" y="79439"/>
                  </a:lnTo>
                </a:path>
              </a:pathLst>
            </a:custGeom>
            <a:solidFill>
              <a:srgbClr val="000000"/>
            </a:solidFill>
            <a:ln w="9525"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2079C796-CEB6-4E51-B82C-2D32FDD2223E}"/>
                </a:ext>
              </a:extLst>
            </p:cNvPr>
            <p:cNvSpPr/>
            <p:nvPr/>
          </p:nvSpPr>
          <p:spPr>
            <a:xfrm>
              <a:off x="4120356" y="3240087"/>
              <a:ext cx="457200" cy="552450"/>
            </a:xfrm>
            <a:custGeom>
              <a:avLst/>
              <a:gdLst>
                <a:gd name="connsiteX0" fmla="*/ 141256 w 457200"/>
                <a:gd name="connsiteY0" fmla="*/ 7144 h 552450"/>
                <a:gd name="connsiteX1" fmla="*/ 141256 w 457200"/>
                <a:gd name="connsiteY1" fmla="*/ 407194 h 552450"/>
                <a:gd name="connsiteX2" fmla="*/ 169831 w 457200"/>
                <a:gd name="connsiteY2" fmla="*/ 479393 h 552450"/>
                <a:gd name="connsiteX3" fmla="*/ 289655 w 457200"/>
                <a:gd name="connsiteY3" fmla="*/ 479393 h 552450"/>
                <a:gd name="connsiteX4" fmla="*/ 320707 w 457200"/>
                <a:gd name="connsiteY4" fmla="*/ 407003 h 552450"/>
                <a:gd name="connsiteX5" fmla="*/ 320707 w 457200"/>
                <a:gd name="connsiteY5" fmla="*/ 33814 h 552450"/>
                <a:gd name="connsiteX6" fmla="*/ 350615 w 457200"/>
                <a:gd name="connsiteY6" fmla="*/ 7144 h 552450"/>
                <a:gd name="connsiteX7" fmla="*/ 454819 w 457200"/>
                <a:gd name="connsiteY7" fmla="*/ 7144 h 552450"/>
                <a:gd name="connsiteX8" fmla="*/ 454819 w 457200"/>
                <a:gd name="connsiteY8" fmla="*/ 394907 h 552450"/>
                <a:gd name="connsiteX9" fmla="*/ 348044 w 457200"/>
                <a:gd name="connsiteY9" fmla="*/ 535496 h 552450"/>
                <a:gd name="connsiteX10" fmla="*/ 117157 w 457200"/>
                <a:gd name="connsiteY10" fmla="*/ 535496 h 552450"/>
                <a:gd name="connsiteX11" fmla="*/ 7144 w 457200"/>
                <a:gd name="connsiteY11" fmla="*/ 394907 h 552450"/>
                <a:gd name="connsiteX12" fmla="*/ 7144 w 457200"/>
                <a:gd name="connsiteY12" fmla="*/ 34195 h 552450"/>
                <a:gd name="connsiteX13" fmla="*/ 33242 w 457200"/>
                <a:gd name="connsiteY13" fmla="*/ 7144 h 552450"/>
                <a:gd name="connsiteX14" fmla="*/ 141256 w 457200"/>
                <a:gd name="connsiteY14" fmla="*/ 714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7200" h="552450">
                  <a:moveTo>
                    <a:pt x="141256" y="7144"/>
                  </a:moveTo>
                  <a:lnTo>
                    <a:pt x="141256" y="407194"/>
                  </a:lnTo>
                  <a:cubicBezTo>
                    <a:pt x="141256" y="441484"/>
                    <a:pt x="146018" y="465487"/>
                    <a:pt x="169831" y="479393"/>
                  </a:cubicBezTo>
                  <a:cubicBezTo>
                    <a:pt x="207614" y="497963"/>
                    <a:pt x="251872" y="497963"/>
                    <a:pt x="289655" y="479393"/>
                  </a:cubicBezTo>
                  <a:cubicBezTo>
                    <a:pt x="312134" y="466916"/>
                    <a:pt x="320707" y="446723"/>
                    <a:pt x="320707" y="407003"/>
                  </a:cubicBezTo>
                  <a:lnTo>
                    <a:pt x="320707" y="33814"/>
                  </a:lnTo>
                  <a:cubicBezTo>
                    <a:pt x="320707" y="17050"/>
                    <a:pt x="327088" y="7144"/>
                    <a:pt x="350615" y="7144"/>
                  </a:cubicBezTo>
                  <a:lnTo>
                    <a:pt x="454819" y="7144"/>
                  </a:lnTo>
                  <a:lnTo>
                    <a:pt x="454819" y="394907"/>
                  </a:lnTo>
                  <a:cubicBezTo>
                    <a:pt x="454819" y="484918"/>
                    <a:pt x="397669" y="521875"/>
                    <a:pt x="348044" y="535496"/>
                  </a:cubicBezTo>
                  <a:cubicBezTo>
                    <a:pt x="281369" y="553879"/>
                    <a:pt x="180023" y="554546"/>
                    <a:pt x="117157" y="535496"/>
                  </a:cubicBezTo>
                  <a:cubicBezTo>
                    <a:pt x="42196" y="512540"/>
                    <a:pt x="7144" y="468059"/>
                    <a:pt x="7144" y="394907"/>
                  </a:cubicBezTo>
                  <a:lnTo>
                    <a:pt x="7144" y="34195"/>
                  </a:lnTo>
                  <a:cubicBezTo>
                    <a:pt x="7144" y="16669"/>
                    <a:pt x="13240" y="7144"/>
                    <a:pt x="33242" y="7144"/>
                  </a:cubicBezTo>
                  <a:lnTo>
                    <a:pt x="141256" y="7144"/>
                  </a:lnTo>
                </a:path>
              </a:pathLst>
            </a:custGeom>
            <a:solidFill>
              <a:srgbClr val="000000"/>
            </a:solidFill>
            <a:ln w="9525" cap="flat">
              <a:noFill/>
              <a:prstDash val="solid"/>
              <a:miter/>
            </a:ln>
          </p:spPr>
          <p:txBody>
            <a:bodyPr rtlCol="0" anchor="ctr"/>
            <a:lstStyle/>
            <a:p>
              <a:endParaRPr lang="ja-JP" altLang="en-US"/>
            </a:p>
          </p:txBody>
        </p:sp>
        <p:sp>
          <p:nvSpPr>
            <p:cNvPr id="39" name="フリーフォーム: 図形 38">
              <a:extLst>
                <a:ext uri="{FF2B5EF4-FFF2-40B4-BE49-F238E27FC236}">
                  <a16:creationId xmlns:a16="http://schemas.microsoft.com/office/drawing/2014/main" id="{0EF1E6AD-1F2D-4B90-BE0E-06E3D5A95AAE}"/>
                </a:ext>
              </a:extLst>
            </p:cNvPr>
            <p:cNvSpPr/>
            <p:nvPr/>
          </p:nvSpPr>
          <p:spPr>
            <a:xfrm>
              <a:off x="6418834" y="3240087"/>
              <a:ext cx="542925" cy="533400"/>
            </a:xfrm>
            <a:custGeom>
              <a:avLst/>
              <a:gdLst>
                <a:gd name="connsiteX0" fmla="*/ 382334 w 542925"/>
                <a:gd name="connsiteY0" fmla="*/ 7144 h 533400"/>
                <a:gd name="connsiteX1" fmla="*/ 334709 w 542925"/>
                <a:gd name="connsiteY1" fmla="*/ 43148 h 533400"/>
                <a:gd name="connsiteX2" fmla="*/ 248984 w 542925"/>
                <a:gd name="connsiteY2" fmla="*/ 404432 h 533400"/>
                <a:gd name="connsiteX3" fmla="*/ 246697 w 542925"/>
                <a:gd name="connsiteY3" fmla="*/ 404432 h 533400"/>
                <a:gd name="connsiteX4" fmla="*/ 158496 w 542925"/>
                <a:gd name="connsiteY4" fmla="*/ 7144 h 533400"/>
                <a:gd name="connsiteX5" fmla="*/ 37814 w 542925"/>
                <a:gd name="connsiteY5" fmla="*/ 7144 h 533400"/>
                <a:gd name="connsiteX6" fmla="*/ 7144 w 542925"/>
                <a:gd name="connsiteY6" fmla="*/ 37529 h 533400"/>
                <a:gd name="connsiteX7" fmla="*/ 7144 w 542925"/>
                <a:gd name="connsiteY7" fmla="*/ 531019 h 533400"/>
                <a:gd name="connsiteX8" fmla="*/ 58103 w 542925"/>
                <a:gd name="connsiteY8" fmla="*/ 531019 h 533400"/>
                <a:gd name="connsiteX9" fmla="*/ 69723 w 542925"/>
                <a:gd name="connsiteY9" fmla="*/ 518541 h 533400"/>
                <a:gd name="connsiteX10" fmla="*/ 69723 w 542925"/>
                <a:gd name="connsiteY10" fmla="*/ 105156 h 533400"/>
                <a:gd name="connsiteX11" fmla="*/ 77819 w 542925"/>
                <a:gd name="connsiteY11" fmla="*/ 105156 h 533400"/>
                <a:gd name="connsiteX12" fmla="*/ 186976 w 542925"/>
                <a:gd name="connsiteY12" fmla="*/ 531019 h 533400"/>
                <a:gd name="connsiteX13" fmla="*/ 258604 w 542925"/>
                <a:gd name="connsiteY13" fmla="*/ 531019 h 533400"/>
                <a:gd name="connsiteX14" fmla="*/ 302133 w 542925"/>
                <a:gd name="connsiteY14" fmla="*/ 492919 h 533400"/>
                <a:gd name="connsiteX15" fmla="*/ 400050 w 542925"/>
                <a:gd name="connsiteY15" fmla="*/ 104394 h 533400"/>
                <a:gd name="connsiteX16" fmla="*/ 408051 w 542925"/>
                <a:gd name="connsiteY16" fmla="*/ 104394 h 533400"/>
                <a:gd name="connsiteX17" fmla="*/ 408051 w 542925"/>
                <a:gd name="connsiteY17" fmla="*/ 531019 h 533400"/>
                <a:gd name="connsiteX18" fmla="*/ 503301 w 542925"/>
                <a:gd name="connsiteY18" fmla="*/ 531019 h 533400"/>
                <a:gd name="connsiteX19" fmla="*/ 537496 w 542925"/>
                <a:gd name="connsiteY19" fmla="*/ 499015 h 533400"/>
                <a:gd name="connsiteX20" fmla="*/ 537496 w 542925"/>
                <a:gd name="connsiteY20" fmla="*/ 7144 h 533400"/>
                <a:gd name="connsiteX21" fmla="*/ 382334 w 542925"/>
                <a:gd name="connsiteY21" fmla="*/ 7144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2925" h="533400">
                  <a:moveTo>
                    <a:pt x="382334" y="7144"/>
                  </a:moveTo>
                  <a:cubicBezTo>
                    <a:pt x="355759" y="7144"/>
                    <a:pt x="340805" y="19336"/>
                    <a:pt x="334709" y="43148"/>
                  </a:cubicBezTo>
                  <a:lnTo>
                    <a:pt x="248984" y="404432"/>
                  </a:lnTo>
                  <a:lnTo>
                    <a:pt x="246697" y="404432"/>
                  </a:lnTo>
                  <a:lnTo>
                    <a:pt x="158496" y="7144"/>
                  </a:lnTo>
                  <a:lnTo>
                    <a:pt x="37814" y="7144"/>
                  </a:lnTo>
                  <a:cubicBezTo>
                    <a:pt x="14478" y="7144"/>
                    <a:pt x="7144" y="19050"/>
                    <a:pt x="7144" y="37529"/>
                  </a:cubicBezTo>
                  <a:lnTo>
                    <a:pt x="7144" y="531019"/>
                  </a:lnTo>
                  <a:lnTo>
                    <a:pt x="58103" y="531019"/>
                  </a:lnTo>
                  <a:cubicBezTo>
                    <a:pt x="66389" y="531019"/>
                    <a:pt x="69723" y="526828"/>
                    <a:pt x="69723" y="518541"/>
                  </a:cubicBezTo>
                  <a:lnTo>
                    <a:pt x="69723" y="105156"/>
                  </a:lnTo>
                  <a:lnTo>
                    <a:pt x="77819" y="105156"/>
                  </a:lnTo>
                  <a:lnTo>
                    <a:pt x="186976" y="531019"/>
                  </a:lnTo>
                  <a:lnTo>
                    <a:pt x="258604" y="531019"/>
                  </a:lnTo>
                  <a:cubicBezTo>
                    <a:pt x="285560" y="531019"/>
                    <a:pt x="295465" y="519875"/>
                    <a:pt x="302133" y="492919"/>
                  </a:cubicBezTo>
                  <a:lnTo>
                    <a:pt x="400050" y="104394"/>
                  </a:lnTo>
                  <a:lnTo>
                    <a:pt x="408051" y="104394"/>
                  </a:lnTo>
                  <a:lnTo>
                    <a:pt x="408051" y="531019"/>
                  </a:lnTo>
                  <a:lnTo>
                    <a:pt x="503301" y="531019"/>
                  </a:lnTo>
                  <a:cubicBezTo>
                    <a:pt x="526828" y="531019"/>
                    <a:pt x="537496" y="522065"/>
                    <a:pt x="537496" y="499015"/>
                  </a:cubicBezTo>
                  <a:lnTo>
                    <a:pt x="537496" y="7144"/>
                  </a:lnTo>
                  <a:lnTo>
                    <a:pt x="382334" y="7144"/>
                  </a:lnTo>
                </a:path>
              </a:pathLst>
            </a:custGeom>
            <a:solidFill>
              <a:srgbClr val="000000"/>
            </a:solidFill>
            <a:ln w="9525" cap="flat">
              <a:noFill/>
              <a:prstDash val="solid"/>
              <a:miter/>
            </a:ln>
          </p:spPr>
          <p:txBody>
            <a:bodyPr rtlCol="0" anchor="ctr"/>
            <a:lstStyle/>
            <a:p>
              <a:endParaRPr lang="ja-JP" altLang="en-US"/>
            </a:p>
          </p:txBody>
        </p:sp>
        <p:sp>
          <p:nvSpPr>
            <p:cNvPr id="40" name="フリーフォーム: 図形 39">
              <a:extLst>
                <a:ext uri="{FF2B5EF4-FFF2-40B4-BE49-F238E27FC236}">
                  <a16:creationId xmlns:a16="http://schemas.microsoft.com/office/drawing/2014/main" id="{1AB1EBD9-D175-48C5-BC39-DCCBB53ED138}"/>
                </a:ext>
              </a:extLst>
            </p:cNvPr>
            <p:cNvSpPr/>
            <p:nvPr/>
          </p:nvSpPr>
          <p:spPr>
            <a:xfrm>
              <a:off x="5072856" y="3524980"/>
              <a:ext cx="142875" cy="247650"/>
            </a:xfrm>
            <a:custGeom>
              <a:avLst/>
              <a:gdLst>
                <a:gd name="connsiteX0" fmla="*/ 140494 w 142875"/>
                <a:gd name="connsiteY0" fmla="*/ 7144 h 247650"/>
                <a:gd name="connsiteX1" fmla="*/ 7144 w 142875"/>
                <a:gd name="connsiteY1" fmla="*/ 7144 h 247650"/>
                <a:gd name="connsiteX2" fmla="*/ 7144 w 142875"/>
                <a:gd name="connsiteY2" fmla="*/ 246126 h 247650"/>
                <a:gd name="connsiteX3" fmla="*/ 113157 w 142875"/>
                <a:gd name="connsiteY3" fmla="*/ 246126 h 247650"/>
                <a:gd name="connsiteX4" fmla="*/ 141256 w 142875"/>
                <a:gd name="connsiteY4" fmla="*/ 218599 h 247650"/>
                <a:gd name="connsiteX5" fmla="*/ 141256 w 142875"/>
                <a:gd name="connsiteY5" fmla="*/ 714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247650">
                  <a:moveTo>
                    <a:pt x="140494" y="7144"/>
                  </a:moveTo>
                  <a:lnTo>
                    <a:pt x="7144" y="7144"/>
                  </a:lnTo>
                  <a:lnTo>
                    <a:pt x="7144" y="246126"/>
                  </a:lnTo>
                  <a:lnTo>
                    <a:pt x="113157" y="246126"/>
                  </a:lnTo>
                  <a:cubicBezTo>
                    <a:pt x="132207" y="246126"/>
                    <a:pt x="141256" y="240601"/>
                    <a:pt x="141256" y="218599"/>
                  </a:cubicBezTo>
                  <a:lnTo>
                    <a:pt x="141256" y="7144"/>
                  </a:lnTo>
                </a:path>
              </a:pathLst>
            </a:custGeom>
            <a:solidFill>
              <a:srgbClr val="000000"/>
            </a:solidFill>
            <a:ln w="9525" cap="flat">
              <a:noFill/>
              <a:prstDash val="solid"/>
              <a:miter/>
            </a:ln>
          </p:spPr>
          <p:txBody>
            <a:bodyPr rtlCol="0" anchor="ctr"/>
            <a:lstStyle/>
            <a:p>
              <a:endParaRPr lang="ja-JP" altLang="en-US"/>
            </a:p>
          </p:txBody>
        </p:sp>
        <p:sp>
          <p:nvSpPr>
            <p:cNvPr id="41" name="フリーフォーム: 図形 40">
              <a:extLst>
                <a:ext uri="{FF2B5EF4-FFF2-40B4-BE49-F238E27FC236}">
                  <a16:creationId xmlns:a16="http://schemas.microsoft.com/office/drawing/2014/main" id="{4098300D-0DFC-493C-ADB1-1DA0EC7EF6AD}"/>
                </a:ext>
              </a:extLst>
            </p:cNvPr>
            <p:cNvSpPr/>
            <p:nvPr/>
          </p:nvSpPr>
          <p:spPr>
            <a:xfrm>
              <a:off x="5072189" y="3240087"/>
              <a:ext cx="142875" cy="295275"/>
            </a:xfrm>
            <a:custGeom>
              <a:avLst/>
              <a:gdLst>
                <a:gd name="connsiteX0" fmla="*/ 133636 w 142875"/>
                <a:gd name="connsiteY0" fmla="*/ 189738 h 295275"/>
                <a:gd name="connsiteX1" fmla="*/ 141446 w 142875"/>
                <a:gd name="connsiteY1" fmla="*/ 174974 h 295275"/>
                <a:gd name="connsiteX2" fmla="*/ 141446 w 142875"/>
                <a:gd name="connsiteY2" fmla="*/ 7144 h 295275"/>
                <a:gd name="connsiteX3" fmla="*/ 37243 w 142875"/>
                <a:gd name="connsiteY3" fmla="*/ 7144 h 295275"/>
                <a:gd name="connsiteX4" fmla="*/ 7144 w 142875"/>
                <a:gd name="connsiteY4" fmla="*/ 34957 h 295275"/>
                <a:gd name="connsiteX5" fmla="*/ 7144 w 142875"/>
                <a:gd name="connsiteY5" fmla="*/ 288989 h 295275"/>
                <a:gd name="connsiteX6" fmla="*/ 133636 w 142875"/>
                <a:gd name="connsiteY6" fmla="*/ 18973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95275">
                  <a:moveTo>
                    <a:pt x="133636" y="189738"/>
                  </a:moveTo>
                  <a:cubicBezTo>
                    <a:pt x="138725" y="186599"/>
                    <a:pt x="141715" y="180948"/>
                    <a:pt x="141446" y="174974"/>
                  </a:cubicBezTo>
                  <a:lnTo>
                    <a:pt x="141446" y="7144"/>
                  </a:lnTo>
                  <a:lnTo>
                    <a:pt x="37243" y="7144"/>
                  </a:lnTo>
                  <a:cubicBezTo>
                    <a:pt x="13811" y="7144"/>
                    <a:pt x="7144" y="18574"/>
                    <a:pt x="7144" y="34957"/>
                  </a:cubicBezTo>
                  <a:lnTo>
                    <a:pt x="7144" y="288989"/>
                  </a:lnTo>
                  <a:lnTo>
                    <a:pt x="133636" y="189738"/>
                  </a:lnTo>
                </a:path>
              </a:pathLst>
            </a:custGeom>
            <a:solidFill>
              <a:srgbClr val="FB0020"/>
            </a:solidFill>
            <a:ln w="9525" cap="flat">
              <a:noFill/>
              <a:prstDash val="solid"/>
              <a:miter/>
            </a:ln>
          </p:spPr>
          <p:txBody>
            <a:bodyPr rtlCol="0" anchor="ctr"/>
            <a:lstStyle/>
            <a:p>
              <a:endParaRPr lang="ja-JP" altLang="en-US"/>
            </a:p>
          </p:txBody>
        </p:sp>
        <p:sp>
          <p:nvSpPr>
            <p:cNvPr id="42" name="フリーフォーム: 図形 41">
              <a:extLst>
                <a:ext uri="{FF2B5EF4-FFF2-40B4-BE49-F238E27FC236}">
                  <a16:creationId xmlns:a16="http://schemas.microsoft.com/office/drawing/2014/main" id="{089AE867-A02B-46B3-8E77-CE6300B65790}"/>
                </a:ext>
              </a:extLst>
            </p:cNvPr>
            <p:cNvSpPr/>
            <p:nvPr/>
          </p:nvSpPr>
          <p:spPr>
            <a:xfrm>
              <a:off x="4623352" y="3240087"/>
              <a:ext cx="333375" cy="552450"/>
            </a:xfrm>
            <a:custGeom>
              <a:avLst/>
              <a:gdLst>
                <a:gd name="connsiteX0" fmla="*/ 122226 w 333375"/>
                <a:gd name="connsiteY0" fmla="*/ 489966 h 552450"/>
                <a:gd name="connsiteX1" fmla="*/ 199759 w 333375"/>
                <a:gd name="connsiteY1" fmla="*/ 395954 h 552450"/>
                <a:gd name="connsiteX2" fmla="*/ 199759 w 333375"/>
                <a:gd name="connsiteY2" fmla="*/ 35719 h 552450"/>
                <a:gd name="connsiteX3" fmla="*/ 226620 w 333375"/>
                <a:gd name="connsiteY3" fmla="*/ 7144 h 552450"/>
                <a:gd name="connsiteX4" fmla="*/ 334157 w 333375"/>
                <a:gd name="connsiteY4" fmla="*/ 7144 h 552450"/>
                <a:gd name="connsiteX5" fmla="*/ 334157 w 333375"/>
                <a:gd name="connsiteY5" fmla="*/ 347758 h 552450"/>
                <a:gd name="connsiteX6" fmla="*/ 266815 w 333375"/>
                <a:gd name="connsiteY6" fmla="*/ 509683 h 552450"/>
                <a:gd name="connsiteX7" fmla="*/ 98032 w 333375"/>
                <a:gd name="connsiteY7" fmla="*/ 549497 h 552450"/>
                <a:gd name="connsiteX8" fmla="*/ 13736 w 333375"/>
                <a:gd name="connsiteY8" fmla="*/ 545402 h 552450"/>
                <a:gd name="connsiteX9" fmla="*/ 7164 w 333375"/>
                <a:gd name="connsiteY9" fmla="*/ 537305 h 552450"/>
                <a:gd name="connsiteX10" fmla="*/ 7164 w 333375"/>
                <a:gd name="connsiteY10" fmla="*/ 492919 h 552450"/>
                <a:gd name="connsiteX11" fmla="*/ 122226 w 333375"/>
                <a:gd name="connsiteY11" fmla="*/ 489680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375" h="552450">
                  <a:moveTo>
                    <a:pt x="122226" y="489966"/>
                  </a:moveTo>
                  <a:cubicBezTo>
                    <a:pt x="180423" y="481584"/>
                    <a:pt x="199759" y="447104"/>
                    <a:pt x="199759" y="395954"/>
                  </a:cubicBezTo>
                  <a:lnTo>
                    <a:pt x="199759" y="35719"/>
                  </a:lnTo>
                  <a:cubicBezTo>
                    <a:pt x="199759" y="14002"/>
                    <a:pt x="211570" y="7144"/>
                    <a:pt x="226620" y="7144"/>
                  </a:cubicBezTo>
                  <a:lnTo>
                    <a:pt x="334157" y="7144"/>
                  </a:lnTo>
                  <a:lnTo>
                    <a:pt x="334157" y="347758"/>
                  </a:lnTo>
                  <a:cubicBezTo>
                    <a:pt x="334157" y="431578"/>
                    <a:pt x="316631" y="473964"/>
                    <a:pt x="266815" y="509683"/>
                  </a:cubicBezTo>
                  <a:cubicBezTo>
                    <a:pt x="241098" y="528733"/>
                    <a:pt x="195949" y="549497"/>
                    <a:pt x="98032" y="549497"/>
                  </a:cubicBezTo>
                  <a:cubicBezTo>
                    <a:pt x="69870" y="550303"/>
                    <a:pt x="41687" y="548934"/>
                    <a:pt x="13736" y="545402"/>
                  </a:cubicBezTo>
                  <a:cubicBezTo>
                    <a:pt x="9752" y="544859"/>
                    <a:pt x="6876" y="541315"/>
                    <a:pt x="7164" y="537305"/>
                  </a:cubicBezTo>
                  <a:lnTo>
                    <a:pt x="7164" y="492919"/>
                  </a:lnTo>
                  <a:cubicBezTo>
                    <a:pt x="45544" y="494784"/>
                    <a:pt x="84011" y="493702"/>
                    <a:pt x="122226" y="489680"/>
                  </a:cubicBezTo>
                </a:path>
              </a:pathLst>
            </a:custGeom>
            <a:solidFill>
              <a:srgbClr val="000000"/>
            </a:solidFill>
            <a:ln w="9525" cap="flat">
              <a:noFill/>
              <a:prstDash val="solid"/>
              <a:miter/>
            </a:ln>
          </p:spPr>
          <p:txBody>
            <a:bodyPr rtlCol="0" anchor="ctr"/>
            <a:lstStyle/>
            <a:p>
              <a:endParaRPr lang="ja-JP" altLang="en-US"/>
            </a:p>
          </p:txBody>
        </p:sp>
        <p:sp>
          <p:nvSpPr>
            <p:cNvPr id="43" name="フリーフォーム: 図形 42">
              <a:extLst>
                <a:ext uri="{FF2B5EF4-FFF2-40B4-BE49-F238E27FC236}">
                  <a16:creationId xmlns:a16="http://schemas.microsoft.com/office/drawing/2014/main" id="{1B2F6C47-B5EE-47B1-AFA2-8FC038E9B530}"/>
                </a:ext>
              </a:extLst>
            </p:cNvPr>
            <p:cNvSpPr/>
            <p:nvPr/>
          </p:nvSpPr>
          <p:spPr>
            <a:xfrm>
              <a:off x="5250021" y="3240087"/>
              <a:ext cx="457200" cy="533400"/>
            </a:xfrm>
            <a:custGeom>
              <a:avLst/>
              <a:gdLst>
                <a:gd name="connsiteX0" fmla="*/ 167164 w 457200"/>
                <a:gd name="connsiteY0" fmla="*/ 7144 h 533400"/>
                <a:gd name="connsiteX1" fmla="*/ 101441 w 457200"/>
                <a:gd name="connsiteY1" fmla="*/ 79439 h 533400"/>
                <a:gd name="connsiteX2" fmla="*/ 101441 w 457200"/>
                <a:gd name="connsiteY2" fmla="*/ 214694 h 533400"/>
                <a:gd name="connsiteX3" fmla="*/ 99060 w 457200"/>
                <a:gd name="connsiteY3" fmla="*/ 219742 h 533400"/>
                <a:gd name="connsiteX4" fmla="*/ 7144 w 457200"/>
                <a:gd name="connsiteY4" fmla="*/ 292037 h 533400"/>
                <a:gd name="connsiteX5" fmla="*/ 101441 w 457200"/>
                <a:gd name="connsiteY5" fmla="*/ 292037 h 533400"/>
                <a:gd name="connsiteX6" fmla="*/ 101441 w 457200"/>
                <a:gd name="connsiteY6" fmla="*/ 531019 h 533400"/>
                <a:gd name="connsiteX7" fmla="*/ 208217 w 457200"/>
                <a:gd name="connsiteY7" fmla="*/ 531019 h 533400"/>
                <a:gd name="connsiteX8" fmla="*/ 241078 w 457200"/>
                <a:gd name="connsiteY8" fmla="*/ 502920 h 533400"/>
                <a:gd name="connsiteX9" fmla="*/ 241078 w 457200"/>
                <a:gd name="connsiteY9" fmla="*/ 292132 h 533400"/>
                <a:gd name="connsiteX10" fmla="*/ 437007 w 457200"/>
                <a:gd name="connsiteY10" fmla="*/ 292132 h 533400"/>
                <a:gd name="connsiteX11" fmla="*/ 444591 w 457200"/>
                <a:gd name="connsiteY11" fmla="*/ 286087 h 533400"/>
                <a:gd name="connsiteX12" fmla="*/ 444627 w 457200"/>
                <a:gd name="connsiteY12" fmla="*/ 284988 h 533400"/>
                <a:gd name="connsiteX13" fmla="*/ 444627 w 457200"/>
                <a:gd name="connsiteY13" fmla="*/ 232219 h 533400"/>
                <a:gd name="connsiteX14" fmla="*/ 241078 w 457200"/>
                <a:gd name="connsiteY14" fmla="*/ 232219 h 533400"/>
                <a:gd name="connsiteX15" fmla="*/ 241078 w 457200"/>
                <a:gd name="connsiteY15" fmla="*/ 98870 h 533400"/>
                <a:gd name="connsiteX16" fmla="*/ 276034 w 457200"/>
                <a:gd name="connsiteY16" fmla="*/ 64294 h 533400"/>
                <a:gd name="connsiteX17" fmla="*/ 449104 w 457200"/>
                <a:gd name="connsiteY17" fmla="*/ 64294 h 533400"/>
                <a:gd name="connsiteX18" fmla="*/ 455883 w 457200"/>
                <a:gd name="connsiteY18" fmla="*/ 58542 h 533400"/>
                <a:gd name="connsiteX19" fmla="*/ 455866 w 457200"/>
                <a:gd name="connsiteY19" fmla="*/ 57341 h 533400"/>
                <a:gd name="connsiteX20" fmla="*/ 455867 w 457200"/>
                <a:gd name="connsiteY20" fmla="*/ 7144 h 533400"/>
                <a:gd name="connsiteX21" fmla="*/ 167164 w 457200"/>
                <a:gd name="connsiteY21" fmla="*/ 7144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7200" h="533400">
                  <a:moveTo>
                    <a:pt x="167164" y="7144"/>
                  </a:moveTo>
                  <a:cubicBezTo>
                    <a:pt x="101536" y="7144"/>
                    <a:pt x="101441" y="39529"/>
                    <a:pt x="101441" y="79439"/>
                  </a:cubicBezTo>
                  <a:lnTo>
                    <a:pt x="101441" y="214694"/>
                  </a:lnTo>
                  <a:cubicBezTo>
                    <a:pt x="101510" y="216662"/>
                    <a:pt x="100623" y="218543"/>
                    <a:pt x="99060" y="219742"/>
                  </a:cubicBezTo>
                  <a:lnTo>
                    <a:pt x="7144" y="292037"/>
                  </a:lnTo>
                  <a:lnTo>
                    <a:pt x="101441" y="292037"/>
                  </a:lnTo>
                  <a:lnTo>
                    <a:pt x="101441" y="531019"/>
                  </a:lnTo>
                  <a:lnTo>
                    <a:pt x="208217" y="531019"/>
                  </a:lnTo>
                  <a:cubicBezTo>
                    <a:pt x="230505" y="531019"/>
                    <a:pt x="240697" y="523399"/>
                    <a:pt x="241078" y="502920"/>
                  </a:cubicBezTo>
                  <a:lnTo>
                    <a:pt x="241078" y="292132"/>
                  </a:lnTo>
                  <a:lnTo>
                    <a:pt x="437007" y="292132"/>
                  </a:lnTo>
                  <a:cubicBezTo>
                    <a:pt x="440770" y="292557"/>
                    <a:pt x="444166" y="289851"/>
                    <a:pt x="444591" y="286087"/>
                  </a:cubicBezTo>
                  <a:cubicBezTo>
                    <a:pt x="444633" y="285722"/>
                    <a:pt x="444645" y="285355"/>
                    <a:pt x="444627" y="284988"/>
                  </a:cubicBezTo>
                  <a:lnTo>
                    <a:pt x="444627" y="232219"/>
                  </a:lnTo>
                  <a:lnTo>
                    <a:pt x="241078" y="232219"/>
                  </a:lnTo>
                  <a:lnTo>
                    <a:pt x="241078" y="98870"/>
                  </a:lnTo>
                  <a:cubicBezTo>
                    <a:pt x="241078" y="75533"/>
                    <a:pt x="252698" y="64294"/>
                    <a:pt x="276034" y="64294"/>
                  </a:cubicBezTo>
                  <a:lnTo>
                    <a:pt x="449104" y="64294"/>
                  </a:lnTo>
                  <a:cubicBezTo>
                    <a:pt x="452564" y="64578"/>
                    <a:pt x="455599" y="62003"/>
                    <a:pt x="455883" y="58542"/>
                  </a:cubicBezTo>
                  <a:cubicBezTo>
                    <a:pt x="455916" y="58142"/>
                    <a:pt x="455910" y="57740"/>
                    <a:pt x="455866" y="57341"/>
                  </a:cubicBezTo>
                  <a:lnTo>
                    <a:pt x="455867" y="7144"/>
                  </a:lnTo>
                  <a:lnTo>
                    <a:pt x="167164" y="7144"/>
                  </a:lnTo>
                </a:path>
              </a:pathLst>
            </a:custGeom>
            <a:solidFill>
              <a:srgbClr val="000000"/>
            </a:solidFill>
            <a:ln w="9525" cap="flat">
              <a:noFill/>
              <a:prstDash val="solid"/>
              <a:miter/>
            </a:ln>
          </p:spPr>
          <p:txBody>
            <a:bodyPr rtlCol="0" anchor="ctr"/>
            <a:lstStyle/>
            <a:p>
              <a:endParaRPr lang="ja-JP" altLang="en-US"/>
            </a:p>
          </p:txBody>
        </p:sp>
        <p:sp>
          <p:nvSpPr>
            <p:cNvPr id="44" name="フリーフォーム: 図形 43">
              <a:extLst>
                <a:ext uri="{FF2B5EF4-FFF2-40B4-BE49-F238E27FC236}">
                  <a16:creationId xmlns:a16="http://schemas.microsoft.com/office/drawing/2014/main" id="{8684F5E1-C530-4186-A244-982E76D0B0E0}"/>
                </a:ext>
              </a:extLst>
            </p:cNvPr>
            <p:cNvSpPr/>
            <p:nvPr/>
          </p:nvSpPr>
          <p:spPr>
            <a:xfrm>
              <a:off x="3813941" y="3921506"/>
              <a:ext cx="209550" cy="209550"/>
            </a:xfrm>
            <a:custGeom>
              <a:avLst/>
              <a:gdLst>
                <a:gd name="connsiteX0" fmla="*/ 52383 w 209550"/>
                <a:gd name="connsiteY0" fmla="*/ 7144 h 209550"/>
                <a:gd name="connsiteX1" fmla="*/ 115343 w 209550"/>
                <a:gd name="connsiteY1" fmla="*/ 145828 h 209550"/>
                <a:gd name="connsiteX2" fmla="*/ 173541 w 209550"/>
                <a:gd name="connsiteY2" fmla="*/ 7144 h 209550"/>
                <a:gd name="connsiteX3" fmla="*/ 203450 w 209550"/>
                <a:gd name="connsiteY3" fmla="*/ 7144 h 209550"/>
                <a:gd name="connsiteX4" fmla="*/ 121154 w 209550"/>
                <a:gd name="connsiteY4" fmla="*/ 203359 h 209550"/>
                <a:gd name="connsiteX5" fmla="*/ 109724 w 209550"/>
                <a:gd name="connsiteY5" fmla="*/ 211074 h 209550"/>
                <a:gd name="connsiteX6" fmla="*/ 96008 w 209550"/>
                <a:gd name="connsiteY6" fmla="*/ 211074 h 209550"/>
                <a:gd name="connsiteX7" fmla="*/ 7616 w 209550"/>
                <a:gd name="connsiteY7" fmla="*/ 14669 h 209550"/>
                <a:gd name="connsiteX8" fmla="*/ 10288 w 209550"/>
                <a:gd name="connsiteY8" fmla="*/ 7614 h 209550"/>
                <a:gd name="connsiteX9" fmla="*/ 12473 w 209550"/>
                <a:gd name="connsiteY9" fmla="*/ 7144 h 209550"/>
                <a:gd name="connsiteX10" fmla="*/ 52383 w 209550"/>
                <a:gd name="connsiteY10" fmla="*/ 7144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209550">
                  <a:moveTo>
                    <a:pt x="52383" y="7144"/>
                  </a:moveTo>
                  <a:lnTo>
                    <a:pt x="115343" y="145828"/>
                  </a:lnTo>
                  <a:lnTo>
                    <a:pt x="173541" y="7144"/>
                  </a:lnTo>
                  <a:lnTo>
                    <a:pt x="203450" y="7144"/>
                  </a:lnTo>
                  <a:lnTo>
                    <a:pt x="121154" y="203359"/>
                  </a:lnTo>
                  <a:cubicBezTo>
                    <a:pt x="119200" y="207961"/>
                    <a:pt x="114722" y="210983"/>
                    <a:pt x="109724" y="211074"/>
                  </a:cubicBezTo>
                  <a:lnTo>
                    <a:pt x="96008" y="211074"/>
                  </a:lnTo>
                  <a:lnTo>
                    <a:pt x="7616" y="14669"/>
                  </a:lnTo>
                  <a:cubicBezTo>
                    <a:pt x="6406" y="11983"/>
                    <a:pt x="7602" y="8824"/>
                    <a:pt x="10288" y="7614"/>
                  </a:cubicBezTo>
                  <a:cubicBezTo>
                    <a:pt x="10975" y="7305"/>
                    <a:pt x="11720" y="7145"/>
                    <a:pt x="12473" y="7144"/>
                  </a:cubicBezTo>
                  <a:lnTo>
                    <a:pt x="52383" y="7144"/>
                  </a:lnTo>
                </a:path>
              </a:pathLst>
            </a:custGeom>
            <a:solidFill>
              <a:srgbClr val="000000"/>
            </a:solidFill>
            <a:ln w="9525" cap="flat">
              <a:noFill/>
              <a:prstDash val="solid"/>
              <a:miter/>
            </a:ln>
          </p:spPr>
          <p:txBody>
            <a:bodyPr rtlCol="0" anchor="ctr"/>
            <a:lstStyle/>
            <a:p>
              <a:endParaRPr lang="ja-JP" altLang="en-US"/>
            </a:p>
          </p:txBody>
        </p:sp>
        <p:sp>
          <p:nvSpPr>
            <p:cNvPr id="45" name="フリーフォーム: 図形 44">
              <a:extLst>
                <a:ext uri="{FF2B5EF4-FFF2-40B4-BE49-F238E27FC236}">
                  <a16:creationId xmlns:a16="http://schemas.microsoft.com/office/drawing/2014/main" id="{F89ED39A-FCF0-40EC-B729-2CAF8B0B051D}"/>
                </a:ext>
              </a:extLst>
            </p:cNvPr>
            <p:cNvSpPr/>
            <p:nvPr/>
          </p:nvSpPr>
          <p:spPr>
            <a:xfrm>
              <a:off x="4168553" y="3899598"/>
              <a:ext cx="57150" cy="228600"/>
            </a:xfrm>
            <a:custGeom>
              <a:avLst/>
              <a:gdLst>
                <a:gd name="connsiteX0" fmla="*/ 50197 w 57150"/>
                <a:gd name="connsiteY0" fmla="*/ 221552 h 228600"/>
                <a:gd name="connsiteX1" fmla="*/ 42101 w 57150"/>
                <a:gd name="connsiteY1" fmla="*/ 229838 h 228600"/>
                <a:gd name="connsiteX2" fmla="*/ 42005 w 57150"/>
                <a:gd name="connsiteY2" fmla="*/ 229838 h 228600"/>
                <a:gd name="connsiteX3" fmla="*/ 7144 w 57150"/>
                <a:gd name="connsiteY3" fmla="*/ 229838 h 228600"/>
                <a:gd name="connsiteX4" fmla="*/ 7144 w 57150"/>
                <a:gd name="connsiteY4" fmla="*/ 15431 h 228600"/>
                <a:gd name="connsiteX5" fmla="*/ 15430 w 57150"/>
                <a:gd name="connsiteY5" fmla="*/ 7144 h 228600"/>
                <a:gd name="connsiteX6" fmla="*/ 50197 w 57150"/>
                <a:gd name="connsiteY6" fmla="*/ 7144 h 228600"/>
                <a:gd name="connsiteX7" fmla="*/ 50197 w 57150"/>
                <a:gd name="connsiteY7" fmla="*/ 221552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228600">
                  <a:moveTo>
                    <a:pt x="50197" y="221552"/>
                  </a:moveTo>
                  <a:cubicBezTo>
                    <a:pt x="50249" y="226075"/>
                    <a:pt x="46625" y="229785"/>
                    <a:pt x="42101" y="229838"/>
                  </a:cubicBezTo>
                  <a:cubicBezTo>
                    <a:pt x="42069" y="229838"/>
                    <a:pt x="42037" y="229838"/>
                    <a:pt x="42005" y="229838"/>
                  </a:cubicBezTo>
                  <a:lnTo>
                    <a:pt x="7144" y="229838"/>
                  </a:lnTo>
                  <a:lnTo>
                    <a:pt x="7144" y="15431"/>
                  </a:lnTo>
                  <a:cubicBezTo>
                    <a:pt x="7195" y="10875"/>
                    <a:pt x="10875" y="7195"/>
                    <a:pt x="15430" y="7144"/>
                  </a:cubicBezTo>
                  <a:lnTo>
                    <a:pt x="50197" y="7144"/>
                  </a:lnTo>
                  <a:lnTo>
                    <a:pt x="50197" y="221552"/>
                  </a:lnTo>
                </a:path>
              </a:pathLst>
            </a:custGeom>
            <a:solidFill>
              <a:srgbClr val="000000"/>
            </a:solidFill>
            <a:ln w="9525" cap="flat">
              <a:noFill/>
              <a:prstDash val="solid"/>
              <a:miter/>
            </a:ln>
          </p:spPr>
          <p:txBody>
            <a:bodyPr rtlCol="0" anchor="ctr"/>
            <a:lstStyle/>
            <a:p>
              <a:endParaRPr lang="ja-JP" altLang="en-US"/>
            </a:p>
          </p:txBody>
        </p:sp>
        <p:sp>
          <p:nvSpPr>
            <p:cNvPr id="46" name="フリーフォーム: 図形 45">
              <a:extLst>
                <a:ext uri="{FF2B5EF4-FFF2-40B4-BE49-F238E27FC236}">
                  <a16:creationId xmlns:a16="http://schemas.microsoft.com/office/drawing/2014/main" id="{2276C0F2-EE3A-4528-AD38-02841E394ED4}"/>
                </a:ext>
              </a:extLst>
            </p:cNvPr>
            <p:cNvSpPr/>
            <p:nvPr/>
          </p:nvSpPr>
          <p:spPr>
            <a:xfrm>
              <a:off x="5410232" y="3921505"/>
              <a:ext cx="57150" cy="209550"/>
            </a:xfrm>
            <a:custGeom>
              <a:avLst/>
              <a:gdLst>
                <a:gd name="connsiteX0" fmla="*/ 7144 w 57150"/>
                <a:gd name="connsiteY0" fmla="*/ 15336 h 209550"/>
                <a:gd name="connsiteX1" fmla="*/ 15335 w 57150"/>
                <a:gd name="connsiteY1" fmla="*/ 7144 h 209550"/>
                <a:gd name="connsiteX2" fmla="*/ 15430 w 57150"/>
                <a:gd name="connsiteY2" fmla="*/ 7144 h 209550"/>
                <a:gd name="connsiteX3" fmla="*/ 53530 w 57150"/>
                <a:gd name="connsiteY3" fmla="*/ 7144 h 209550"/>
                <a:gd name="connsiteX4" fmla="*/ 53530 w 57150"/>
                <a:gd name="connsiteY4" fmla="*/ 199645 h 209550"/>
                <a:gd name="connsiteX5" fmla="*/ 45244 w 57150"/>
                <a:gd name="connsiteY5" fmla="*/ 207836 h 209550"/>
                <a:gd name="connsiteX6" fmla="*/ 7144 w 57150"/>
                <a:gd name="connsiteY6" fmla="*/ 207836 h 209550"/>
                <a:gd name="connsiteX7" fmla="*/ 7144 w 57150"/>
                <a:gd name="connsiteY7" fmla="*/ 1533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209550">
                  <a:moveTo>
                    <a:pt x="7144" y="15336"/>
                  </a:moveTo>
                  <a:cubicBezTo>
                    <a:pt x="7143" y="10812"/>
                    <a:pt x="10811" y="7144"/>
                    <a:pt x="15335" y="7144"/>
                  </a:cubicBezTo>
                  <a:cubicBezTo>
                    <a:pt x="15367" y="7144"/>
                    <a:pt x="15398" y="7144"/>
                    <a:pt x="15430" y="7144"/>
                  </a:cubicBezTo>
                  <a:lnTo>
                    <a:pt x="53530" y="7144"/>
                  </a:lnTo>
                  <a:lnTo>
                    <a:pt x="53530" y="199645"/>
                  </a:lnTo>
                  <a:cubicBezTo>
                    <a:pt x="53478" y="204184"/>
                    <a:pt x="49783" y="207836"/>
                    <a:pt x="45244" y="207836"/>
                  </a:cubicBezTo>
                  <a:lnTo>
                    <a:pt x="7144" y="207836"/>
                  </a:lnTo>
                  <a:lnTo>
                    <a:pt x="7144" y="15336"/>
                  </a:lnTo>
                </a:path>
              </a:pathLst>
            </a:custGeom>
            <a:solidFill>
              <a:srgbClr val="000000"/>
            </a:solidFill>
            <a:ln w="9525" cap="flat">
              <a:noFill/>
              <a:prstDash val="solid"/>
              <a:miter/>
            </a:ln>
          </p:spPr>
          <p:txBody>
            <a:bodyPr rtlCol="0" anchor="ctr"/>
            <a:lstStyle/>
            <a:p>
              <a:endParaRPr lang="ja-JP" altLang="en-US"/>
            </a:p>
          </p:txBody>
        </p:sp>
        <p:sp>
          <p:nvSpPr>
            <p:cNvPr id="47" name="フリーフォーム: 図形 46">
              <a:extLst>
                <a:ext uri="{FF2B5EF4-FFF2-40B4-BE49-F238E27FC236}">
                  <a16:creationId xmlns:a16="http://schemas.microsoft.com/office/drawing/2014/main" id="{2D3FAFC1-9640-412A-AF4A-15F4BC496DD1}"/>
                </a:ext>
              </a:extLst>
            </p:cNvPr>
            <p:cNvSpPr/>
            <p:nvPr/>
          </p:nvSpPr>
          <p:spPr>
            <a:xfrm>
              <a:off x="5989841" y="3968178"/>
              <a:ext cx="171450" cy="171450"/>
            </a:xfrm>
            <a:custGeom>
              <a:avLst/>
              <a:gdLst>
                <a:gd name="connsiteX0" fmla="*/ 49898 w 171450"/>
                <a:gd name="connsiteY0" fmla="*/ 7144 h 171450"/>
                <a:gd name="connsiteX1" fmla="*/ 91903 w 171450"/>
                <a:gd name="connsiteY1" fmla="*/ 102394 h 171450"/>
                <a:gd name="connsiteX2" fmla="*/ 134575 w 171450"/>
                <a:gd name="connsiteY2" fmla="*/ 7144 h 171450"/>
                <a:gd name="connsiteX3" fmla="*/ 164389 w 171450"/>
                <a:gd name="connsiteY3" fmla="*/ 7144 h 171450"/>
                <a:gd name="connsiteX4" fmla="*/ 96952 w 171450"/>
                <a:gd name="connsiteY4" fmla="*/ 157067 h 171450"/>
                <a:gd name="connsiteX5" fmla="*/ 85236 w 171450"/>
                <a:gd name="connsiteY5" fmla="*/ 164687 h 171450"/>
                <a:gd name="connsiteX6" fmla="*/ 73711 w 171450"/>
                <a:gd name="connsiteY6" fmla="*/ 164687 h 171450"/>
                <a:gd name="connsiteX7" fmla="*/ 7607 w 171450"/>
                <a:gd name="connsiteY7" fmla="*/ 14764 h 171450"/>
                <a:gd name="connsiteX8" fmla="*/ 10382 w 171450"/>
                <a:gd name="connsiteY8" fmla="*/ 7605 h 171450"/>
                <a:gd name="connsiteX9" fmla="*/ 12465 w 171450"/>
                <a:gd name="connsiteY9" fmla="*/ 7144 h 171450"/>
                <a:gd name="connsiteX10" fmla="*/ 49898 w 171450"/>
                <a:gd name="connsiteY10" fmla="*/ 714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450" h="171450">
                  <a:moveTo>
                    <a:pt x="49898" y="7144"/>
                  </a:moveTo>
                  <a:lnTo>
                    <a:pt x="91903" y="102394"/>
                  </a:lnTo>
                  <a:lnTo>
                    <a:pt x="134575" y="7144"/>
                  </a:lnTo>
                  <a:lnTo>
                    <a:pt x="164389" y="7144"/>
                  </a:lnTo>
                  <a:lnTo>
                    <a:pt x="96952" y="157067"/>
                  </a:lnTo>
                  <a:cubicBezTo>
                    <a:pt x="94888" y="161693"/>
                    <a:pt x="90301" y="164677"/>
                    <a:pt x="85236" y="164687"/>
                  </a:cubicBezTo>
                  <a:lnTo>
                    <a:pt x="73711" y="164687"/>
                  </a:lnTo>
                  <a:lnTo>
                    <a:pt x="7607" y="14764"/>
                  </a:lnTo>
                  <a:cubicBezTo>
                    <a:pt x="6397" y="12020"/>
                    <a:pt x="7639" y="8815"/>
                    <a:pt x="10382" y="7605"/>
                  </a:cubicBezTo>
                  <a:cubicBezTo>
                    <a:pt x="11039" y="7315"/>
                    <a:pt x="11747" y="7158"/>
                    <a:pt x="12465" y="7144"/>
                  </a:cubicBezTo>
                  <a:lnTo>
                    <a:pt x="49898" y="7144"/>
                  </a:lnTo>
                </a:path>
              </a:pathLst>
            </a:custGeom>
            <a:solidFill>
              <a:srgbClr val="000000"/>
            </a:solidFill>
            <a:ln w="9525" cap="flat">
              <a:noFill/>
              <a:prstDash val="solid"/>
              <a:miter/>
            </a:ln>
          </p:spPr>
          <p:txBody>
            <a:bodyPr rtlCol="0" anchor="ctr"/>
            <a:lstStyle/>
            <a:p>
              <a:endParaRPr lang="ja-JP" altLang="en-US"/>
            </a:p>
          </p:txBody>
        </p:sp>
        <p:sp>
          <p:nvSpPr>
            <p:cNvPr id="48" name="フリーフォーム: 図形 47">
              <a:extLst>
                <a:ext uri="{FF2B5EF4-FFF2-40B4-BE49-F238E27FC236}">
                  <a16:creationId xmlns:a16="http://schemas.microsoft.com/office/drawing/2014/main" id="{4E6FB265-608C-414A-81A8-899F4137E0B8}"/>
                </a:ext>
              </a:extLst>
            </p:cNvPr>
            <p:cNvSpPr/>
            <p:nvPr/>
          </p:nvSpPr>
          <p:spPr>
            <a:xfrm>
              <a:off x="6437026" y="3970941"/>
              <a:ext cx="57150" cy="161925"/>
            </a:xfrm>
            <a:custGeom>
              <a:avLst/>
              <a:gdLst>
                <a:gd name="connsiteX0" fmla="*/ 7144 w 57150"/>
                <a:gd name="connsiteY0" fmla="*/ 15526 h 161925"/>
                <a:gd name="connsiteX1" fmla="*/ 15335 w 57150"/>
                <a:gd name="connsiteY1" fmla="*/ 7144 h 161925"/>
                <a:gd name="connsiteX2" fmla="*/ 15336 w 57150"/>
                <a:gd name="connsiteY2" fmla="*/ 7144 h 161925"/>
                <a:gd name="connsiteX3" fmla="*/ 50483 w 57150"/>
                <a:gd name="connsiteY3" fmla="*/ 7144 h 161925"/>
                <a:gd name="connsiteX4" fmla="*/ 50483 w 57150"/>
                <a:gd name="connsiteY4" fmla="*/ 150019 h 161925"/>
                <a:gd name="connsiteX5" fmla="*/ 42196 w 57150"/>
                <a:gd name="connsiteY5" fmla="*/ 158306 h 161925"/>
                <a:gd name="connsiteX6" fmla="*/ 7144 w 57150"/>
                <a:gd name="connsiteY6" fmla="*/ 158305 h 161925"/>
                <a:gd name="connsiteX7" fmla="*/ 7144 w 57150"/>
                <a:gd name="connsiteY7" fmla="*/ 1543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161925">
                  <a:moveTo>
                    <a:pt x="7144" y="15526"/>
                  </a:moveTo>
                  <a:cubicBezTo>
                    <a:pt x="7091" y="10949"/>
                    <a:pt x="10758" y="7197"/>
                    <a:pt x="15335" y="7144"/>
                  </a:cubicBezTo>
                  <a:cubicBezTo>
                    <a:pt x="15335" y="7144"/>
                    <a:pt x="15336" y="7144"/>
                    <a:pt x="15336" y="7144"/>
                  </a:cubicBezTo>
                  <a:lnTo>
                    <a:pt x="50483" y="7144"/>
                  </a:lnTo>
                  <a:lnTo>
                    <a:pt x="50483" y="150019"/>
                  </a:lnTo>
                  <a:cubicBezTo>
                    <a:pt x="50483" y="154595"/>
                    <a:pt x="46773" y="158306"/>
                    <a:pt x="42196" y="158306"/>
                  </a:cubicBezTo>
                  <a:lnTo>
                    <a:pt x="7144" y="158305"/>
                  </a:lnTo>
                  <a:lnTo>
                    <a:pt x="7144" y="15430"/>
                  </a:lnTo>
                </a:path>
              </a:pathLst>
            </a:custGeom>
            <a:solidFill>
              <a:srgbClr val="000000"/>
            </a:solidFill>
            <a:ln w="9525" cap="flat">
              <a:noFill/>
              <a:prstDash val="solid"/>
              <a:miter/>
            </a:ln>
          </p:spPr>
          <p:txBody>
            <a:bodyPr rtlCol="0" anchor="ctr"/>
            <a:lstStyle/>
            <a:p>
              <a:endParaRPr lang="ja-JP" altLang="en-US"/>
            </a:p>
          </p:txBody>
        </p:sp>
        <p:sp>
          <p:nvSpPr>
            <p:cNvPr id="49" name="フリーフォーム: 図形 48">
              <a:extLst>
                <a:ext uri="{FF2B5EF4-FFF2-40B4-BE49-F238E27FC236}">
                  <a16:creationId xmlns:a16="http://schemas.microsoft.com/office/drawing/2014/main" id="{01FB6C5D-1539-4A12-ACC5-19DD5EFBDE99}"/>
                </a:ext>
              </a:extLst>
            </p:cNvPr>
            <p:cNvSpPr/>
            <p:nvPr/>
          </p:nvSpPr>
          <p:spPr>
            <a:xfrm>
              <a:off x="4773867" y="3967285"/>
              <a:ext cx="114300" cy="161925"/>
            </a:xfrm>
            <a:custGeom>
              <a:avLst/>
              <a:gdLst>
                <a:gd name="connsiteX0" fmla="*/ 88583 w 114300"/>
                <a:gd name="connsiteY0" fmla="*/ 7370 h 161925"/>
                <a:gd name="connsiteX1" fmla="*/ 50483 w 114300"/>
                <a:gd name="connsiteY1" fmla="*/ 23562 h 161925"/>
                <a:gd name="connsiteX2" fmla="*/ 50483 w 114300"/>
                <a:gd name="connsiteY2" fmla="*/ 10894 h 161925"/>
                <a:gd name="connsiteX3" fmla="*/ 15431 w 114300"/>
                <a:gd name="connsiteY3" fmla="*/ 10894 h 161925"/>
                <a:gd name="connsiteX4" fmla="*/ 7144 w 114300"/>
                <a:gd name="connsiteY4" fmla="*/ 19181 h 161925"/>
                <a:gd name="connsiteX5" fmla="*/ 7144 w 114300"/>
                <a:gd name="connsiteY5" fmla="*/ 162056 h 161925"/>
                <a:gd name="connsiteX6" fmla="*/ 42291 w 114300"/>
                <a:gd name="connsiteY6" fmla="*/ 162056 h 161925"/>
                <a:gd name="connsiteX7" fmla="*/ 50483 w 114300"/>
                <a:gd name="connsiteY7" fmla="*/ 153865 h 161925"/>
                <a:gd name="connsiteX8" fmla="*/ 50483 w 114300"/>
                <a:gd name="connsiteY8" fmla="*/ 153769 h 161925"/>
                <a:gd name="connsiteX9" fmla="*/ 50483 w 114300"/>
                <a:gd name="connsiteY9" fmla="*/ 51471 h 161925"/>
                <a:gd name="connsiteX10" fmla="*/ 114586 w 114300"/>
                <a:gd name="connsiteY10" fmla="*/ 48518 h 161925"/>
                <a:gd name="connsiteX11" fmla="*/ 114586 w 114300"/>
                <a:gd name="connsiteY11" fmla="*/ 14037 h 161925"/>
                <a:gd name="connsiteX12" fmla="*/ 88582 w 114300"/>
                <a:gd name="connsiteY12" fmla="*/ 737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00" h="161925">
                  <a:moveTo>
                    <a:pt x="88583" y="7370"/>
                  </a:moveTo>
                  <a:cubicBezTo>
                    <a:pt x="74453" y="8454"/>
                    <a:pt x="61069" y="14142"/>
                    <a:pt x="50483" y="23562"/>
                  </a:cubicBezTo>
                  <a:lnTo>
                    <a:pt x="50483" y="10894"/>
                  </a:lnTo>
                  <a:lnTo>
                    <a:pt x="15431" y="10894"/>
                  </a:lnTo>
                  <a:cubicBezTo>
                    <a:pt x="10854" y="10894"/>
                    <a:pt x="7144" y="14604"/>
                    <a:pt x="7144" y="19181"/>
                  </a:cubicBezTo>
                  <a:lnTo>
                    <a:pt x="7144" y="162056"/>
                  </a:lnTo>
                  <a:lnTo>
                    <a:pt x="42291" y="162056"/>
                  </a:lnTo>
                  <a:cubicBezTo>
                    <a:pt x="46815" y="162056"/>
                    <a:pt x="50483" y="158389"/>
                    <a:pt x="50483" y="153865"/>
                  </a:cubicBezTo>
                  <a:cubicBezTo>
                    <a:pt x="50483" y="153833"/>
                    <a:pt x="50483" y="153801"/>
                    <a:pt x="50483" y="153769"/>
                  </a:cubicBezTo>
                  <a:lnTo>
                    <a:pt x="50483" y="51471"/>
                  </a:lnTo>
                  <a:cubicBezTo>
                    <a:pt x="75819" y="26420"/>
                    <a:pt x="101536" y="38802"/>
                    <a:pt x="114586" y="48518"/>
                  </a:cubicBezTo>
                  <a:lnTo>
                    <a:pt x="114586" y="14037"/>
                  </a:lnTo>
                  <a:cubicBezTo>
                    <a:pt x="107014" y="8734"/>
                    <a:pt x="97772" y="6364"/>
                    <a:pt x="88582" y="7370"/>
                  </a:cubicBezTo>
                </a:path>
              </a:pathLst>
            </a:custGeom>
            <a:solidFill>
              <a:srgbClr val="000000"/>
            </a:solidFill>
            <a:ln w="9525" cap="flat">
              <a:noFill/>
              <a:prstDash val="solid"/>
              <a:miter/>
            </a:ln>
          </p:spPr>
          <p:txBody>
            <a:bodyPr rtlCol="0" anchor="ctr"/>
            <a:lstStyle/>
            <a:p>
              <a:endParaRPr lang="ja-JP" altLang="en-US"/>
            </a:p>
          </p:txBody>
        </p:sp>
        <p:sp>
          <p:nvSpPr>
            <p:cNvPr id="50" name="フリーフォーム: 図形 49">
              <a:extLst>
                <a:ext uri="{FF2B5EF4-FFF2-40B4-BE49-F238E27FC236}">
                  <a16:creationId xmlns:a16="http://schemas.microsoft.com/office/drawing/2014/main" id="{E80DA92D-C257-4BED-98B5-538C4E92E3D0}"/>
                </a:ext>
              </a:extLst>
            </p:cNvPr>
            <p:cNvSpPr/>
            <p:nvPr/>
          </p:nvSpPr>
          <p:spPr>
            <a:xfrm>
              <a:off x="4001199" y="3967512"/>
              <a:ext cx="142875" cy="171450"/>
            </a:xfrm>
            <a:custGeom>
              <a:avLst/>
              <a:gdLst>
                <a:gd name="connsiteX0" fmla="*/ 78676 w 142875"/>
                <a:gd name="connsiteY0" fmla="*/ 7144 h 171450"/>
                <a:gd name="connsiteX1" fmla="*/ 137731 w 142875"/>
                <a:gd name="connsiteY1" fmla="*/ 48387 h 171450"/>
                <a:gd name="connsiteX2" fmla="*/ 137731 w 142875"/>
                <a:gd name="connsiteY2" fmla="*/ 153162 h 171450"/>
                <a:gd name="connsiteX3" fmla="*/ 129349 w 142875"/>
                <a:gd name="connsiteY3" fmla="*/ 161449 h 171450"/>
                <a:gd name="connsiteX4" fmla="*/ 93631 w 142875"/>
                <a:gd name="connsiteY4" fmla="*/ 161449 h 171450"/>
                <a:gd name="connsiteX5" fmla="*/ 93631 w 142875"/>
                <a:gd name="connsiteY5" fmla="*/ 148971 h 171450"/>
                <a:gd name="connsiteX6" fmla="*/ 52197 w 142875"/>
                <a:gd name="connsiteY6" fmla="*/ 164878 h 171450"/>
                <a:gd name="connsiteX7" fmla="*/ 7144 w 142875"/>
                <a:gd name="connsiteY7" fmla="*/ 123444 h 171450"/>
                <a:gd name="connsiteX8" fmla="*/ 93536 w 142875"/>
                <a:gd name="connsiteY8" fmla="*/ 58293 h 171450"/>
                <a:gd name="connsiteX9" fmla="*/ 90869 w 142875"/>
                <a:gd name="connsiteY9" fmla="*/ 36576 h 171450"/>
                <a:gd name="connsiteX10" fmla="*/ 74295 w 142875"/>
                <a:gd name="connsiteY10" fmla="*/ 27051 h 171450"/>
                <a:gd name="connsiteX11" fmla="*/ 17907 w 142875"/>
                <a:gd name="connsiteY11" fmla="*/ 40957 h 171450"/>
                <a:gd name="connsiteX12" fmla="*/ 17907 w 142875"/>
                <a:gd name="connsiteY12" fmla="*/ 19621 h 171450"/>
                <a:gd name="connsiteX13" fmla="*/ 78676 w 142875"/>
                <a:gd name="connsiteY13" fmla="*/ 7144 h 171450"/>
                <a:gd name="connsiteX14" fmla="*/ 93631 w 142875"/>
                <a:gd name="connsiteY14" fmla="*/ 127444 h 171450"/>
                <a:gd name="connsiteX15" fmla="*/ 93631 w 142875"/>
                <a:gd name="connsiteY15" fmla="*/ 78105 h 171450"/>
                <a:gd name="connsiteX16" fmla="*/ 51149 w 142875"/>
                <a:gd name="connsiteY16" fmla="*/ 119539 h 171450"/>
                <a:gd name="connsiteX17" fmla="*/ 67723 w 142875"/>
                <a:gd name="connsiteY17" fmla="*/ 139827 h 171450"/>
                <a:gd name="connsiteX18" fmla="*/ 93631 w 142875"/>
                <a:gd name="connsiteY18" fmla="*/ 12744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5" h="171450">
                  <a:moveTo>
                    <a:pt x="78676" y="7144"/>
                  </a:moveTo>
                  <a:cubicBezTo>
                    <a:pt x="126873" y="7144"/>
                    <a:pt x="137731" y="29527"/>
                    <a:pt x="137731" y="48387"/>
                  </a:cubicBezTo>
                  <a:lnTo>
                    <a:pt x="137731" y="153162"/>
                  </a:lnTo>
                  <a:cubicBezTo>
                    <a:pt x="137679" y="157754"/>
                    <a:pt x="133942" y="161449"/>
                    <a:pt x="129349" y="161449"/>
                  </a:cubicBezTo>
                  <a:lnTo>
                    <a:pt x="93631" y="161449"/>
                  </a:lnTo>
                  <a:lnTo>
                    <a:pt x="93631" y="148971"/>
                  </a:lnTo>
                  <a:cubicBezTo>
                    <a:pt x="82324" y="159316"/>
                    <a:pt x="67521" y="164998"/>
                    <a:pt x="52197" y="164878"/>
                  </a:cubicBezTo>
                  <a:cubicBezTo>
                    <a:pt x="42672" y="164878"/>
                    <a:pt x="7144" y="160972"/>
                    <a:pt x="7144" y="123444"/>
                  </a:cubicBezTo>
                  <a:cubicBezTo>
                    <a:pt x="7144" y="82867"/>
                    <a:pt x="57912" y="67818"/>
                    <a:pt x="93536" y="58293"/>
                  </a:cubicBezTo>
                  <a:cubicBezTo>
                    <a:pt x="93861" y="50956"/>
                    <a:pt x="92959" y="43616"/>
                    <a:pt x="90869" y="36576"/>
                  </a:cubicBezTo>
                  <a:cubicBezTo>
                    <a:pt x="88678" y="28956"/>
                    <a:pt x="78581" y="27051"/>
                    <a:pt x="74295" y="27051"/>
                  </a:cubicBezTo>
                  <a:cubicBezTo>
                    <a:pt x="54768" y="27937"/>
                    <a:pt x="35607" y="32663"/>
                    <a:pt x="17907" y="40957"/>
                  </a:cubicBezTo>
                  <a:lnTo>
                    <a:pt x="17907" y="19621"/>
                  </a:lnTo>
                  <a:cubicBezTo>
                    <a:pt x="37373" y="12263"/>
                    <a:pt x="57886" y="8051"/>
                    <a:pt x="78676" y="7144"/>
                  </a:cubicBezTo>
                  <a:moveTo>
                    <a:pt x="93631" y="127444"/>
                  </a:moveTo>
                  <a:cubicBezTo>
                    <a:pt x="93631" y="112395"/>
                    <a:pt x="93631" y="92678"/>
                    <a:pt x="93631" y="78105"/>
                  </a:cubicBezTo>
                  <a:cubicBezTo>
                    <a:pt x="63627" y="87630"/>
                    <a:pt x="51149" y="106680"/>
                    <a:pt x="51149" y="119539"/>
                  </a:cubicBezTo>
                  <a:cubicBezTo>
                    <a:pt x="50409" y="129630"/>
                    <a:pt x="57687" y="138539"/>
                    <a:pt x="67723" y="139827"/>
                  </a:cubicBezTo>
                  <a:cubicBezTo>
                    <a:pt x="77836" y="140053"/>
                    <a:pt x="87455" y="135456"/>
                    <a:pt x="93631" y="127444"/>
                  </a:cubicBezTo>
                </a:path>
              </a:pathLst>
            </a:custGeom>
            <a:solidFill>
              <a:srgbClr val="000000"/>
            </a:solidFill>
            <a:ln w="9525" cap="flat">
              <a:noFill/>
              <a:prstDash val="solid"/>
              <a:miter/>
            </a:ln>
          </p:spPr>
          <p:txBody>
            <a:bodyPr rtlCol="0" anchor="ctr"/>
            <a:lstStyle/>
            <a:p>
              <a:endParaRPr lang="ja-JP" altLang="en-US"/>
            </a:p>
          </p:txBody>
        </p:sp>
        <p:sp>
          <p:nvSpPr>
            <p:cNvPr id="51" name="フリーフォーム: 図形 50">
              <a:extLst>
                <a:ext uri="{FF2B5EF4-FFF2-40B4-BE49-F238E27FC236}">
                  <a16:creationId xmlns:a16="http://schemas.microsoft.com/office/drawing/2014/main" id="{82179B88-AE7D-4435-9D3C-6D68ED426503}"/>
                </a:ext>
              </a:extLst>
            </p:cNvPr>
            <p:cNvSpPr/>
            <p:nvPr/>
          </p:nvSpPr>
          <p:spPr>
            <a:xfrm>
              <a:off x="4644231" y="3908456"/>
              <a:ext cx="133350" cy="219075"/>
            </a:xfrm>
            <a:custGeom>
              <a:avLst/>
              <a:gdLst>
                <a:gd name="connsiteX0" fmla="*/ 98584 w 133350"/>
                <a:gd name="connsiteY0" fmla="*/ 26385 h 219075"/>
                <a:gd name="connsiteX1" fmla="*/ 128302 w 133350"/>
                <a:gd name="connsiteY1" fmla="*/ 30480 h 219075"/>
                <a:gd name="connsiteX2" fmla="*/ 128302 w 133350"/>
                <a:gd name="connsiteY2" fmla="*/ 11430 h 219075"/>
                <a:gd name="connsiteX3" fmla="*/ 94583 w 133350"/>
                <a:gd name="connsiteY3" fmla="*/ 7144 h 219075"/>
                <a:gd name="connsiteX4" fmla="*/ 35719 w 133350"/>
                <a:gd name="connsiteY4" fmla="*/ 50292 h 219075"/>
                <a:gd name="connsiteX5" fmla="*/ 35719 w 133350"/>
                <a:gd name="connsiteY5" fmla="*/ 70009 h 219075"/>
                <a:gd name="connsiteX6" fmla="*/ 7144 w 133350"/>
                <a:gd name="connsiteY6" fmla="*/ 70009 h 219075"/>
                <a:gd name="connsiteX7" fmla="*/ 7144 w 133350"/>
                <a:gd name="connsiteY7" fmla="*/ 89059 h 219075"/>
                <a:gd name="connsiteX8" fmla="*/ 35719 w 133350"/>
                <a:gd name="connsiteY8" fmla="*/ 89059 h 219075"/>
                <a:gd name="connsiteX9" fmla="*/ 35719 w 133350"/>
                <a:gd name="connsiteY9" fmla="*/ 220980 h 219075"/>
                <a:gd name="connsiteX10" fmla="*/ 70771 w 133350"/>
                <a:gd name="connsiteY10" fmla="*/ 220980 h 219075"/>
                <a:gd name="connsiteX11" fmla="*/ 78962 w 133350"/>
                <a:gd name="connsiteY11" fmla="*/ 212693 h 219075"/>
                <a:gd name="connsiteX12" fmla="*/ 78962 w 133350"/>
                <a:gd name="connsiteY12" fmla="*/ 88202 h 219075"/>
                <a:gd name="connsiteX13" fmla="*/ 114681 w 133350"/>
                <a:gd name="connsiteY13" fmla="*/ 88202 h 219075"/>
                <a:gd name="connsiteX14" fmla="*/ 114681 w 133350"/>
                <a:gd name="connsiteY14" fmla="*/ 69152 h 219075"/>
                <a:gd name="connsiteX15" fmla="*/ 78962 w 133350"/>
                <a:gd name="connsiteY15" fmla="*/ 69152 h 219075"/>
                <a:gd name="connsiteX16" fmla="*/ 78962 w 133350"/>
                <a:gd name="connsiteY16" fmla="*/ 59627 h 219075"/>
                <a:gd name="connsiteX17" fmla="*/ 81725 w 133350"/>
                <a:gd name="connsiteY17" fmla="*/ 38005 h 219075"/>
                <a:gd name="connsiteX18" fmla="*/ 98584 w 133350"/>
                <a:gd name="connsiteY18" fmla="*/ 2638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3350" h="219075">
                  <a:moveTo>
                    <a:pt x="98584" y="26385"/>
                  </a:moveTo>
                  <a:cubicBezTo>
                    <a:pt x="108659" y="25864"/>
                    <a:pt x="118743" y="27254"/>
                    <a:pt x="128302" y="30480"/>
                  </a:cubicBezTo>
                  <a:lnTo>
                    <a:pt x="128302" y="11430"/>
                  </a:lnTo>
                  <a:cubicBezTo>
                    <a:pt x="117293" y="8561"/>
                    <a:pt x="105960" y="7120"/>
                    <a:pt x="94583" y="7144"/>
                  </a:cubicBezTo>
                  <a:cubicBezTo>
                    <a:pt x="76390" y="7144"/>
                    <a:pt x="35719" y="14288"/>
                    <a:pt x="35719" y="50292"/>
                  </a:cubicBezTo>
                  <a:lnTo>
                    <a:pt x="35719" y="70009"/>
                  </a:lnTo>
                  <a:lnTo>
                    <a:pt x="7144" y="70009"/>
                  </a:lnTo>
                  <a:lnTo>
                    <a:pt x="7144" y="89059"/>
                  </a:lnTo>
                  <a:lnTo>
                    <a:pt x="35719" y="89059"/>
                  </a:lnTo>
                  <a:lnTo>
                    <a:pt x="35719" y="220980"/>
                  </a:lnTo>
                  <a:lnTo>
                    <a:pt x="70771" y="220980"/>
                  </a:lnTo>
                  <a:cubicBezTo>
                    <a:pt x="75310" y="220928"/>
                    <a:pt x="78963" y="217233"/>
                    <a:pt x="78962" y="212693"/>
                  </a:cubicBezTo>
                  <a:lnTo>
                    <a:pt x="78962" y="88202"/>
                  </a:lnTo>
                  <a:lnTo>
                    <a:pt x="114681" y="88202"/>
                  </a:lnTo>
                  <a:lnTo>
                    <a:pt x="114681" y="69152"/>
                  </a:lnTo>
                  <a:lnTo>
                    <a:pt x="78962" y="69152"/>
                  </a:lnTo>
                  <a:lnTo>
                    <a:pt x="78962" y="59627"/>
                  </a:lnTo>
                  <a:cubicBezTo>
                    <a:pt x="78220" y="52303"/>
                    <a:pt x="79165" y="44907"/>
                    <a:pt x="81725" y="38005"/>
                  </a:cubicBezTo>
                  <a:cubicBezTo>
                    <a:pt x="85102" y="31604"/>
                    <a:pt x="91400" y="27264"/>
                    <a:pt x="98584" y="26385"/>
                  </a:cubicBezTo>
                </a:path>
              </a:pathLst>
            </a:custGeom>
            <a:solidFill>
              <a:srgbClr val="000000"/>
            </a:solidFill>
            <a:ln w="9525" cap="flat">
              <a:noFill/>
              <a:prstDash val="solid"/>
              <a:miter/>
            </a:ln>
          </p:spPr>
          <p:txBody>
            <a:bodyPr rtlCol="0" anchor="ctr"/>
            <a:lstStyle/>
            <a:p>
              <a:endParaRPr lang="ja-JP" altLang="en-US"/>
            </a:p>
          </p:txBody>
        </p:sp>
        <p:sp>
          <p:nvSpPr>
            <p:cNvPr id="52" name="フリーフォーム: 図形 51">
              <a:extLst>
                <a:ext uri="{FF2B5EF4-FFF2-40B4-BE49-F238E27FC236}">
                  <a16:creationId xmlns:a16="http://schemas.microsoft.com/office/drawing/2014/main" id="{3C56F452-025C-4153-8BD0-C2774E7E36B6}"/>
                </a:ext>
              </a:extLst>
            </p:cNvPr>
            <p:cNvSpPr/>
            <p:nvPr/>
          </p:nvSpPr>
          <p:spPr>
            <a:xfrm>
              <a:off x="4406106" y="3968363"/>
              <a:ext cx="152400" cy="171450"/>
            </a:xfrm>
            <a:custGeom>
              <a:avLst/>
              <a:gdLst>
                <a:gd name="connsiteX0" fmla="*/ 81058 w 152400"/>
                <a:gd name="connsiteY0" fmla="*/ 164693 h 171450"/>
                <a:gd name="connsiteX1" fmla="*/ 7144 w 152400"/>
                <a:gd name="connsiteY1" fmla="*/ 90207 h 171450"/>
                <a:gd name="connsiteX2" fmla="*/ 82391 w 152400"/>
                <a:gd name="connsiteY2" fmla="*/ 7149 h 171450"/>
                <a:gd name="connsiteX3" fmla="*/ 149066 w 152400"/>
                <a:gd name="connsiteY3" fmla="*/ 82492 h 171450"/>
                <a:gd name="connsiteX4" fmla="*/ 50102 w 152400"/>
                <a:gd name="connsiteY4" fmla="*/ 82492 h 171450"/>
                <a:gd name="connsiteX5" fmla="*/ 88202 w 152400"/>
                <a:gd name="connsiteY5" fmla="*/ 134594 h 171450"/>
                <a:gd name="connsiteX6" fmla="*/ 129445 w 152400"/>
                <a:gd name="connsiteY6" fmla="*/ 103066 h 171450"/>
                <a:gd name="connsiteX7" fmla="*/ 151829 w 152400"/>
                <a:gd name="connsiteY7" fmla="*/ 103066 h 171450"/>
                <a:gd name="connsiteX8" fmla="*/ 132779 w 152400"/>
                <a:gd name="connsiteY8" fmla="*/ 139832 h 171450"/>
                <a:gd name="connsiteX9" fmla="*/ 81058 w 152400"/>
                <a:gd name="connsiteY9" fmla="*/ 164693 h 171450"/>
                <a:gd name="connsiteX10" fmla="*/ 99536 w 152400"/>
                <a:gd name="connsiteY10" fmla="*/ 66680 h 171450"/>
                <a:gd name="connsiteX11" fmla="*/ 73628 w 152400"/>
                <a:gd name="connsiteY11" fmla="*/ 25628 h 171450"/>
                <a:gd name="connsiteX12" fmla="*/ 50387 w 152400"/>
                <a:gd name="connsiteY12" fmla="*/ 6668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 h="171450">
                  <a:moveTo>
                    <a:pt x="81058" y="164693"/>
                  </a:moveTo>
                  <a:cubicBezTo>
                    <a:pt x="40295" y="164022"/>
                    <a:pt x="7500" y="130974"/>
                    <a:pt x="7144" y="90207"/>
                  </a:cubicBezTo>
                  <a:cubicBezTo>
                    <a:pt x="7144" y="37820"/>
                    <a:pt x="40577" y="6673"/>
                    <a:pt x="82391" y="7149"/>
                  </a:cubicBezTo>
                  <a:cubicBezTo>
                    <a:pt x="127635" y="7721"/>
                    <a:pt x="150781" y="39439"/>
                    <a:pt x="149066" y="82492"/>
                  </a:cubicBezTo>
                  <a:lnTo>
                    <a:pt x="50102" y="82492"/>
                  </a:lnTo>
                  <a:cubicBezTo>
                    <a:pt x="50102" y="102971"/>
                    <a:pt x="54959" y="134594"/>
                    <a:pt x="88202" y="134594"/>
                  </a:cubicBezTo>
                  <a:cubicBezTo>
                    <a:pt x="107084" y="133456"/>
                    <a:pt x="123393" y="120988"/>
                    <a:pt x="129445" y="103066"/>
                  </a:cubicBezTo>
                  <a:lnTo>
                    <a:pt x="151829" y="103066"/>
                  </a:lnTo>
                  <a:cubicBezTo>
                    <a:pt x="149763" y="117105"/>
                    <a:pt x="143056" y="130048"/>
                    <a:pt x="132779" y="139832"/>
                  </a:cubicBezTo>
                  <a:cubicBezTo>
                    <a:pt x="119370" y="154453"/>
                    <a:pt x="100851" y="163355"/>
                    <a:pt x="81058" y="164693"/>
                  </a:cubicBezTo>
                  <a:moveTo>
                    <a:pt x="99536" y="66680"/>
                  </a:moveTo>
                  <a:cubicBezTo>
                    <a:pt x="98869" y="34581"/>
                    <a:pt x="86773" y="25628"/>
                    <a:pt x="73628" y="25628"/>
                  </a:cubicBezTo>
                  <a:cubicBezTo>
                    <a:pt x="53340" y="25628"/>
                    <a:pt x="50578" y="53536"/>
                    <a:pt x="50387" y="66680"/>
                  </a:cubicBezTo>
                  <a:close/>
                </a:path>
              </a:pathLst>
            </a:custGeom>
            <a:solidFill>
              <a:srgbClr val="000000"/>
            </a:solidFill>
            <a:ln w="9525" cap="flat">
              <a:noFill/>
              <a:prstDash val="solid"/>
              <a:miter/>
            </a:ln>
          </p:spPr>
          <p:txBody>
            <a:bodyPr rtlCol="0" anchor="ctr"/>
            <a:lstStyle/>
            <a:p>
              <a:endParaRPr lang="ja-JP" altLang="en-US"/>
            </a:p>
          </p:txBody>
        </p:sp>
        <p:sp>
          <p:nvSpPr>
            <p:cNvPr id="53" name="フリーフォーム: 図形 52">
              <a:extLst>
                <a:ext uri="{FF2B5EF4-FFF2-40B4-BE49-F238E27FC236}">
                  <a16:creationId xmlns:a16="http://schemas.microsoft.com/office/drawing/2014/main" id="{894F6CBE-6CB4-4900-AB69-9F2B50450850}"/>
                </a:ext>
              </a:extLst>
            </p:cNvPr>
            <p:cNvSpPr/>
            <p:nvPr/>
          </p:nvSpPr>
          <p:spPr>
            <a:xfrm>
              <a:off x="4891263" y="3967898"/>
              <a:ext cx="161925" cy="161925"/>
            </a:xfrm>
            <a:custGeom>
              <a:avLst/>
              <a:gdLst>
                <a:gd name="connsiteX0" fmla="*/ 164258 w 161925"/>
                <a:gd name="connsiteY0" fmla="*/ 82958 h 161925"/>
                <a:gd name="connsiteX1" fmla="*/ 85594 w 161925"/>
                <a:gd name="connsiteY1" fmla="*/ 164292 h 161925"/>
                <a:gd name="connsiteX2" fmla="*/ 84819 w 161925"/>
                <a:gd name="connsiteY2" fmla="*/ 164301 h 161925"/>
                <a:gd name="connsiteX3" fmla="*/ 7149 w 161925"/>
                <a:gd name="connsiteY3" fmla="*/ 84819 h 161925"/>
                <a:gd name="connsiteX4" fmla="*/ 86631 w 161925"/>
                <a:gd name="connsiteY4" fmla="*/ 7149 h 161925"/>
                <a:gd name="connsiteX5" fmla="*/ 164258 w 161925"/>
                <a:gd name="connsiteY5" fmla="*/ 82958 h 161925"/>
                <a:gd name="connsiteX6" fmla="*/ 78533 w 161925"/>
                <a:gd name="connsiteY6" fmla="*/ 25331 h 161925"/>
                <a:gd name="connsiteX7" fmla="*/ 54815 w 161925"/>
                <a:gd name="connsiteY7" fmla="*/ 102103 h 161925"/>
                <a:gd name="connsiteX8" fmla="*/ 89867 w 161925"/>
                <a:gd name="connsiteY8" fmla="*/ 145918 h 161925"/>
                <a:gd name="connsiteX9" fmla="*/ 117299 w 161925"/>
                <a:gd name="connsiteY9" fmla="*/ 96007 h 161925"/>
                <a:gd name="connsiteX10" fmla="*/ 78533 w 161925"/>
                <a:gd name="connsiteY10" fmla="*/ 25331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161925">
                  <a:moveTo>
                    <a:pt x="164258" y="82958"/>
                  </a:moveTo>
                  <a:cubicBezTo>
                    <a:pt x="164995" y="127140"/>
                    <a:pt x="129776" y="163554"/>
                    <a:pt x="85594" y="164292"/>
                  </a:cubicBezTo>
                  <a:cubicBezTo>
                    <a:pt x="85336" y="164296"/>
                    <a:pt x="85078" y="164299"/>
                    <a:pt x="84819" y="164301"/>
                  </a:cubicBezTo>
                  <a:cubicBezTo>
                    <a:pt x="41423" y="163801"/>
                    <a:pt x="6649" y="128215"/>
                    <a:pt x="7149" y="84819"/>
                  </a:cubicBezTo>
                  <a:cubicBezTo>
                    <a:pt x="7649" y="41423"/>
                    <a:pt x="43235" y="6649"/>
                    <a:pt x="86631" y="7149"/>
                  </a:cubicBezTo>
                  <a:cubicBezTo>
                    <a:pt x="128600" y="7633"/>
                    <a:pt x="162779" y="41012"/>
                    <a:pt x="164258" y="82958"/>
                  </a:cubicBezTo>
                  <a:moveTo>
                    <a:pt x="78533" y="25331"/>
                  </a:moveTo>
                  <a:cubicBezTo>
                    <a:pt x="63864" y="27713"/>
                    <a:pt x="45481" y="50287"/>
                    <a:pt x="54815" y="102103"/>
                  </a:cubicBezTo>
                  <a:cubicBezTo>
                    <a:pt x="61102" y="136012"/>
                    <a:pt x="77104" y="145918"/>
                    <a:pt x="89867" y="145918"/>
                  </a:cubicBezTo>
                  <a:cubicBezTo>
                    <a:pt x="102631" y="145918"/>
                    <a:pt x="117299" y="127439"/>
                    <a:pt x="117299" y="96007"/>
                  </a:cubicBezTo>
                  <a:cubicBezTo>
                    <a:pt x="117299" y="32380"/>
                    <a:pt x="90058" y="23331"/>
                    <a:pt x="78533" y="25331"/>
                  </a:cubicBezTo>
                </a:path>
              </a:pathLst>
            </a:custGeom>
            <a:solidFill>
              <a:srgbClr val="000000"/>
            </a:solidFill>
            <a:ln w="9525" cap="flat">
              <a:noFill/>
              <a:prstDash val="solid"/>
              <a:miter/>
            </a:ln>
          </p:spPr>
          <p:txBody>
            <a:bodyPr rtlCol="0" anchor="ctr"/>
            <a:lstStyle/>
            <a:p>
              <a:endParaRPr lang="ja-JP" altLang="en-US"/>
            </a:p>
          </p:txBody>
        </p:sp>
        <p:sp>
          <p:nvSpPr>
            <p:cNvPr id="54" name="フリーフォーム: 図形 53">
              <a:extLst>
                <a:ext uri="{FF2B5EF4-FFF2-40B4-BE49-F238E27FC236}">
                  <a16:creationId xmlns:a16="http://schemas.microsoft.com/office/drawing/2014/main" id="{BF288854-E4A1-4AF8-9BF7-1329E278B0BB}"/>
                </a:ext>
              </a:extLst>
            </p:cNvPr>
            <p:cNvSpPr/>
            <p:nvPr/>
          </p:nvSpPr>
          <p:spPr>
            <a:xfrm>
              <a:off x="5823856" y="3967898"/>
              <a:ext cx="171450" cy="161925"/>
            </a:xfrm>
            <a:custGeom>
              <a:avLst/>
              <a:gdLst>
                <a:gd name="connsiteX0" fmla="*/ 164353 w 171450"/>
                <a:gd name="connsiteY0" fmla="*/ 82958 h 161925"/>
                <a:gd name="connsiteX1" fmla="*/ 85689 w 171450"/>
                <a:gd name="connsiteY1" fmla="*/ 164291 h 161925"/>
                <a:gd name="connsiteX2" fmla="*/ 84819 w 171450"/>
                <a:gd name="connsiteY2" fmla="*/ 164301 h 161925"/>
                <a:gd name="connsiteX3" fmla="*/ 7149 w 171450"/>
                <a:gd name="connsiteY3" fmla="*/ 84819 h 161925"/>
                <a:gd name="connsiteX4" fmla="*/ 86631 w 171450"/>
                <a:gd name="connsiteY4" fmla="*/ 7149 h 161925"/>
                <a:gd name="connsiteX5" fmla="*/ 164258 w 171450"/>
                <a:gd name="connsiteY5" fmla="*/ 82958 h 161925"/>
                <a:gd name="connsiteX6" fmla="*/ 78532 w 171450"/>
                <a:gd name="connsiteY6" fmla="*/ 25331 h 161925"/>
                <a:gd name="connsiteX7" fmla="*/ 54910 w 171450"/>
                <a:gd name="connsiteY7" fmla="*/ 102103 h 161925"/>
                <a:gd name="connsiteX8" fmla="*/ 89867 w 171450"/>
                <a:gd name="connsiteY8" fmla="*/ 145918 h 161925"/>
                <a:gd name="connsiteX9" fmla="*/ 117204 w 171450"/>
                <a:gd name="connsiteY9" fmla="*/ 96007 h 161925"/>
                <a:gd name="connsiteX10" fmla="*/ 78532 w 171450"/>
                <a:gd name="connsiteY10" fmla="*/ 25331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450" h="161925">
                  <a:moveTo>
                    <a:pt x="164353" y="82958"/>
                  </a:moveTo>
                  <a:cubicBezTo>
                    <a:pt x="165090" y="127140"/>
                    <a:pt x="129871" y="163554"/>
                    <a:pt x="85689" y="164291"/>
                  </a:cubicBezTo>
                  <a:cubicBezTo>
                    <a:pt x="85399" y="164296"/>
                    <a:pt x="85109" y="164299"/>
                    <a:pt x="84819" y="164301"/>
                  </a:cubicBezTo>
                  <a:cubicBezTo>
                    <a:pt x="41423" y="163801"/>
                    <a:pt x="6649" y="128215"/>
                    <a:pt x="7149" y="84819"/>
                  </a:cubicBezTo>
                  <a:cubicBezTo>
                    <a:pt x="7649" y="41423"/>
                    <a:pt x="43235" y="6649"/>
                    <a:pt x="86631" y="7149"/>
                  </a:cubicBezTo>
                  <a:cubicBezTo>
                    <a:pt x="128600" y="7633"/>
                    <a:pt x="162780" y="41012"/>
                    <a:pt x="164258" y="82958"/>
                  </a:cubicBezTo>
                  <a:moveTo>
                    <a:pt x="78532" y="25331"/>
                  </a:moveTo>
                  <a:cubicBezTo>
                    <a:pt x="63864" y="27713"/>
                    <a:pt x="45481" y="50287"/>
                    <a:pt x="54910" y="102103"/>
                  </a:cubicBezTo>
                  <a:cubicBezTo>
                    <a:pt x="61006" y="136012"/>
                    <a:pt x="77008" y="145918"/>
                    <a:pt x="89867" y="145918"/>
                  </a:cubicBezTo>
                  <a:cubicBezTo>
                    <a:pt x="102726" y="145918"/>
                    <a:pt x="117204" y="127439"/>
                    <a:pt x="117204" y="96007"/>
                  </a:cubicBezTo>
                  <a:cubicBezTo>
                    <a:pt x="117204" y="32380"/>
                    <a:pt x="90058" y="23331"/>
                    <a:pt x="78532" y="25331"/>
                  </a:cubicBezTo>
                </a:path>
              </a:pathLst>
            </a:custGeom>
            <a:solidFill>
              <a:srgbClr val="000000"/>
            </a:solidFill>
            <a:ln w="9525" cap="flat">
              <a:noFill/>
              <a:prstDash val="solid"/>
              <a:miter/>
            </a:ln>
          </p:spPr>
          <p:txBody>
            <a:bodyPr rtlCol="0" anchor="ctr"/>
            <a:lstStyle/>
            <a:p>
              <a:endParaRPr lang="ja-JP" altLang="en-US"/>
            </a:p>
          </p:txBody>
        </p:sp>
        <p:sp>
          <p:nvSpPr>
            <p:cNvPr id="55" name="フリーフォーム: 図形 54">
              <a:extLst>
                <a:ext uri="{FF2B5EF4-FFF2-40B4-BE49-F238E27FC236}">
                  <a16:creationId xmlns:a16="http://schemas.microsoft.com/office/drawing/2014/main" id="{95C385E1-2E00-4FCB-BB49-2CB0F9C8241A}"/>
                </a:ext>
              </a:extLst>
            </p:cNvPr>
            <p:cNvSpPr/>
            <p:nvPr/>
          </p:nvSpPr>
          <p:spPr>
            <a:xfrm>
              <a:off x="6511465" y="3967897"/>
              <a:ext cx="161925" cy="161925"/>
            </a:xfrm>
            <a:custGeom>
              <a:avLst/>
              <a:gdLst>
                <a:gd name="connsiteX0" fmla="*/ 164258 w 161925"/>
                <a:gd name="connsiteY0" fmla="*/ 82959 h 161925"/>
                <a:gd name="connsiteX1" fmla="*/ 85787 w 161925"/>
                <a:gd name="connsiteY1" fmla="*/ 164291 h 161925"/>
                <a:gd name="connsiteX2" fmla="*/ 84914 w 161925"/>
                <a:gd name="connsiteY2" fmla="*/ 164302 h 161925"/>
                <a:gd name="connsiteX3" fmla="*/ 7148 w 161925"/>
                <a:gd name="connsiteY3" fmla="*/ 84914 h 161925"/>
                <a:gd name="connsiteX4" fmla="*/ 86536 w 161925"/>
                <a:gd name="connsiteY4" fmla="*/ 7148 h 161925"/>
                <a:gd name="connsiteX5" fmla="*/ 164258 w 161925"/>
                <a:gd name="connsiteY5" fmla="*/ 82959 h 161925"/>
                <a:gd name="connsiteX6" fmla="*/ 78533 w 161925"/>
                <a:gd name="connsiteY6" fmla="*/ 25332 h 161925"/>
                <a:gd name="connsiteX7" fmla="*/ 55006 w 161925"/>
                <a:gd name="connsiteY7" fmla="*/ 102104 h 161925"/>
                <a:gd name="connsiteX8" fmla="*/ 89963 w 161925"/>
                <a:gd name="connsiteY8" fmla="*/ 145919 h 161925"/>
                <a:gd name="connsiteX9" fmla="*/ 117300 w 161925"/>
                <a:gd name="connsiteY9" fmla="*/ 96008 h 161925"/>
                <a:gd name="connsiteX10" fmla="*/ 78533 w 161925"/>
                <a:gd name="connsiteY10" fmla="*/ 2533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161925">
                  <a:moveTo>
                    <a:pt x="164258" y="82959"/>
                  </a:moveTo>
                  <a:cubicBezTo>
                    <a:pt x="165048" y="127087"/>
                    <a:pt x="129915" y="163501"/>
                    <a:pt x="85787" y="164291"/>
                  </a:cubicBezTo>
                  <a:cubicBezTo>
                    <a:pt x="85496" y="164297"/>
                    <a:pt x="85205" y="164300"/>
                    <a:pt x="84914" y="164302"/>
                  </a:cubicBezTo>
                  <a:cubicBezTo>
                    <a:pt x="41517" y="163854"/>
                    <a:pt x="6700" y="128311"/>
                    <a:pt x="7148" y="84914"/>
                  </a:cubicBezTo>
                  <a:cubicBezTo>
                    <a:pt x="7596" y="41517"/>
                    <a:pt x="43139" y="6700"/>
                    <a:pt x="86536" y="7148"/>
                  </a:cubicBezTo>
                  <a:cubicBezTo>
                    <a:pt x="128542" y="7581"/>
                    <a:pt x="162779" y="40976"/>
                    <a:pt x="164258" y="82959"/>
                  </a:cubicBezTo>
                  <a:moveTo>
                    <a:pt x="78533" y="25332"/>
                  </a:moveTo>
                  <a:cubicBezTo>
                    <a:pt x="63960" y="27714"/>
                    <a:pt x="45576" y="50288"/>
                    <a:pt x="55006" y="102104"/>
                  </a:cubicBezTo>
                  <a:cubicBezTo>
                    <a:pt x="61102" y="136013"/>
                    <a:pt x="77104" y="145919"/>
                    <a:pt x="89963" y="145919"/>
                  </a:cubicBezTo>
                  <a:cubicBezTo>
                    <a:pt x="102822" y="145919"/>
                    <a:pt x="117300" y="127440"/>
                    <a:pt x="117300" y="96008"/>
                  </a:cubicBezTo>
                  <a:cubicBezTo>
                    <a:pt x="117300" y="32381"/>
                    <a:pt x="90058" y="23332"/>
                    <a:pt x="78533" y="25332"/>
                  </a:cubicBezTo>
                </a:path>
              </a:pathLst>
            </a:custGeom>
            <a:solidFill>
              <a:srgbClr val="000000"/>
            </a:solidFill>
            <a:ln w="9525" cap="flat">
              <a:noFill/>
              <a:prstDash val="solid"/>
              <a:miter/>
            </a:ln>
          </p:spPr>
          <p:txBody>
            <a:bodyPr rtlCol="0" anchor="ctr"/>
            <a:lstStyle/>
            <a:p>
              <a:endParaRPr lang="ja-JP" altLang="en-US"/>
            </a:p>
          </p:txBody>
        </p:sp>
        <p:sp>
          <p:nvSpPr>
            <p:cNvPr id="56" name="フリーフォーム: 図形 55">
              <a:extLst>
                <a:ext uri="{FF2B5EF4-FFF2-40B4-BE49-F238E27FC236}">
                  <a16:creationId xmlns:a16="http://schemas.microsoft.com/office/drawing/2014/main" id="{D27FD6FE-310D-4B66-A763-22D44AFE879D}"/>
                </a:ext>
              </a:extLst>
            </p:cNvPr>
            <p:cNvSpPr/>
            <p:nvPr/>
          </p:nvSpPr>
          <p:spPr>
            <a:xfrm>
              <a:off x="6435122" y="3909409"/>
              <a:ext cx="57150" cy="57150"/>
            </a:xfrm>
            <a:custGeom>
              <a:avLst/>
              <a:gdLst>
                <a:gd name="connsiteX0" fmla="*/ 54578 w 57150"/>
                <a:gd name="connsiteY0" fmla="*/ 30956 h 57150"/>
                <a:gd name="connsiteX1" fmla="*/ 30765 w 57150"/>
                <a:gd name="connsiteY1" fmla="*/ 54578 h 57150"/>
                <a:gd name="connsiteX2" fmla="*/ 7144 w 57150"/>
                <a:gd name="connsiteY2" fmla="*/ 30766 h 57150"/>
                <a:gd name="connsiteX3" fmla="*/ 30956 w 57150"/>
                <a:gd name="connsiteY3" fmla="*/ 7144 h 57150"/>
                <a:gd name="connsiteX4" fmla="*/ 54578 w 57150"/>
                <a:gd name="connsiteY4" fmla="*/ 30956 h 57150"/>
                <a:gd name="connsiteX5" fmla="*/ 54578 w 57150"/>
                <a:gd name="connsiteY5" fmla="*/ 3095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57150">
                  <a:moveTo>
                    <a:pt x="54578" y="30956"/>
                  </a:moveTo>
                  <a:cubicBezTo>
                    <a:pt x="54525" y="44055"/>
                    <a:pt x="43864" y="54631"/>
                    <a:pt x="30765" y="54578"/>
                  </a:cubicBezTo>
                  <a:cubicBezTo>
                    <a:pt x="17667" y="54525"/>
                    <a:pt x="7091" y="43864"/>
                    <a:pt x="7144" y="30766"/>
                  </a:cubicBezTo>
                  <a:cubicBezTo>
                    <a:pt x="7197" y="17667"/>
                    <a:pt x="17858" y="7091"/>
                    <a:pt x="30956" y="7144"/>
                  </a:cubicBezTo>
                  <a:cubicBezTo>
                    <a:pt x="44055" y="7196"/>
                    <a:pt x="54631" y="17857"/>
                    <a:pt x="54578" y="30956"/>
                  </a:cubicBezTo>
                  <a:cubicBezTo>
                    <a:pt x="54578" y="30956"/>
                    <a:pt x="54578" y="30956"/>
                    <a:pt x="54578" y="30956"/>
                  </a:cubicBezTo>
                </a:path>
              </a:pathLst>
            </a:custGeom>
            <a:solidFill>
              <a:srgbClr val="000000"/>
            </a:solidFill>
            <a:ln w="9525" cap="flat">
              <a:noFill/>
              <a:prstDash val="solid"/>
              <a:miter/>
            </a:ln>
          </p:spPr>
          <p:txBody>
            <a:bodyPr rtlCol="0" anchor="ctr"/>
            <a:lstStyle/>
            <a:p>
              <a:endParaRPr lang="ja-JP" altLang="en-US"/>
            </a:p>
          </p:txBody>
        </p:sp>
        <p:sp>
          <p:nvSpPr>
            <p:cNvPr id="57" name="フリーフォーム: 図形 56">
              <a:extLst>
                <a:ext uri="{FF2B5EF4-FFF2-40B4-BE49-F238E27FC236}">
                  <a16:creationId xmlns:a16="http://schemas.microsoft.com/office/drawing/2014/main" id="{D166BBA6-9E9D-4412-AAEB-224176044117}"/>
                </a:ext>
              </a:extLst>
            </p:cNvPr>
            <p:cNvSpPr/>
            <p:nvPr/>
          </p:nvSpPr>
          <p:spPr>
            <a:xfrm>
              <a:off x="4248468" y="3971036"/>
              <a:ext cx="142875" cy="161925"/>
            </a:xfrm>
            <a:custGeom>
              <a:avLst/>
              <a:gdLst>
                <a:gd name="connsiteX0" fmla="*/ 50482 w 142875"/>
                <a:gd name="connsiteY0" fmla="*/ 7144 h 161925"/>
                <a:gd name="connsiteX1" fmla="*/ 50482 w 142875"/>
                <a:gd name="connsiteY1" fmla="*/ 113633 h 161925"/>
                <a:gd name="connsiteX2" fmla="*/ 71437 w 142875"/>
                <a:gd name="connsiteY2" fmla="*/ 135065 h 161925"/>
                <a:gd name="connsiteX3" fmla="*/ 94774 w 142875"/>
                <a:gd name="connsiteY3" fmla="*/ 116015 h 161925"/>
                <a:gd name="connsiteX4" fmla="*/ 94774 w 142875"/>
                <a:gd name="connsiteY4" fmla="*/ 15431 h 161925"/>
                <a:gd name="connsiteX5" fmla="*/ 102869 w 142875"/>
                <a:gd name="connsiteY5" fmla="*/ 7144 h 161925"/>
                <a:gd name="connsiteX6" fmla="*/ 102965 w 142875"/>
                <a:gd name="connsiteY6" fmla="*/ 7144 h 161925"/>
                <a:gd name="connsiteX7" fmla="*/ 138208 w 142875"/>
                <a:gd name="connsiteY7" fmla="*/ 7144 h 161925"/>
                <a:gd name="connsiteX8" fmla="*/ 138208 w 142875"/>
                <a:gd name="connsiteY8" fmla="*/ 150019 h 161925"/>
                <a:gd name="connsiteX9" fmla="*/ 129922 w 142875"/>
                <a:gd name="connsiteY9" fmla="*/ 158306 h 161925"/>
                <a:gd name="connsiteX10" fmla="*/ 129826 w 142875"/>
                <a:gd name="connsiteY10" fmla="*/ 158305 h 161925"/>
                <a:gd name="connsiteX11" fmla="*/ 94869 w 142875"/>
                <a:gd name="connsiteY11" fmla="*/ 158306 h 161925"/>
                <a:gd name="connsiteX12" fmla="*/ 94869 w 142875"/>
                <a:gd name="connsiteY12" fmla="*/ 144304 h 161925"/>
                <a:gd name="connsiteX13" fmla="*/ 76581 w 142875"/>
                <a:gd name="connsiteY13" fmla="*/ 156591 h 161925"/>
                <a:gd name="connsiteX14" fmla="*/ 57531 w 142875"/>
                <a:gd name="connsiteY14" fmla="*/ 161163 h 161925"/>
                <a:gd name="connsiteX15" fmla="*/ 7164 w 142875"/>
                <a:gd name="connsiteY15" fmla="*/ 114246 h 161925"/>
                <a:gd name="connsiteX16" fmla="*/ 7144 w 142875"/>
                <a:gd name="connsiteY16" fmla="*/ 113538 h 161925"/>
                <a:gd name="connsiteX17" fmla="*/ 7144 w 142875"/>
                <a:gd name="connsiteY17" fmla="*/ 15431 h 161925"/>
                <a:gd name="connsiteX18" fmla="*/ 15430 w 142875"/>
                <a:gd name="connsiteY18" fmla="*/ 7144 h 161925"/>
                <a:gd name="connsiteX19" fmla="*/ 50482 w 142875"/>
                <a:gd name="connsiteY19"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161925">
                  <a:moveTo>
                    <a:pt x="50482" y="7144"/>
                  </a:moveTo>
                  <a:lnTo>
                    <a:pt x="50482" y="113633"/>
                  </a:lnTo>
                  <a:cubicBezTo>
                    <a:pt x="50480" y="125286"/>
                    <a:pt x="59788" y="134806"/>
                    <a:pt x="71437" y="135065"/>
                  </a:cubicBezTo>
                  <a:cubicBezTo>
                    <a:pt x="78962" y="135065"/>
                    <a:pt x="88582" y="125540"/>
                    <a:pt x="94774" y="116015"/>
                  </a:cubicBezTo>
                  <a:lnTo>
                    <a:pt x="94774" y="15431"/>
                  </a:lnTo>
                  <a:cubicBezTo>
                    <a:pt x="94721" y="10907"/>
                    <a:pt x="98346" y="7197"/>
                    <a:pt x="102869" y="7144"/>
                  </a:cubicBezTo>
                  <a:cubicBezTo>
                    <a:pt x="102901" y="7144"/>
                    <a:pt x="102933" y="7144"/>
                    <a:pt x="102965" y="7144"/>
                  </a:cubicBezTo>
                  <a:lnTo>
                    <a:pt x="138208" y="7144"/>
                  </a:lnTo>
                  <a:lnTo>
                    <a:pt x="138208" y="150019"/>
                  </a:lnTo>
                  <a:cubicBezTo>
                    <a:pt x="138208" y="154595"/>
                    <a:pt x="134498" y="158306"/>
                    <a:pt x="129922" y="158306"/>
                  </a:cubicBezTo>
                  <a:cubicBezTo>
                    <a:pt x="129890" y="158306"/>
                    <a:pt x="129858" y="158306"/>
                    <a:pt x="129826" y="158305"/>
                  </a:cubicBezTo>
                  <a:lnTo>
                    <a:pt x="94869" y="158306"/>
                  </a:lnTo>
                  <a:lnTo>
                    <a:pt x="94869" y="144304"/>
                  </a:lnTo>
                  <a:cubicBezTo>
                    <a:pt x="89394" y="149255"/>
                    <a:pt x="83235" y="153394"/>
                    <a:pt x="76581" y="156591"/>
                  </a:cubicBezTo>
                  <a:cubicBezTo>
                    <a:pt x="70653" y="159521"/>
                    <a:pt x="64143" y="161083"/>
                    <a:pt x="57531" y="161163"/>
                  </a:cubicBezTo>
                  <a:cubicBezTo>
                    <a:pt x="30667" y="162116"/>
                    <a:pt x="8117" y="141110"/>
                    <a:pt x="7164" y="114246"/>
                  </a:cubicBezTo>
                  <a:cubicBezTo>
                    <a:pt x="7155" y="114010"/>
                    <a:pt x="7149" y="113774"/>
                    <a:pt x="7144" y="113538"/>
                  </a:cubicBezTo>
                  <a:lnTo>
                    <a:pt x="7144" y="15431"/>
                  </a:lnTo>
                  <a:cubicBezTo>
                    <a:pt x="7144" y="10854"/>
                    <a:pt x="10854" y="7144"/>
                    <a:pt x="15430" y="7144"/>
                  </a:cubicBezTo>
                  <a:lnTo>
                    <a:pt x="50482" y="7144"/>
                  </a:lnTo>
                </a:path>
              </a:pathLst>
            </a:custGeom>
            <a:solidFill>
              <a:srgbClr val="000000"/>
            </a:solidFill>
            <a:ln w="9525" cap="flat">
              <a:noFill/>
              <a:prstDash val="solid"/>
              <a:miter/>
            </a:ln>
          </p:spPr>
          <p:txBody>
            <a:bodyPr rtlCol="0" anchor="ctr"/>
            <a:lstStyle/>
            <a:p>
              <a:endParaRPr lang="ja-JP" altLang="en-US"/>
            </a:p>
          </p:txBody>
        </p:sp>
        <p:sp>
          <p:nvSpPr>
            <p:cNvPr id="58" name="フリーフォーム: 図形 57">
              <a:extLst>
                <a:ext uri="{FF2B5EF4-FFF2-40B4-BE49-F238E27FC236}">
                  <a16:creationId xmlns:a16="http://schemas.microsoft.com/office/drawing/2014/main" id="{E4764944-A656-44FC-B4FA-685D81E21D49}"/>
                </a:ext>
              </a:extLst>
            </p:cNvPr>
            <p:cNvSpPr/>
            <p:nvPr/>
          </p:nvSpPr>
          <p:spPr>
            <a:xfrm>
              <a:off x="6695249" y="3967892"/>
              <a:ext cx="142875" cy="161925"/>
            </a:xfrm>
            <a:custGeom>
              <a:avLst/>
              <a:gdLst>
                <a:gd name="connsiteX0" fmla="*/ 50864 w 142875"/>
                <a:gd name="connsiteY0" fmla="*/ 50864 h 161925"/>
                <a:gd name="connsiteX1" fmla="*/ 81153 w 142875"/>
                <a:gd name="connsiteY1" fmla="*/ 34099 h 161925"/>
                <a:gd name="connsiteX2" fmla="*/ 95536 w 142875"/>
                <a:gd name="connsiteY2" fmla="*/ 58007 h 161925"/>
                <a:gd name="connsiteX3" fmla="*/ 95536 w 142875"/>
                <a:gd name="connsiteY3" fmla="*/ 161544 h 161925"/>
                <a:gd name="connsiteX4" fmla="*/ 130683 w 142875"/>
                <a:gd name="connsiteY4" fmla="*/ 161544 h 161925"/>
                <a:gd name="connsiteX5" fmla="*/ 138970 w 142875"/>
                <a:gd name="connsiteY5" fmla="*/ 153257 h 161925"/>
                <a:gd name="connsiteX6" fmla="*/ 138970 w 142875"/>
                <a:gd name="connsiteY6" fmla="*/ 53245 h 161925"/>
                <a:gd name="connsiteX7" fmla="*/ 95346 w 142875"/>
                <a:gd name="connsiteY7" fmla="*/ 7144 h 161925"/>
                <a:gd name="connsiteX8" fmla="*/ 50864 w 142875"/>
                <a:gd name="connsiteY8" fmla="*/ 22289 h 161925"/>
                <a:gd name="connsiteX9" fmla="*/ 50864 w 142875"/>
                <a:gd name="connsiteY9" fmla="*/ 10287 h 161925"/>
                <a:gd name="connsiteX10" fmla="*/ 15526 w 142875"/>
                <a:gd name="connsiteY10" fmla="*/ 10287 h 161925"/>
                <a:gd name="connsiteX11" fmla="*/ 7144 w 142875"/>
                <a:gd name="connsiteY11" fmla="*/ 18478 h 161925"/>
                <a:gd name="connsiteX12" fmla="*/ 7144 w 142875"/>
                <a:gd name="connsiteY12" fmla="*/ 161353 h 161925"/>
                <a:gd name="connsiteX13" fmla="*/ 42577 w 142875"/>
                <a:gd name="connsiteY13" fmla="*/ 161353 h 161925"/>
                <a:gd name="connsiteX14" fmla="*/ 50863 w 142875"/>
                <a:gd name="connsiteY14" fmla="*/ 1530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875" h="161925">
                  <a:moveTo>
                    <a:pt x="50864" y="50864"/>
                  </a:moveTo>
                  <a:cubicBezTo>
                    <a:pt x="52292" y="49339"/>
                    <a:pt x="67437" y="34671"/>
                    <a:pt x="81153" y="34099"/>
                  </a:cubicBezTo>
                  <a:cubicBezTo>
                    <a:pt x="89916" y="34099"/>
                    <a:pt x="95536" y="44196"/>
                    <a:pt x="95536" y="58007"/>
                  </a:cubicBezTo>
                  <a:lnTo>
                    <a:pt x="95536" y="161544"/>
                  </a:lnTo>
                  <a:lnTo>
                    <a:pt x="130683" y="161544"/>
                  </a:lnTo>
                  <a:cubicBezTo>
                    <a:pt x="135260" y="161544"/>
                    <a:pt x="138970" y="157834"/>
                    <a:pt x="138970" y="153257"/>
                  </a:cubicBezTo>
                  <a:lnTo>
                    <a:pt x="138970" y="53245"/>
                  </a:lnTo>
                  <a:cubicBezTo>
                    <a:pt x="139251" y="28624"/>
                    <a:pt x="119944" y="8222"/>
                    <a:pt x="95346" y="7144"/>
                  </a:cubicBezTo>
                  <a:cubicBezTo>
                    <a:pt x="79250" y="7127"/>
                    <a:pt x="63605" y="12454"/>
                    <a:pt x="50864" y="22289"/>
                  </a:cubicBezTo>
                  <a:lnTo>
                    <a:pt x="50864" y="10287"/>
                  </a:lnTo>
                  <a:lnTo>
                    <a:pt x="15526" y="10287"/>
                  </a:lnTo>
                  <a:cubicBezTo>
                    <a:pt x="10970" y="10286"/>
                    <a:pt x="7247" y="13924"/>
                    <a:pt x="7144" y="18478"/>
                  </a:cubicBezTo>
                  <a:lnTo>
                    <a:pt x="7144" y="161353"/>
                  </a:lnTo>
                  <a:lnTo>
                    <a:pt x="42577" y="161353"/>
                  </a:lnTo>
                  <a:cubicBezTo>
                    <a:pt x="47154" y="161353"/>
                    <a:pt x="50863" y="157643"/>
                    <a:pt x="50863" y="153067"/>
                  </a:cubicBezTo>
                  <a:close/>
                </a:path>
              </a:pathLst>
            </a:custGeom>
            <a:solidFill>
              <a:srgbClr val="000000"/>
            </a:solidFill>
            <a:ln w="9525" cap="flat">
              <a:noFill/>
              <a:prstDash val="solid"/>
              <a:miter/>
            </a:ln>
          </p:spPr>
          <p:txBody>
            <a:bodyPr rtlCol="0" anchor="ctr"/>
            <a:lstStyle/>
            <a:p>
              <a:endParaRPr lang="ja-JP" altLang="en-US"/>
            </a:p>
          </p:txBody>
        </p:sp>
        <p:sp>
          <p:nvSpPr>
            <p:cNvPr id="59" name="フリーフォーム: 図形 58">
              <a:extLst>
                <a:ext uri="{FF2B5EF4-FFF2-40B4-BE49-F238E27FC236}">
                  <a16:creationId xmlns:a16="http://schemas.microsoft.com/office/drawing/2014/main" id="{3DE9F8BF-2FCE-4315-AD07-5C0AB9D1B6B8}"/>
                </a:ext>
              </a:extLst>
            </p:cNvPr>
            <p:cNvSpPr/>
            <p:nvPr/>
          </p:nvSpPr>
          <p:spPr>
            <a:xfrm>
              <a:off x="5664073" y="3967893"/>
              <a:ext cx="142875" cy="161925"/>
            </a:xfrm>
            <a:custGeom>
              <a:avLst/>
              <a:gdLst>
                <a:gd name="connsiteX0" fmla="*/ 50863 w 142875"/>
                <a:gd name="connsiteY0" fmla="*/ 50863 h 161925"/>
                <a:gd name="connsiteX1" fmla="*/ 81153 w 142875"/>
                <a:gd name="connsiteY1" fmla="*/ 34099 h 161925"/>
                <a:gd name="connsiteX2" fmla="*/ 95536 w 142875"/>
                <a:gd name="connsiteY2" fmla="*/ 58007 h 161925"/>
                <a:gd name="connsiteX3" fmla="*/ 95536 w 142875"/>
                <a:gd name="connsiteY3" fmla="*/ 161544 h 161925"/>
                <a:gd name="connsiteX4" fmla="*/ 130302 w 142875"/>
                <a:gd name="connsiteY4" fmla="*/ 161544 h 161925"/>
                <a:gd name="connsiteX5" fmla="*/ 138493 w 142875"/>
                <a:gd name="connsiteY5" fmla="*/ 153257 h 161925"/>
                <a:gd name="connsiteX6" fmla="*/ 138493 w 142875"/>
                <a:gd name="connsiteY6" fmla="*/ 53245 h 161925"/>
                <a:gd name="connsiteX7" fmla="*/ 94964 w 142875"/>
                <a:gd name="connsiteY7" fmla="*/ 7144 h 161925"/>
                <a:gd name="connsiteX8" fmla="*/ 50863 w 142875"/>
                <a:gd name="connsiteY8" fmla="*/ 22288 h 161925"/>
                <a:gd name="connsiteX9" fmla="*/ 50863 w 142875"/>
                <a:gd name="connsiteY9" fmla="*/ 10287 h 161925"/>
                <a:gd name="connsiteX10" fmla="*/ 15430 w 142875"/>
                <a:gd name="connsiteY10" fmla="*/ 10287 h 161925"/>
                <a:gd name="connsiteX11" fmla="*/ 7144 w 142875"/>
                <a:gd name="connsiteY11" fmla="*/ 18478 h 161925"/>
                <a:gd name="connsiteX12" fmla="*/ 7144 w 142875"/>
                <a:gd name="connsiteY12" fmla="*/ 161353 h 161925"/>
                <a:gd name="connsiteX13" fmla="*/ 42481 w 142875"/>
                <a:gd name="connsiteY13" fmla="*/ 161353 h 161925"/>
                <a:gd name="connsiteX14" fmla="*/ 50863 w 142875"/>
                <a:gd name="connsiteY14" fmla="*/ 1530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875" h="161925">
                  <a:moveTo>
                    <a:pt x="50863" y="50863"/>
                  </a:moveTo>
                  <a:cubicBezTo>
                    <a:pt x="58960" y="42248"/>
                    <a:pt x="69553" y="36385"/>
                    <a:pt x="81153" y="34099"/>
                  </a:cubicBezTo>
                  <a:cubicBezTo>
                    <a:pt x="89821" y="34099"/>
                    <a:pt x="95536" y="44196"/>
                    <a:pt x="95536" y="58007"/>
                  </a:cubicBezTo>
                  <a:lnTo>
                    <a:pt x="95536" y="161544"/>
                  </a:lnTo>
                  <a:lnTo>
                    <a:pt x="130302" y="161544"/>
                  </a:lnTo>
                  <a:cubicBezTo>
                    <a:pt x="134841" y="161492"/>
                    <a:pt x="138494" y="157797"/>
                    <a:pt x="138493" y="153257"/>
                  </a:cubicBezTo>
                  <a:lnTo>
                    <a:pt x="138493" y="53245"/>
                  </a:lnTo>
                  <a:cubicBezTo>
                    <a:pt x="138826" y="28640"/>
                    <a:pt x="119548" y="8223"/>
                    <a:pt x="94964" y="7144"/>
                  </a:cubicBezTo>
                  <a:cubicBezTo>
                    <a:pt x="78996" y="7190"/>
                    <a:pt x="63491" y="12514"/>
                    <a:pt x="50863" y="22288"/>
                  </a:cubicBezTo>
                  <a:lnTo>
                    <a:pt x="50863" y="10287"/>
                  </a:lnTo>
                  <a:lnTo>
                    <a:pt x="15430" y="10287"/>
                  </a:lnTo>
                  <a:cubicBezTo>
                    <a:pt x="10891" y="10287"/>
                    <a:pt x="7196" y="13939"/>
                    <a:pt x="7144" y="18478"/>
                  </a:cubicBezTo>
                  <a:lnTo>
                    <a:pt x="7144" y="161353"/>
                  </a:lnTo>
                  <a:lnTo>
                    <a:pt x="42481" y="161353"/>
                  </a:lnTo>
                  <a:cubicBezTo>
                    <a:pt x="47074" y="161354"/>
                    <a:pt x="50811" y="157659"/>
                    <a:pt x="50863" y="153067"/>
                  </a:cubicBezTo>
                  <a:close/>
                </a:path>
              </a:pathLst>
            </a:custGeom>
            <a:solidFill>
              <a:srgbClr val="000000"/>
            </a:solidFill>
            <a:ln w="9525" cap="flat">
              <a:noFill/>
              <a:prstDash val="solid"/>
              <a:miter/>
            </a:ln>
          </p:spPr>
          <p:txBody>
            <a:bodyPr rtlCol="0" anchor="ctr"/>
            <a:lstStyle/>
            <a:p>
              <a:endParaRPr lang="ja-JP" altLang="en-US"/>
            </a:p>
          </p:txBody>
        </p:sp>
        <p:sp>
          <p:nvSpPr>
            <p:cNvPr id="60" name="フリーフォーム: 図形 59">
              <a:extLst>
                <a:ext uri="{FF2B5EF4-FFF2-40B4-BE49-F238E27FC236}">
                  <a16:creationId xmlns:a16="http://schemas.microsoft.com/office/drawing/2014/main" id="{1F73EA48-EEE2-47EA-B9EB-DD5A7733E025}"/>
                </a:ext>
              </a:extLst>
            </p:cNvPr>
            <p:cNvSpPr/>
            <p:nvPr/>
          </p:nvSpPr>
          <p:spPr>
            <a:xfrm>
              <a:off x="5498909" y="3967892"/>
              <a:ext cx="142875" cy="161925"/>
            </a:xfrm>
            <a:custGeom>
              <a:avLst/>
              <a:gdLst>
                <a:gd name="connsiteX0" fmla="*/ 50768 w 142875"/>
                <a:gd name="connsiteY0" fmla="*/ 50864 h 161925"/>
                <a:gd name="connsiteX1" fmla="*/ 81058 w 142875"/>
                <a:gd name="connsiteY1" fmla="*/ 34100 h 161925"/>
                <a:gd name="connsiteX2" fmla="*/ 95536 w 142875"/>
                <a:gd name="connsiteY2" fmla="*/ 58007 h 161925"/>
                <a:gd name="connsiteX3" fmla="*/ 95536 w 142875"/>
                <a:gd name="connsiteY3" fmla="*/ 161544 h 161925"/>
                <a:gd name="connsiteX4" fmla="*/ 130588 w 142875"/>
                <a:gd name="connsiteY4" fmla="*/ 161544 h 161925"/>
                <a:gd name="connsiteX5" fmla="*/ 138969 w 142875"/>
                <a:gd name="connsiteY5" fmla="*/ 153353 h 161925"/>
                <a:gd name="connsiteX6" fmla="*/ 138970 w 142875"/>
                <a:gd name="connsiteY6" fmla="*/ 153257 h 161925"/>
                <a:gd name="connsiteX7" fmla="*/ 138970 w 142875"/>
                <a:gd name="connsiteY7" fmla="*/ 53245 h 161925"/>
                <a:gd name="connsiteX8" fmla="*/ 95441 w 142875"/>
                <a:gd name="connsiteY8" fmla="*/ 7144 h 161925"/>
                <a:gd name="connsiteX9" fmla="*/ 50768 w 142875"/>
                <a:gd name="connsiteY9" fmla="*/ 22289 h 161925"/>
                <a:gd name="connsiteX10" fmla="*/ 50768 w 142875"/>
                <a:gd name="connsiteY10" fmla="*/ 10287 h 161925"/>
                <a:gd name="connsiteX11" fmla="*/ 15431 w 142875"/>
                <a:gd name="connsiteY11" fmla="*/ 10287 h 161925"/>
                <a:gd name="connsiteX12" fmla="*/ 7144 w 142875"/>
                <a:gd name="connsiteY12" fmla="*/ 18479 h 161925"/>
                <a:gd name="connsiteX13" fmla="*/ 7144 w 142875"/>
                <a:gd name="connsiteY13" fmla="*/ 161354 h 161925"/>
                <a:gd name="connsiteX14" fmla="*/ 42482 w 142875"/>
                <a:gd name="connsiteY14" fmla="*/ 161354 h 161925"/>
                <a:gd name="connsiteX15" fmla="*/ 50768 w 142875"/>
                <a:gd name="connsiteY15" fmla="*/ 1530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875" h="161925">
                  <a:moveTo>
                    <a:pt x="50768" y="50864"/>
                  </a:moveTo>
                  <a:cubicBezTo>
                    <a:pt x="52292" y="49340"/>
                    <a:pt x="67342" y="34671"/>
                    <a:pt x="81058" y="34100"/>
                  </a:cubicBezTo>
                  <a:cubicBezTo>
                    <a:pt x="89821" y="34100"/>
                    <a:pt x="95536" y="44196"/>
                    <a:pt x="95536" y="58007"/>
                  </a:cubicBezTo>
                  <a:lnTo>
                    <a:pt x="95536" y="161544"/>
                  </a:lnTo>
                  <a:lnTo>
                    <a:pt x="130588" y="161544"/>
                  </a:lnTo>
                  <a:cubicBezTo>
                    <a:pt x="135164" y="161597"/>
                    <a:pt x="138917" y="157930"/>
                    <a:pt x="138969" y="153353"/>
                  </a:cubicBezTo>
                  <a:cubicBezTo>
                    <a:pt x="138970" y="153321"/>
                    <a:pt x="138970" y="153289"/>
                    <a:pt x="138970" y="153257"/>
                  </a:cubicBezTo>
                  <a:lnTo>
                    <a:pt x="138970" y="53245"/>
                  </a:lnTo>
                  <a:cubicBezTo>
                    <a:pt x="139252" y="28659"/>
                    <a:pt x="120002" y="8272"/>
                    <a:pt x="95441" y="7144"/>
                  </a:cubicBezTo>
                  <a:cubicBezTo>
                    <a:pt x="79284" y="7107"/>
                    <a:pt x="63571" y="12434"/>
                    <a:pt x="50768" y="22289"/>
                  </a:cubicBezTo>
                  <a:lnTo>
                    <a:pt x="50768" y="10287"/>
                  </a:lnTo>
                  <a:lnTo>
                    <a:pt x="15431" y="10287"/>
                  </a:lnTo>
                  <a:cubicBezTo>
                    <a:pt x="10891" y="10287"/>
                    <a:pt x="7196" y="13939"/>
                    <a:pt x="7144" y="18479"/>
                  </a:cubicBezTo>
                  <a:lnTo>
                    <a:pt x="7144" y="161354"/>
                  </a:lnTo>
                  <a:lnTo>
                    <a:pt x="42482" y="161354"/>
                  </a:lnTo>
                  <a:cubicBezTo>
                    <a:pt x="47058" y="161354"/>
                    <a:pt x="50768" y="157644"/>
                    <a:pt x="50768" y="153067"/>
                  </a:cubicBezTo>
                  <a:close/>
                </a:path>
              </a:pathLst>
            </a:custGeom>
            <a:solidFill>
              <a:srgbClr val="000000"/>
            </a:solidFill>
            <a:ln w="9525" cap="flat">
              <a:noFill/>
              <a:prstDash val="solid"/>
              <a:miter/>
            </a:ln>
          </p:spPr>
          <p:txBody>
            <a:bodyPr rtlCol="0" anchor="ctr"/>
            <a:lstStyle/>
            <a:p>
              <a:endParaRPr lang="ja-JP" altLang="en-US"/>
            </a:p>
          </p:txBody>
        </p:sp>
        <p:sp>
          <p:nvSpPr>
            <p:cNvPr id="61" name="フリーフォーム: 図形 60">
              <a:extLst>
                <a:ext uri="{FF2B5EF4-FFF2-40B4-BE49-F238E27FC236}">
                  <a16:creationId xmlns:a16="http://schemas.microsoft.com/office/drawing/2014/main" id="{45666EB6-5B93-479A-8107-E6336251FB21}"/>
                </a:ext>
              </a:extLst>
            </p:cNvPr>
            <p:cNvSpPr/>
            <p:nvPr/>
          </p:nvSpPr>
          <p:spPr>
            <a:xfrm>
              <a:off x="5075142" y="3967892"/>
              <a:ext cx="228600" cy="161925"/>
            </a:xfrm>
            <a:custGeom>
              <a:avLst/>
              <a:gdLst>
                <a:gd name="connsiteX0" fmla="*/ 183642 w 228600"/>
                <a:gd name="connsiteY0" fmla="*/ 7144 h 161925"/>
                <a:gd name="connsiteX1" fmla="*/ 132493 w 228600"/>
                <a:gd name="connsiteY1" fmla="*/ 26194 h 161925"/>
                <a:gd name="connsiteX2" fmla="*/ 95345 w 228600"/>
                <a:gd name="connsiteY2" fmla="*/ 7144 h 161925"/>
                <a:gd name="connsiteX3" fmla="*/ 50864 w 228600"/>
                <a:gd name="connsiteY3" fmla="*/ 22289 h 161925"/>
                <a:gd name="connsiteX4" fmla="*/ 50864 w 228600"/>
                <a:gd name="connsiteY4" fmla="*/ 10287 h 161925"/>
                <a:gd name="connsiteX5" fmla="*/ 15526 w 228600"/>
                <a:gd name="connsiteY5" fmla="*/ 10287 h 161925"/>
                <a:gd name="connsiteX6" fmla="*/ 7144 w 228600"/>
                <a:gd name="connsiteY6" fmla="*/ 18478 h 161925"/>
                <a:gd name="connsiteX7" fmla="*/ 7144 w 228600"/>
                <a:gd name="connsiteY7" fmla="*/ 18574 h 161925"/>
                <a:gd name="connsiteX8" fmla="*/ 7144 w 228600"/>
                <a:gd name="connsiteY8" fmla="*/ 161449 h 161925"/>
                <a:gd name="connsiteX9" fmla="*/ 42958 w 228600"/>
                <a:gd name="connsiteY9" fmla="*/ 161449 h 161925"/>
                <a:gd name="connsiteX10" fmla="*/ 51245 w 228600"/>
                <a:gd name="connsiteY10" fmla="*/ 153162 h 161925"/>
                <a:gd name="connsiteX11" fmla="*/ 51245 w 228600"/>
                <a:gd name="connsiteY11" fmla="*/ 50864 h 161925"/>
                <a:gd name="connsiteX12" fmla="*/ 81534 w 228600"/>
                <a:gd name="connsiteY12" fmla="*/ 34099 h 161925"/>
                <a:gd name="connsiteX13" fmla="*/ 96012 w 228600"/>
                <a:gd name="connsiteY13" fmla="*/ 58007 h 161925"/>
                <a:gd name="connsiteX14" fmla="*/ 96012 w 228600"/>
                <a:gd name="connsiteY14" fmla="*/ 161544 h 161925"/>
                <a:gd name="connsiteX15" fmla="*/ 131255 w 228600"/>
                <a:gd name="connsiteY15" fmla="*/ 161544 h 161925"/>
                <a:gd name="connsiteX16" fmla="*/ 139637 w 228600"/>
                <a:gd name="connsiteY16" fmla="*/ 153257 h 161925"/>
                <a:gd name="connsiteX17" fmla="*/ 139637 w 228600"/>
                <a:gd name="connsiteY17" fmla="*/ 50864 h 161925"/>
                <a:gd name="connsiteX18" fmla="*/ 169926 w 228600"/>
                <a:gd name="connsiteY18" fmla="*/ 34099 h 161925"/>
                <a:gd name="connsiteX19" fmla="*/ 184309 w 228600"/>
                <a:gd name="connsiteY19" fmla="*/ 58007 h 161925"/>
                <a:gd name="connsiteX20" fmla="*/ 184309 w 228600"/>
                <a:gd name="connsiteY20" fmla="*/ 161544 h 161925"/>
                <a:gd name="connsiteX21" fmla="*/ 219456 w 228600"/>
                <a:gd name="connsiteY21" fmla="*/ 161544 h 161925"/>
                <a:gd name="connsiteX22" fmla="*/ 227743 w 228600"/>
                <a:gd name="connsiteY22" fmla="*/ 153257 h 161925"/>
                <a:gd name="connsiteX23" fmla="*/ 227743 w 228600"/>
                <a:gd name="connsiteY23" fmla="*/ 53245 h 161925"/>
                <a:gd name="connsiteX24" fmla="*/ 184023 w 228600"/>
                <a:gd name="connsiteY24"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8600" h="161925">
                  <a:moveTo>
                    <a:pt x="183642" y="7144"/>
                  </a:moveTo>
                  <a:cubicBezTo>
                    <a:pt x="164923" y="7498"/>
                    <a:pt x="146883" y="14217"/>
                    <a:pt x="132493" y="26194"/>
                  </a:cubicBezTo>
                  <a:cubicBezTo>
                    <a:pt x="123902" y="14231"/>
                    <a:pt x="110074" y="7140"/>
                    <a:pt x="95345" y="7144"/>
                  </a:cubicBezTo>
                  <a:cubicBezTo>
                    <a:pt x="79250" y="7127"/>
                    <a:pt x="63605" y="12454"/>
                    <a:pt x="50864" y="22289"/>
                  </a:cubicBezTo>
                  <a:lnTo>
                    <a:pt x="50864" y="10287"/>
                  </a:lnTo>
                  <a:lnTo>
                    <a:pt x="15526" y="10287"/>
                  </a:lnTo>
                  <a:cubicBezTo>
                    <a:pt x="10949" y="10234"/>
                    <a:pt x="7197" y="13902"/>
                    <a:pt x="7144" y="18478"/>
                  </a:cubicBezTo>
                  <a:cubicBezTo>
                    <a:pt x="7144" y="18510"/>
                    <a:pt x="7144" y="18542"/>
                    <a:pt x="7144" y="18574"/>
                  </a:cubicBezTo>
                  <a:lnTo>
                    <a:pt x="7144" y="161449"/>
                  </a:lnTo>
                  <a:lnTo>
                    <a:pt x="42958" y="161449"/>
                  </a:lnTo>
                  <a:cubicBezTo>
                    <a:pt x="47534" y="161449"/>
                    <a:pt x="51245" y="157739"/>
                    <a:pt x="51245" y="153162"/>
                  </a:cubicBezTo>
                  <a:lnTo>
                    <a:pt x="51245" y="50864"/>
                  </a:lnTo>
                  <a:cubicBezTo>
                    <a:pt x="52673" y="49339"/>
                    <a:pt x="67723" y="34671"/>
                    <a:pt x="81534" y="34099"/>
                  </a:cubicBezTo>
                  <a:cubicBezTo>
                    <a:pt x="90297" y="34099"/>
                    <a:pt x="96012" y="44196"/>
                    <a:pt x="96012" y="58007"/>
                  </a:cubicBezTo>
                  <a:lnTo>
                    <a:pt x="96012" y="161544"/>
                  </a:lnTo>
                  <a:lnTo>
                    <a:pt x="131255" y="161544"/>
                  </a:lnTo>
                  <a:cubicBezTo>
                    <a:pt x="135847" y="161544"/>
                    <a:pt x="139585" y="157849"/>
                    <a:pt x="139637" y="153257"/>
                  </a:cubicBezTo>
                  <a:lnTo>
                    <a:pt x="139637" y="50864"/>
                  </a:lnTo>
                  <a:cubicBezTo>
                    <a:pt x="141065" y="49339"/>
                    <a:pt x="156115" y="34671"/>
                    <a:pt x="169926" y="34099"/>
                  </a:cubicBezTo>
                  <a:cubicBezTo>
                    <a:pt x="178689" y="34099"/>
                    <a:pt x="184309" y="44196"/>
                    <a:pt x="184309" y="58007"/>
                  </a:cubicBezTo>
                  <a:lnTo>
                    <a:pt x="184309" y="161544"/>
                  </a:lnTo>
                  <a:lnTo>
                    <a:pt x="219456" y="161544"/>
                  </a:lnTo>
                  <a:cubicBezTo>
                    <a:pt x="224033" y="161544"/>
                    <a:pt x="227743" y="157834"/>
                    <a:pt x="227743" y="153257"/>
                  </a:cubicBezTo>
                  <a:lnTo>
                    <a:pt x="227743" y="53245"/>
                  </a:lnTo>
                  <a:cubicBezTo>
                    <a:pt x="228022" y="28588"/>
                    <a:pt x="208660" y="8172"/>
                    <a:pt x="184023" y="7144"/>
                  </a:cubicBezTo>
                </a:path>
              </a:pathLst>
            </a:custGeom>
            <a:solidFill>
              <a:srgbClr val="000000"/>
            </a:solidFill>
            <a:ln w="9525" cap="flat">
              <a:noFill/>
              <a:prstDash val="solid"/>
              <a:miter/>
            </a:ln>
          </p:spPr>
          <p:txBody>
            <a:bodyPr rtlCol="0" anchor="ctr"/>
            <a:lstStyle/>
            <a:p>
              <a:endParaRPr lang="ja-JP" altLang="en-US"/>
            </a:p>
          </p:txBody>
        </p:sp>
        <p:sp>
          <p:nvSpPr>
            <p:cNvPr id="62" name="フリーフォーム: 図形 61">
              <a:extLst>
                <a:ext uri="{FF2B5EF4-FFF2-40B4-BE49-F238E27FC236}">
                  <a16:creationId xmlns:a16="http://schemas.microsoft.com/office/drawing/2014/main" id="{DFB74F27-3497-4906-9239-386BB9444FB3}"/>
                </a:ext>
              </a:extLst>
            </p:cNvPr>
            <p:cNvSpPr/>
            <p:nvPr/>
          </p:nvSpPr>
          <p:spPr>
            <a:xfrm>
              <a:off x="6155849" y="3967797"/>
              <a:ext cx="142875" cy="171450"/>
            </a:xfrm>
            <a:custGeom>
              <a:avLst/>
              <a:gdLst>
                <a:gd name="connsiteX0" fmla="*/ 67627 w 142875"/>
                <a:gd name="connsiteY0" fmla="*/ 139541 h 171450"/>
                <a:gd name="connsiteX1" fmla="*/ 50959 w 142875"/>
                <a:gd name="connsiteY1" fmla="*/ 119253 h 171450"/>
                <a:gd name="connsiteX2" fmla="*/ 93535 w 142875"/>
                <a:gd name="connsiteY2" fmla="*/ 77819 h 171450"/>
                <a:gd name="connsiteX3" fmla="*/ 93535 w 142875"/>
                <a:gd name="connsiteY3" fmla="*/ 127159 h 171450"/>
                <a:gd name="connsiteX4" fmla="*/ 67627 w 142875"/>
                <a:gd name="connsiteY4" fmla="*/ 139636 h 171450"/>
                <a:gd name="connsiteX5" fmla="*/ 17907 w 142875"/>
                <a:gd name="connsiteY5" fmla="*/ 19431 h 171450"/>
                <a:gd name="connsiteX6" fmla="*/ 17907 w 142875"/>
                <a:gd name="connsiteY6" fmla="*/ 40481 h 171450"/>
                <a:gd name="connsiteX7" fmla="*/ 74295 w 142875"/>
                <a:gd name="connsiteY7" fmla="*/ 26575 h 171450"/>
                <a:gd name="connsiteX8" fmla="*/ 90678 w 142875"/>
                <a:gd name="connsiteY8" fmla="*/ 36100 h 171450"/>
                <a:gd name="connsiteX9" fmla="*/ 93440 w 142875"/>
                <a:gd name="connsiteY9" fmla="*/ 57817 h 171450"/>
                <a:gd name="connsiteX10" fmla="*/ 7144 w 142875"/>
                <a:gd name="connsiteY10" fmla="*/ 122968 h 171450"/>
                <a:gd name="connsiteX11" fmla="*/ 52102 w 142875"/>
                <a:gd name="connsiteY11" fmla="*/ 164402 h 171450"/>
                <a:gd name="connsiteX12" fmla="*/ 93536 w 142875"/>
                <a:gd name="connsiteY12" fmla="*/ 148495 h 171450"/>
                <a:gd name="connsiteX13" fmla="*/ 93535 w 142875"/>
                <a:gd name="connsiteY13" fmla="*/ 161449 h 171450"/>
                <a:gd name="connsiteX14" fmla="*/ 128968 w 142875"/>
                <a:gd name="connsiteY14" fmla="*/ 161449 h 171450"/>
                <a:gd name="connsiteX15" fmla="*/ 137160 w 142875"/>
                <a:gd name="connsiteY15" fmla="*/ 153162 h 171450"/>
                <a:gd name="connsiteX16" fmla="*/ 137160 w 142875"/>
                <a:gd name="connsiteY16" fmla="*/ 48387 h 171450"/>
                <a:gd name="connsiteX17" fmla="*/ 78296 w 142875"/>
                <a:gd name="connsiteY17" fmla="*/ 7144 h 171450"/>
                <a:gd name="connsiteX18" fmla="*/ 17907 w 142875"/>
                <a:gd name="connsiteY18" fmla="*/ 196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5" h="171450">
                  <a:moveTo>
                    <a:pt x="67627" y="139541"/>
                  </a:moveTo>
                  <a:cubicBezTo>
                    <a:pt x="57553" y="138299"/>
                    <a:pt x="50223" y="129377"/>
                    <a:pt x="50959" y="119253"/>
                  </a:cubicBezTo>
                  <a:cubicBezTo>
                    <a:pt x="50959" y="105918"/>
                    <a:pt x="63436" y="87344"/>
                    <a:pt x="93535" y="77819"/>
                  </a:cubicBezTo>
                  <a:lnTo>
                    <a:pt x="93535" y="127159"/>
                  </a:lnTo>
                  <a:cubicBezTo>
                    <a:pt x="87440" y="135281"/>
                    <a:pt x="77778" y="139935"/>
                    <a:pt x="67627" y="139636"/>
                  </a:cubicBezTo>
                  <a:moveTo>
                    <a:pt x="17907" y="19431"/>
                  </a:moveTo>
                  <a:lnTo>
                    <a:pt x="17907" y="40481"/>
                  </a:lnTo>
                  <a:cubicBezTo>
                    <a:pt x="35607" y="32187"/>
                    <a:pt x="54768" y="27461"/>
                    <a:pt x="74295" y="26575"/>
                  </a:cubicBezTo>
                  <a:cubicBezTo>
                    <a:pt x="78581" y="26575"/>
                    <a:pt x="88582" y="28765"/>
                    <a:pt x="90678" y="36100"/>
                  </a:cubicBezTo>
                  <a:cubicBezTo>
                    <a:pt x="92852" y="43124"/>
                    <a:pt x="93787" y="50472"/>
                    <a:pt x="93440" y="57817"/>
                  </a:cubicBezTo>
                  <a:cubicBezTo>
                    <a:pt x="57817" y="67342"/>
                    <a:pt x="7144" y="82391"/>
                    <a:pt x="7144" y="122968"/>
                  </a:cubicBezTo>
                  <a:cubicBezTo>
                    <a:pt x="7144" y="160496"/>
                    <a:pt x="42196" y="164402"/>
                    <a:pt x="52102" y="164402"/>
                  </a:cubicBezTo>
                  <a:cubicBezTo>
                    <a:pt x="67428" y="164532"/>
                    <a:pt x="82234" y="158848"/>
                    <a:pt x="93536" y="148495"/>
                  </a:cubicBezTo>
                  <a:lnTo>
                    <a:pt x="93535" y="161449"/>
                  </a:lnTo>
                  <a:lnTo>
                    <a:pt x="128968" y="161449"/>
                  </a:lnTo>
                  <a:cubicBezTo>
                    <a:pt x="133508" y="161397"/>
                    <a:pt x="137160" y="157702"/>
                    <a:pt x="137160" y="153162"/>
                  </a:cubicBezTo>
                  <a:lnTo>
                    <a:pt x="137160" y="48387"/>
                  </a:lnTo>
                  <a:cubicBezTo>
                    <a:pt x="137160" y="29337"/>
                    <a:pt x="126397" y="7144"/>
                    <a:pt x="78296" y="7144"/>
                  </a:cubicBezTo>
                  <a:cubicBezTo>
                    <a:pt x="57634" y="8091"/>
                    <a:pt x="37252" y="12302"/>
                    <a:pt x="17907" y="19621"/>
                  </a:cubicBezTo>
                </a:path>
              </a:pathLst>
            </a:custGeom>
            <a:solidFill>
              <a:srgbClr val="000000"/>
            </a:solidFill>
            <a:ln w="9525" cap="flat">
              <a:noFill/>
              <a:prstDash val="solid"/>
              <a:miter/>
            </a:ln>
          </p:spPr>
          <p:txBody>
            <a:bodyPr rtlCol="0" anchor="ctr"/>
            <a:lstStyle/>
            <a:p>
              <a:endParaRPr lang="ja-JP" altLang="en-US"/>
            </a:p>
          </p:txBody>
        </p:sp>
        <p:sp>
          <p:nvSpPr>
            <p:cNvPr id="63" name="フリーフォーム: 図形 62">
              <a:extLst>
                <a:ext uri="{FF2B5EF4-FFF2-40B4-BE49-F238E27FC236}">
                  <a16:creationId xmlns:a16="http://schemas.microsoft.com/office/drawing/2014/main" id="{0CCDCBC8-0CAC-4428-A44E-B0BF3C48AED0}"/>
                </a:ext>
              </a:extLst>
            </p:cNvPr>
            <p:cNvSpPr/>
            <p:nvPr/>
          </p:nvSpPr>
          <p:spPr>
            <a:xfrm>
              <a:off x="6306344" y="3922839"/>
              <a:ext cx="114300" cy="209550"/>
            </a:xfrm>
            <a:custGeom>
              <a:avLst/>
              <a:gdLst>
                <a:gd name="connsiteX0" fmla="*/ 29623 w 114300"/>
                <a:gd name="connsiteY0" fmla="*/ 54959 h 209550"/>
                <a:gd name="connsiteX1" fmla="*/ 29623 w 114300"/>
                <a:gd name="connsiteY1" fmla="*/ 15431 h 209550"/>
                <a:gd name="connsiteX2" fmla="*/ 37718 w 114300"/>
                <a:gd name="connsiteY2" fmla="*/ 7144 h 209550"/>
                <a:gd name="connsiteX3" fmla="*/ 37814 w 114300"/>
                <a:gd name="connsiteY3" fmla="*/ 7144 h 209550"/>
                <a:gd name="connsiteX4" fmla="*/ 73628 w 114300"/>
                <a:gd name="connsiteY4" fmla="*/ 7144 h 209550"/>
                <a:gd name="connsiteX5" fmla="*/ 73628 w 114300"/>
                <a:gd name="connsiteY5" fmla="*/ 54769 h 209550"/>
                <a:gd name="connsiteX6" fmla="*/ 109061 w 114300"/>
                <a:gd name="connsiteY6" fmla="*/ 54769 h 209550"/>
                <a:gd name="connsiteX7" fmla="*/ 109061 w 114300"/>
                <a:gd name="connsiteY7" fmla="*/ 73819 h 209550"/>
                <a:gd name="connsiteX8" fmla="*/ 73628 w 114300"/>
                <a:gd name="connsiteY8" fmla="*/ 73819 h 209550"/>
                <a:gd name="connsiteX9" fmla="*/ 73628 w 114300"/>
                <a:gd name="connsiteY9" fmla="*/ 171545 h 209550"/>
                <a:gd name="connsiteX10" fmla="*/ 75819 w 114300"/>
                <a:gd name="connsiteY10" fmla="*/ 179356 h 209550"/>
                <a:gd name="connsiteX11" fmla="*/ 85344 w 114300"/>
                <a:gd name="connsiteY11" fmla="*/ 182880 h 209550"/>
                <a:gd name="connsiteX12" fmla="*/ 109442 w 114300"/>
                <a:gd name="connsiteY12" fmla="*/ 172117 h 209550"/>
                <a:gd name="connsiteX13" fmla="*/ 109442 w 114300"/>
                <a:gd name="connsiteY13" fmla="*/ 193929 h 209550"/>
                <a:gd name="connsiteX14" fmla="*/ 66294 w 114300"/>
                <a:gd name="connsiteY14" fmla="*/ 210217 h 209550"/>
                <a:gd name="connsiteX15" fmla="*/ 30099 w 114300"/>
                <a:gd name="connsiteY15" fmla="*/ 172784 h 209550"/>
                <a:gd name="connsiteX16" fmla="*/ 30099 w 114300"/>
                <a:gd name="connsiteY16" fmla="*/ 73819 h 209550"/>
                <a:gd name="connsiteX17" fmla="*/ 7144 w 114300"/>
                <a:gd name="connsiteY17" fmla="*/ 73819 h 209550"/>
                <a:gd name="connsiteX18" fmla="*/ 7144 w 114300"/>
                <a:gd name="connsiteY18" fmla="*/ 54769 h 209550"/>
                <a:gd name="connsiteX19" fmla="*/ 29623 w 114300"/>
                <a:gd name="connsiteY19" fmla="*/ 5476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300" h="209550">
                  <a:moveTo>
                    <a:pt x="29623" y="54959"/>
                  </a:moveTo>
                  <a:lnTo>
                    <a:pt x="29623" y="15431"/>
                  </a:lnTo>
                  <a:cubicBezTo>
                    <a:pt x="29570" y="10907"/>
                    <a:pt x="33194" y="7197"/>
                    <a:pt x="37718" y="7144"/>
                  </a:cubicBezTo>
                  <a:cubicBezTo>
                    <a:pt x="37750" y="7144"/>
                    <a:pt x="37782" y="7144"/>
                    <a:pt x="37814" y="7144"/>
                  </a:cubicBezTo>
                  <a:lnTo>
                    <a:pt x="73628" y="7144"/>
                  </a:lnTo>
                  <a:lnTo>
                    <a:pt x="73628" y="54769"/>
                  </a:lnTo>
                  <a:lnTo>
                    <a:pt x="109061" y="54769"/>
                  </a:lnTo>
                  <a:lnTo>
                    <a:pt x="109061" y="73819"/>
                  </a:lnTo>
                  <a:lnTo>
                    <a:pt x="73628" y="73819"/>
                  </a:lnTo>
                  <a:lnTo>
                    <a:pt x="73628" y="171545"/>
                  </a:lnTo>
                  <a:cubicBezTo>
                    <a:pt x="73523" y="174314"/>
                    <a:pt x="74290" y="177046"/>
                    <a:pt x="75819" y="179356"/>
                  </a:cubicBezTo>
                  <a:cubicBezTo>
                    <a:pt x="78164" y="182109"/>
                    <a:pt x="81772" y="183444"/>
                    <a:pt x="85344" y="182880"/>
                  </a:cubicBezTo>
                  <a:cubicBezTo>
                    <a:pt x="94383" y="182198"/>
                    <a:pt x="102902" y="178392"/>
                    <a:pt x="109442" y="172117"/>
                  </a:cubicBezTo>
                  <a:lnTo>
                    <a:pt x="109442" y="193929"/>
                  </a:lnTo>
                  <a:cubicBezTo>
                    <a:pt x="97282" y="204024"/>
                    <a:pt x="82092" y="209758"/>
                    <a:pt x="66294" y="210217"/>
                  </a:cubicBezTo>
                  <a:cubicBezTo>
                    <a:pt x="38290" y="210217"/>
                    <a:pt x="30099" y="190405"/>
                    <a:pt x="30099" y="172784"/>
                  </a:cubicBezTo>
                  <a:lnTo>
                    <a:pt x="30099" y="73819"/>
                  </a:lnTo>
                  <a:lnTo>
                    <a:pt x="7144" y="73819"/>
                  </a:lnTo>
                  <a:lnTo>
                    <a:pt x="7144" y="54769"/>
                  </a:lnTo>
                  <a:lnTo>
                    <a:pt x="29623" y="54769"/>
                  </a:lnTo>
                </a:path>
              </a:pathLst>
            </a:custGeom>
            <a:solidFill>
              <a:srgbClr val="000000"/>
            </a:solidFill>
            <a:ln w="9525" cap="flat">
              <a:noFill/>
              <a:prstDash val="solid"/>
              <a:miter/>
            </a:ln>
          </p:spPr>
          <p:txBody>
            <a:bodyPr rtlCol="0" anchor="ctr"/>
            <a:lstStyle/>
            <a:p>
              <a:endParaRPr lang="ja-JP" altLang="en-US"/>
            </a:p>
          </p:txBody>
        </p:sp>
      </p:grpSp>
    </p:spTree>
    <p:extLst>
      <p:ext uri="{BB962C8B-B14F-4D97-AF65-F5344CB8AC3E}">
        <p14:creationId xmlns:p14="http://schemas.microsoft.com/office/powerpoint/2010/main" val="2678414846"/>
      </p:ext>
    </p:extLst>
  </p:cSld>
  <p:clrMapOvr>
    <a:masterClrMapping/>
  </p:clrMapOvr>
  <p:extLst>
    <p:ext uri="{DCECCB84-F9BA-43D5-87BE-67443E8EF086}">
      <p15:sldGuideLst xmlns:p15="http://schemas.microsoft.com/office/powerpoint/2012/main">
        <p15:guide id="1" pos="3356" userDrawn="1">
          <p15:clr>
            <a:srgbClr val="FBAE40"/>
          </p15:clr>
        </p15:guide>
        <p15:guide id="2" orient="horz" pos="232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296BC-A585-4762-922A-EBFDA1B54F29}" type="datetimeFigureOut">
              <a:rPr kumimoji="1" lang="ja-JP" altLang="en-US" smtClean="0"/>
              <a:t>2021/7/19</a:t>
            </a:fld>
            <a:endParaRPr kumimoji="1" lang="ja-JP" altLang="en-US"/>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145F7C24-186E-4A56-A088-BEFCEE33CF0D}" type="slidenum">
              <a:rPr kumimoji="1" lang="ja-JP" altLang="en-US" smtClean="0"/>
              <a:t>‹#›</a:t>
            </a:fld>
            <a:endParaRPr kumimoji="1" lang="ja-JP" altLang="en-US"/>
          </a:p>
        </p:txBody>
      </p:sp>
    </p:spTree>
    <p:extLst>
      <p:ext uri="{BB962C8B-B14F-4D97-AF65-F5344CB8AC3E}">
        <p14:creationId xmlns:p14="http://schemas.microsoft.com/office/powerpoint/2010/main" val="195675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7E8E6FC3-DBCF-42CD-A9DF-29EDD6AFFE84}"/>
              </a:ext>
            </a:extLst>
          </p:cNvPr>
          <p:cNvGrpSpPr/>
          <p:nvPr userDrawn="1"/>
        </p:nvGrpSpPr>
        <p:grpSpPr>
          <a:xfrm>
            <a:off x="124460" y="7102116"/>
            <a:ext cx="10530840" cy="281940"/>
            <a:chOff x="124460" y="7102116"/>
            <a:chExt cx="10530840" cy="281940"/>
          </a:xfrm>
        </p:grpSpPr>
        <p:pic>
          <p:nvPicPr>
            <p:cNvPr id="122" name="図 121">
              <a:extLst>
                <a:ext uri="{FF2B5EF4-FFF2-40B4-BE49-F238E27FC236}">
                  <a16:creationId xmlns:a16="http://schemas.microsoft.com/office/drawing/2014/main" id="{C3920BB0-3623-4E33-A127-2B0587A39AAC}"/>
                </a:ext>
              </a:extLst>
            </p:cNvPr>
            <p:cNvPicPr>
              <a:picLocks noChangeAspect="1"/>
            </p:cNvPicPr>
            <p:nvPr userDrawn="1"/>
          </p:nvPicPr>
          <p:blipFill>
            <a:blip r:embed="rId10"/>
            <a:stretch>
              <a:fillRect/>
            </a:stretch>
          </p:blipFill>
          <p:spPr>
            <a:xfrm>
              <a:off x="124460" y="7102116"/>
              <a:ext cx="10530840" cy="281940"/>
            </a:xfrm>
            <a:prstGeom prst="rect">
              <a:avLst/>
            </a:prstGeom>
          </p:spPr>
        </p:pic>
        <p:pic>
          <p:nvPicPr>
            <p:cNvPr id="6" name="グラフィックス 5">
              <a:extLst>
                <a:ext uri="{FF2B5EF4-FFF2-40B4-BE49-F238E27FC236}">
                  <a16:creationId xmlns:a16="http://schemas.microsoft.com/office/drawing/2014/main" id="{FC434C71-1D57-432C-AC4E-3DD8E60AC5CB}"/>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345154" y="7196799"/>
              <a:ext cx="1836000" cy="108000"/>
            </a:xfrm>
            <a:prstGeom prst="rect">
              <a:avLst/>
            </a:prstGeom>
          </p:spPr>
        </p:pic>
      </p:grpSp>
      <p:grpSp>
        <p:nvGrpSpPr>
          <p:cNvPr id="235" name="FB Grid 2021" hidden="1">
            <a:extLst>
              <a:ext uri="{FF2B5EF4-FFF2-40B4-BE49-F238E27FC236}">
                <a16:creationId xmlns:a16="http://schemas.microsoft.com/office/drawing/2014/main" id="{5E4D1E55-4B42-4DDF-A328-2E555E172027}"/>
              </a:ext>
            </a:extLst>
          </p:cNvPr>
          <p:cNvGrpSpPr/>
          <p:nvPr userDrawn="1"/>
        </p:nvGrpSpPr>
        <p:grpSpPr>
          <a:xfrm>
            <a:off x="575122" y="1241872"/>
            <a:ext cx="9511853" cy="5472608"/>
            <a:chOff x="198091" y="1097856"/>
            <a:chExt cx="9511853" cy="5472608"/>
          </a:xfrm>
        </p:grpSpPr>
        <p:grpSp>
          <p:nvGrpSpPr>
            <p:cNvPr id="236" name="グループ化 235">
              <a:extLst>
                <a:ext uri="{FF2B5EF4-FFF2-40B4-BE49-F238E27FC236}">
                  <a16:creationId xmlns:a16="http://schemas.microsoft.com/office/drawing/2014/main" id="{B5404CC5-CCB2-4D97-82D0-9D58E8DBE118}"/>
                </a:ext>
              </a:extLst>
            </p:cNvPr>
            <p:cNvGrpSpPr/>
            <p:nvPr userDrawn="1"/>
          </p:nvGrpSpPr>
          <p:grpSpPr>
            <a:xfrm>
              <a:off x="342107" y="1097856"/>
              <a:ext cx="9217024" cy="5472608"/>
              <a:chOff x="342107" y="1097856"/>
              <a:chExt cx="9217024" cy="5472608"/>
            </a:xfrm>
          </p:grpSpPr>
          <p:cxnSp>
            <p:nvCxnSpPr>
              <p:cNvPr id="278" name="直線コネクタ 277">
                <a:extLst>
                  <a:ext uri="{FF2B5EF4-FFF2-40B4-BE49-F238E27FC236}">
                    <a16:creationId xmlns:a16="http://schemas.microsoft.com/office/drawing/2014/main" id="{E4AEC31C-E460-480B-B5B4-329B332C1066}"/>
                  </a:ext>
                </a:extLst>
              </p:cNvPr>
              <p:cNvCxnSpPr/>
              <p:nvPr userDrawn="1"/>
            </p:nvCxnSpPr>
            <p:spPr>
              <a:xfrm rot="5400000">
                <a:off x="-2106166" y="3834160"/>
                <a:ext cx="5472608" cy="0"/>
              </a:xfrm>
              <a:prstGeom prst="line">
                <a:avLst/>
              </a:prstGeom>
              <a:noFill/>
              <a:ln w="9525">
                <a:solidFill>
                  <a:srgbClr val="EAEAEA"/>
                </a:solidFill>
                <a:round/>
                <a:headEnd/>
                <a:tailEnd/>
              </a:ln>
              <a:effectLst/>
            </p:spPr>
          </p:cxnSp>
          <p:cxnSp>
            <p:nvCxnSpPr>
              <p:cNvPr id="279" name="直線コネクタ 278">
                <a:extLst>
                  <a:ext uri="{FF2B5EF4-FFF2-40B4-BE49-F238E27FC236}">
                    <a16:creationId xmlns:a16="http://schemas.microsoft.com/office/drawing/2014/main" id="{628AE8E4-C4C9-4647-83B3-3AF75194BA3D}"/>
                  </a:ext>
                </a:extLst>
              </p:cNvPr>
              <p:cNvCxnSpPr/>
              <p:nvPr userDrawn="1"/>
            </p:nvCxnSpPr>
            <p:spPr>
              <a:xfrm rot="5400000">
                <a:off x="-1962149" y="3834160"/>
                <a:ext cx="5472608" cy="0"/>
              </a:xfrm>
              <a:prstGeom prst="line">
                <a:avLst/>
              </a:prstGeom>
              <a:noFill/>
              <a:ln w="9525">
                <a:solidFill>
                  <a:srgbClr val="EAEAEA"/>
                </a:solidFill>
                <a:round/>
                <a:headEnd/>
                <a:tailEnd/>
              </a:ln>
              <a:effectLst/>
            </p:spPr>
          </p:cxnSp>
          <p:cxnSp>
            <p:nvCxnSpPr>
              <p:cNvPr id="280" name="直線コネクタ 279">
                <a:extLst>
                  <a:ext uri="{FF2B5EF4-FFF2-40B4-BE49-F238E27FC236}">
                    <a16:creationId xmlns:a16="http://schemas.microsoft.com/office/drawing/2014/main" id="{E1B0142F-92A7-4FE3-861D-C18BEEF4D9AF}"/>
                  </a:ext>
                </a:extLst>
              </p:cNvPr>
              <p:cNvCxnSpPr/>
              <p:nvPr userDrawn="1"/>
            </p:nvCxnSpPr>
            <p:spPr>
              <a:xfrm rot="5400000">
                <a:off x="-1818133" y="3834160"/>
                <a:ext cx="5472608" cy="0"/>
              </a:xfrm>
              <a:prstGeom prst="line">
                <a:avLst/>
              </a:prstGeom>
              <a:noFill/>
              <a:ln w="9525">
                <a:solidFill>
                  <a:srgbClr val="EAEAEA"/>
                </a:solidFill>
                <a:round/>
                <a:headEnd/>
                <a:tailEnd/>
              </a:ln>
              <a:effectLst/>
            </p:spPr>
          </p:cxnSp>
          <p:cxnSp>
            <p:nvCxnSpPr>
              <p:cNvPr id="281" name="直線コネクタ 280">
                <a:extLst>
                  <a:ext uri="{FF2B5EF4-FFF2-40B4-BE49-F238E27FC236}">
                    <a16:creationId xmlns:a16="http://schemas.microsoft.com/office/drawing/2014/main" id="{E9721F24-F524-4538-B491-E29A3B0EAA6F}"/>
                  </a:ext>
                </a:extLst>
              </p:cNvPr>
              <p:cNvCxnSpPr/>
              <p:nvPr userDrawn="1"/>
            </p:nvCxnSpPr>
            <p:spPr>
              <a:xfrm rot="5400000">
                <a:off x="-1674116" y="3834160"/>
                <a:ext cx="5472608" cy="0"/>
              </a:xfrm>
              <a:prstGeom prst="line">
                <a:avLst/>
              </a:prstGeom>
              <a:noFill/>
              <a:ln w="9525">
                <a:solidFill>
                  <a:srgbClr val="EAEAEA"/>
                </a:solidFill>
                <a:round/>
                <a:headEnd/>
                <a:tailEnd/>
              </a:ln>
              <a:effectLst/>
            </p:spPr>
          </p:cxnSp>
          <p:cxnSp>
            <p:nvCxnSpPr>
              <p:cNvPr id="282" name="直線コネクタ 281">
                <a:extLst>
                  <a:ext uri="{FF2B5EF4-FFF2-40B4-BE49-F238E27FC236}">
                    <a16:creationId xmlns:a16="http://schemas.microsoft.com/office/drawing/2014/main" id="{DD763B87-3939-42A5-BA69-D532299B519A}"/>
                  </a:ext>
                </a:extLst>
              </p:cNvPr>
              <p:cNvCxnSpPr/>
              <p:nvPr userDrawn="1"/>
            </p:nvCxnSpPr>
            <p:spPr>
              <a:xfrm rot="5400000">
                <a:off x="-1530101" y="3834160"/>
                <a:ext cx="5472608" cy="0"/>
              </a:xfrm>
              <a:prstGeom prst="line">
                <a:avLst/>
              </a:prstGeom>
              <a:noFill/>
              <a:ln w="9525">
                <a:solidFill>
                  <a:srgbClr val="EAEAEA"/>
                </a:solidFill>
                <a:round/>
                <a:headEnd/>
                <a:tailEnd/>
              </a:ln>
              <a:effectLst/>
            </p:spPr>
          </p:cxnSp>
          <p:cxnSp>
            <p:nvCxnSpPr>
              <p:cNvPr id="283" name="直線コネクタ 282">
                <a:extLst>
                  <a:ext uri="{FF2B5EF4-FFF2-40B4-BE49-F238E27FC236}">
                    <a16:creationId xmlns:a16="http://schemas.microsoft.com/office/drawing/2014/main" id="{BF6D77D6-4173-41BE-B15A-2ADDAE0656DF}"/>
                  </a:ext>
                </a:extLst>
              </p:cNvPr>
              <p:cNvCxnSpPr/>
              <p:nvPr userDrawn="1"/>
            </p:nvCxnSpPr>
            <p:spPr>
              <a:xfrm rot="5400000">
                <a:off x="-1386084" y="3834160"/>
                <a:ext cx="5472608" cy="0"/>
              </a:xfrm>
              <a:prstGeom prst="line">
                <a:avLst/>
              </a:prstGeom>
              <a:noFill/>
              <a:ln w="9525">
                <a:solidFill>
                  <a:srgbClr val="EAEAEA"/>
                </a:solidFill>
                <a:round/>
                <a:headEnd/>
                <a:tailEnd/>
              </a:ln>
              <a:effectLst/>
            </p:spPr>
          </p:cxnSp>
          <p:cxnSp>
            <p:nvCxnSpPr>
              <p:cNvPr id="284" name="直線コネクタ 283">
                <a:extLst>
                  <a:ext uri="{FF2B5EF4-FFF2-40B4-BE49-F238E27FC236}">
                    <a16:creationId xmlns:a16="http://schemas.microsoft.com/office/drawing/2014/main" id="{27455605-2B7E-4F4C-9A0E-375B3212B4FC}"/>
                  </a:ext>
                </a:extLst>
              </p:cNvPr>
              <p:cNvCxnSpPr/>
              <p:nvPr userDrawn="1"/>
            </p:nvCxnSpPr>
            <p:spPr>
              <a:xfrm rot="5400000">
                <a:off x="-1242068" y="3834160"/>
                <a:ext cx="5472608" cy="0"/>
              </a:xfrm>
              <a:prstGeom prst="line">
                <a:avLst/>
              </a:prstGeom>
              <a:noFill/>
              <a:ln w="9525">
                <a:solidFill>
                  <a:srgbClr val="EAEAEA"/>
                </a:solidFill>
                <a:round/>
                <a:headEnd/>
                <a:tailEnd/>
              </a:ln>
              <a:effectLst/>
            </p:spPr>
          </p:cxnSp>
          <p:cxnSp>
            <p:nvCxnSpPr>
              <p:cNvPr id="285" name="直線コネクタ 284">
                <a:extLst>
                  <a:ext uri="{FF2B5EF4-FFF2-40B4-BE49-F238E27FC236}">
                    <a16:creationId xmlns:a16="http://schemas.microsoft.com/office/drawing/2014/main" id="{17427829-0336-411E-AE4E-15335119DEBA}"/>
                  </a:ext>
                </a:extLst>
              </p:cNvPr>
              <p:cNvCxnSpPr/>
              <p:nvPr userDrawn="1"/>
            </p:nvCxnSpPr>
            <p:spPr>
              <a:xfrm rot="5400000">
                <a:off x="-1098051" y="3834160"/>
                <a:ext cx="5472608" cy="0"/>
              </a:xfrm>
              <a:prstGeom prst="line">
                <a:avLst/>
              </a:prstGeom>
              <a:noFill/>
              <a:ln w="9525">
                <a:solidFill>
                  <a:srgbClr val="EAEAEA"/>
                </a:solidFill>
                <a:round/>
                <a:headEnd/>
                <a:tailEnd/>
              </a:ln>
              <a:effectLst/>
            </p:spPr>
          </p:cxnSp>
          <p:cxnSp>
            <p:nvCxnSpPr>
              <p:cNvPr id="286" name="直線コネクタ 285">
                <a:extLst>
                  <a:ext uri="{FF2B5EF4-FFF2-40B4-BE49-F238E27FC236}">
                    <a16:creationId xmlns:a16="http://schemas.microsoft.com/office/drawing/2014/main" id="{1C2D3C89-793A-4C94-B856-1C59428A119B}"/>
                  </a:ext>
                </a:extLst>
              </p:cNvPr>
              <p:cNvCxnSpPr/>
              <p:nvPr userDrawn="1"/>
            </p:nvCxnSpPr>
            <p:spPr>
              <a:xfrm rot="5400000">
                <a:off x="-954037" y="3834160"/>
                <a:ext cx="5472608" cy="0"/>
              </a:xfrm>
              <a:prstGeom prst="line">
                <a:avLst/>
              </a:prstGeom>
              <a:noFill/>
              <a:ln w="9525">
                <a:solidFill>
                  <a:srgbClr val="EAEAEA"/>
                </a:solidFill>
                <a:round/>
                <a:headEnd/>
                <a:tailEnd/>
              </a:ln>
              <a:effectLst/>
            </p:spPr>
          </p:cxnSp>
          <p:cxnSp>
            <p:nvCxnSpPr>
              <p:cNvPr id="287" name="直線コネクタ 286">
                <a:extLst>
                  <a:ext uri="{FF2B5EF4-FFF2-40B4-BE49-F238E27FC236}">
                    <a16:creationId xmlns:a16="http://schemas.microsoft.com/office/drawing/2014/main" id="{B3BDF6D0-C2EF-4B1C-96A3-12841C660CA1}"/>
                  </a:ext>
                </a:extLst>
              </p:cNvPr>
              <p:cNvCxnSpPr/>
              <p:nvPr userDrawn="1"/>
            </p:nvCxnSpPr>
            <p:spPr>
              <a:xfrm rot="5400000">
                <a:off x="-810020" y="3834160"/>
                <a:ext cx="5472608" cy="0"/>
              </a:xfrm>
              <a:prstGeom prst="line">
                <a:avLst/>
              </a:prstGeom>
              <a:noFill/>
              <a:ln w="9525">
                <a:solidFill>
                  <a:srgbClr val="EAEAEA"/>
                </a:solidFill>
                <a:round/>
                <a:headEnd/>
                <a:tailEnd/>
              </a:ln>
              <a:effectLst/>
            </p:spPr>
          </p:cxnSp>
          <p:cxnSp>
            <p:nvCxnSpPr>
              <p:cNvPr id="288" name="直線コネクタ 287">
                <a:extLst>
                  <a:ext uri="{FF2B5EF4-FFF2-40B4-BE49-F238E27FC236}">
                    <a16:creationId xmlns:a16="http://schemas.microsoft.com/office/drawing/2014/main" id="{AC66091D-4EA5-4B5B-9548-24EC86328C99}"/>
                  </a:ext>
                </a:extLst>
              </p:cNvPr>
              <p:cNvCxnSpPr/>
              <p:nvPr userDrawn="1"/>
            </p:nvCxnSpPr>
            <p:spPr>
              <a:xfrm rot="5400000">
                <a:off x="-666004" y="3834160"/>
                <a:ext cx="5472608" cy="0"/>
              </a:xfrm>
              <a:prstGeom prst="line">
                <a:avLst/>
              </a:prstGeom>
              <a:noFill/>
              <a:ln w="9525">
                <a:solidFill>
                  <a:srgbClr val="EAEAEA"/>
                </a:solidFill>
                <a:round/>
                <a:headEnd/>
                <a:tailEnd/>
              </a:ln>
              <a:effectLst/>
            </p:spPr>
          </p:cxnSp>
          <p:cxnSp>
            <p:nvCxnSpPr>
              <p:cNvPr id="289" name="直線コネクタ 288">
                <a:extLst>
                  <a:ext uri="{FF2B5EF4-FFF2-40B4-BE49-F238E27FC236}">
                    <a16:creationId xmlns:a16="http://schemas.microsoft.com/office/drawing/2014/main" id="{D0299D33-986C-473F-AC48-75CE5EFA9898}"/>
                  </a:ext>
                </a:extLst>
              </p:cNvPr>
              <p:cNvCxnSpPr/>
              <p:nvPr userDrawn="1"/>
            </p:nvCxnSpPr>
            <p:spPr>
              <a:xfrm rot="5400000">
                <a:off x="-521987" y="3834160"/>
                <a:ext cx="5472608" cy="0"/>
              </a:xfrm>
              <a:prstGeom prst="line">
                <a:avLst/>
              </a:prstGeom>
              <a:noFill/>
              <a:ln w="9525">
                <a:solidFill>
                  <a:srgbClr val="EAEAEA"/>
                </a:solidFill>
                <a:round/>
                <a:headEnd/>
                <a:tailEnd/>
              </a:ln>
              <a:effectLst/>
            </p:spPr>
          </p:cxnSp>
          <p:cxnSp>
            <p:nvCxnSpPr>
              <p:cNvPr id="290" name="直線コネクタ 289">
                <a:extLst>
                  <a:ext uri="{FF2B5EF4-FFF2-40B4-BE49-F238E27FC236}">
                    <a16:creationId xmlns:a16="http://schemas.microsoft.com/office/drawing/2014/main" id="{3BF10887-C91A-4A0C-9616-26CD18C78A5B}"/>
                  </a:ext>
                </a:extLst>
              </p:cNvPr>
              <p:cNvCxnSpPr/>
              <p:nvPr userDrawn="1"/>
            </p:nvCxnSpPr>
            <p:spPr>
              <a:xfrm rot="5400000">
                <a:off x="-377972" y="3834160"/>
                <a:ext cx="5472608" cy="0"/>
              </a:xfrm>
              <a:prstGeom prst="line">
                <a:avLst/>
              </a:prstGeom>
              <a:noFill/>
              <a:ln w="9525">
                <a:solidFill>
                  <a:srgbClr val="EAEAEA"/>
                </a:solidFill>
                <a:round/>
                <a:headEnd/>
                <a:tailEnd/>
              </a:ln>
              <a:effectLst/>
            </p:spPr>
          </p:cxnSp>
          <p:cxnSp>
            <p:nvCxnSpPr>
              <p:cNvPr id="291" name="直線コネクタ 290">
                <a:extLst>
                  <a:ext uri="{FF2B5EF4-FFF2-40B4-BE49-F238E27FC236}">
                    <a16:creationId xmlns:a16="http://schemas.microsoft.com/office/drawing/2014/main" id="{0D639041-58EC-496B-B728-4A39FBD1CAB0}"/>
                  </a:ext>
                </a:extLst>
              </p:cNvPr>
              <p:cNvCxnSpPr/>
              <p:nvPr userDrawn="1"/>
            </p:nvCxnSpPr>
            <p:spPr>
              <a:xfrm rot="5400000">
                <a:off x="-233955" y="3834160"/>
                <a:ext cx="5472608" cy="0"/>
              </a:xfrm>
              <a:prstGeom prst="line">
                <a:avLst/>
              </a:prstGeom>
              <a:noFill/>
              <a:ln w="9525">
                <a:solidFill>
                  <a:srgbClr val="EAEAEA"/>
                </a:solidFill>
                <a:round/>
                <a:headEnd/>
                <a:tailEnd/>
              </a:ln>
              <a:effectLst/>
            </p:spPr>
          </p:cxnSp>
          <p:cxnSp>
            <p:nvCxnSpPr>
              <p:cNvPr id="292" name="直線コネクタ 291">
                <a:extLst>
                  <a:ext uri="{FF2B5EF4-FFF2-40B4-BE49-F238E27FC236}">
                    <a16:creationId xmlns:a16="http://schemas.microsoft.com/office/drawing/2014/main" id="{06ED69C9-0CAA-4F10-8792-4F7F8645F4F5}"/>
                  </a:ext>
                </a:extLst>
              </p:cNvPr>
              <p:cNvCxnSpPr/>
              <p:nvPr userDrawn="1"/>
            </p:nvCxnSpPr>
            <p:spPr>
              <a:xfrm rot="5400000">
                <a:off x="-89939" y="3834160"/>
                <a:ext cx="5472608" cy="0"/>
              </a:xfrm>
              <a:prstGeom prst="line">
                <a:avLst/>
              </a:prstGeom>
              <a:noFill/>
              <a:ln w="9525">
                <a:solidFill>
                  <a:srgbClr val="EAEAEA"/>
                </a:solidFill>
                <a:round/>
                <a:headEnd/>
                <a:tailEnd/>
              </a:ln>
              <a:effectLst/>
            </p:spPr>
          </p:cxnSp>
          <p:cxnSp>
            <p:nvCxnSpPr>
              <p:cNvPr id="293" name="直線コネクタ 292">
                <a:extLst>
                  <a:ext uri="{FF2B5EF4-FFF2-40B4-BE49-F238E27FC236}">
                    <a16:creationId xmlns:a16="http://schemas.microsoft.com/office/drawing/2014/main" id="{184C5A0C-24B2-4B58-B86C-EED7B207B18B}"/>
                  </a:ext>
                </a:extLst>
              </p:cNvPr>
              <p:cNvCxnSpPr/>
              <p:nvPr userDrawn="1"/>
            </p:nvCxnSpPr>
            <p:spPr>
              <a:xfrm rot="5400000">
                <a:off x="54078" y="3834160"/>
                <a:ext cx="5472608" cy="0"/>
              </a:xfrm>
              <a:prstGeom prst="line">
                <a:avLst/>
              </a:prstGeom>
              <a:noFill/>
              <a:ln w="9525">
                <a:solidFill>
                  <a:srgbClr val="EAEAEA"/>
                </a:solidFill>
                <a:round/>
                <a:headEnd/>
                <a:tailEnd/>
              </a:ln>
              <a:effectLst/>
            </p:spPr>
          </p:cxnSp>
          <p:cxnSp>
            <p:nvCxnSpPr>
              <p:cNvPr id="294" name="直線コネクタ 293">
                <a:extLst>
                  <a:ext uri="{FF2B5EF4-FFF2-40B4-BE49-F238E27FC236}">
                    <a16:creationId xmlns:a16="http://schemas.microsoft.com/office/drawing/2014/main" id="{D04D154A-BCE2-4949-8CE7-1C8E87FCD16A}"/>
                  </a:ext>
                </a:extLst>
              </p:cNvPr>
              <p:cNvCxnSpPr/>
              <p:nvPr userDrawn="1"/>
            </p:nvCxnSpPr>
            <p:spPr>
              <a:xfrm rot="5400000">
                <a:off x="198091" y="3834160"/>
                <a:ext cx="5472608" cy="0"/>
              </a:xfrm>
              <a:prstGeom prst="line">
                <a:avLst/>
              </a:prstGeom>
              <a:noFill/>
              <a:ln w="9525">
                <a:solidFill>
                  <a:srgbClr val="EAEAEA"/>
                </a:solidFill>
                <a:round/>
                <a:headEnd/>
                <a:tailEnd/>
              </a:ln>
              <a:effectLst/>
            </p:spPr>
          </p:cxnSp>
          <p:cxnSp>
            <p:nvCxnSpPr>
              <p:cNvPr id="295" name="直線コネクタ 294">
                <a:extLst>
                  <a:ext uri="{FF2B5EF4-FFF2-40B4-BE49-F238E27FC236}">
                    <a16:creationId xmlns:a16="http://schemas.microsoft.com/office/drawing/2014/main" id="{4ECE496F-B0C1-41E2-9C29-84CEA4A56671}"/>
                  </a:ext>
                </a:extLst>
              </p:cNvPr>
              <p:cNvCxnSpPr/>
              <p:nvPr userDrawn="1"/>
            </p:nvCxnSpPr>
            <p:spPr>
              <a:xfrm rot="5400000">
                <a:off x="342108" y="3834160"/>
                <a:ext cx="5472608" cy="0"/>
              </a:xfrm>
              <a:prstGeom prst="line">
                <a:avLst/>
              </a:prstGeom>
              <a:noFill/>
              <a:ln w="9525">
                <a:solidFill>
                  <a:srgbClr val="EAEAEA"/>
                </a:solidFill>
                <a:round/>
                <a:headEnd/>
                <a:tailEnd/>
              </a:ln>
              <a:effectLst/>
            </p:spPr>
          </p:cxnSp>
          <p:cxnSp>
            <p:nvCxnSpPr>
              <p:cNvPr id="296" name="直線コネクタ 295">
                <a:extLst>
                  <a:ext uri="{FF2B5EF4-FFF2-40B4-BE49-F238E27FC236}">
                    <a16:creationId xmlns:a16="http://schemas.microsoft.com/office/drawing/2014/main" id="{D45E0414-4872-4C21-8C61-95B191886FCD}"/>
                  </a:ext>
                </a:extLst>
              </p:cNvPr>
              <p:cNvCxnSpPr/>
              <p:nvPr userDrawn="1"/>
            </p:nvCxnSpPr>
            <p:spPr>
              <a:xfrm rot="5400000">
                <a:off x="486124" y="3834160"/>
                <a:ext cx="5472608" cy="0"/>
              </a:xfrm>
              <a:prstGeom prst="line">
                <a:avLst/>
              </a:prstGeom>
              <a:noFill/>
              <a:ln w="9525">
                <a:solidFill>
                  <a:srgbClr val="EAEAEA"/>
                </a:solidFill>
                <a:round/>
                <a:headEnd/>
                <a:tailEnd/>
              </a:ln>
              <a:effectLst/>
            </p:spPr>
          </p:cxnSp>
          <p:cxnSp>
            <p:nvCxnSpPr>
              <p:cNvPr id="297" name="直線コネクタ 296">
                <a:extLst>
                  <a:ext uri="{FF2B5EF4-FFF2-40B4-BE49-F238E27FC236}">
                    <a16:creationId xmlns:a16="http://schemas.microsoft.com/office/drawing/2014/main" id="{E2C0D9B9-E3FB-4913-BF31-B4E5F5C29149}"/>
                  </a:ext>
                </a:extLst>
              </p:cNvPr>
              <p:cNvCxnSpPr/>
              <p:nvPr userDrawn="1"/>
            </p:nvCxnSpPr>
            <p:spPr>
              <a:xfrm rot="5400000">
                <a:off x="630141" y="3834160"/>
                <a:ext cx="5472608" cy="0"/>
              </a:xfrm>
              <a:prstGeom prst="line">
                <a:avLst/>
              </a:prstGeom>
              <a:noFill/>
              <a:ln w="9525">
                <a:solidFill>
                  <a:srgbClr val="EAEAEA"/>
                </a:solidFill>
                <a:round/>
                <a:headEnd/>
                <a:tailEnd/>
              </a:ln>
              <a:effectLst/>
            </p:spPr>
          </p:cxnSp>
          <p:cxnSp>
            <p:nvCxnSpPr>
              <p:cNvPr id="298" name="直線コネクタ 297">
                <a:extLst>
                  <a:ext uri="{FF2B5EF4-FFF2-40B4-BE49-F238E27FC236}">
                    <a16:creationId xmlns:a16="http://schemas.microsoft.com/office/drawing/2014/main" id="{6DA6FE2C-1366-4DDC-9D46-99D4EE228B66}"/>
                  </a:ext>
                </a:extLst>
              </p:cNvPr>
              <p:cNvCxnSpPr/>
              <p:nvPr userDrawn="1"/>
            </p:nvCxnSpPr>
            <p:spPr>
              <a:xfrm rot="5400000">
                <a:off x="774156" y="3834160"/>
                <a:ext cx="5472608" cy="0"/>
              </a:xfrm>
              <a:prstGeom prst="line">
                <a:avLst/>
              </a:prstGeom>
              <a:noFill/>
              <a:ln w="9525">
                <a:solidFill>
                  <a:srgbClr val="EAEAEA"/>
                </a:solidFill>
                <a:round/>
                <a:headEnd/>
                <a:tailEnd/>
              </a:ln>
              <a:effectLst/>
            </p:spPr>
          </p:cxnSp>
          <p:cxnSp>
            <p:nvCxnSpPr>
              <p:cNvPr id="299" name="直線コネクタ 298">
                <a:extLst>
                  <a:ext uri="{FF2B5EF4-FFF2-40B4-BE49-F238E27FC236}">
                    <a16:creationId xmlns:a16="http://schemas.microsoft.com/office/drawing/2014/main" id="{84763F26-33A9-4773-9BD1-2C917608CFF6}"/>
                  </a:ext>
                </a:extLst>
              </p:cNvPr>
              <p:cNvCxnSpPr/>
              <p:nvPr userDrawn="1"/>
            </p:nvCxnSpPr>
            <p:spPr>
              <a:xfrm rot="5400000">
                <a:off x="918173" y="3834160"/>
                <a:ext cx="5472608" cy="0"/>
              </a:xfrm>
              <a:prstGeom prst="line">
                <a:avLst/>
              </a:prstGeom>
              <a:noFill/>
              <a:ln w="9525">
                <a:solidFill>
                  <a:srgbClr val="EAEAEA"/>
                </a:solidFill>
                <a:round/>
                <a:headEnd/>
                <a:tailEnd/>
              </a:ln>
              <a:effectLst/>
            </p:spPr>
          </p:cxnSp>
          <p:cxnSp>
            <p:nvCxnSpPr>
              <p:cNvPr id="300" name="直線コネクタ 299">
                <a:extLst>
                  <a:ext uri="{FF2B5EF4-FFF2-40B4-BE49-F238E27FC236}">
                    <a16:creationId xmlns:a16="http://schemas.microsoft.com/office/drawing/2014/main" id="{39121AF4-02E8-4921-9ED3-5C1FA6DB9AAA}"/>
                  </a:ext>
                </a:extLst>
              </p:cNvPr>
              <p:cNvCxnSpPr/>
              <p:nvPr userDrawn="1"/>
            </p:nvCxnSpPr>
            <p:spPr>
              <a:xfrm rot="5400000">
                <a:off x="1062189" y="3834160"/>
                <a:ext cx="5472608" cy="0"/>
              </a:xfrm>
              <a:prstGeom prst="line">
                <a:avLst/>
              </a:prstGeom>
              <a:noFill/>
              <a:ln w="9525">
                <a:solidFill>
                  <a:srgbClr val="EAEAEA"/>
                </a:solidFill>
                <a:round/>
                <a:headEnd/>
                <a:tailEnd/>
              </a:ln>
              <a:effectLst/>
            </p:spPr>
          </p:cxnSp>
          <p:cxnSp>
            <p:nvCxnSpPr>
              <p:cNvPr id="301" name="直線コネクタ 300">
                <a:extLst>
                  <a:ext uri="{FF2B5EF4-FFF2-40B4-BE49-F238E27FC236}">
                    <a16:creationId xmlns:a16="http://schemas.microsoft.com/office/drawing/2014/main" id="{A60D0658-131A-4077-9C2C-F7391B8C8B1F}"/>
                  </a:ext>
                </a:extLst>
              </p:cNvPr>
              <p:cNvCxnSpPr/>
              <p:nvPr userDrawn="1"/>
            </p:nvCxnSpPr>
            <p:spPr>
              <a:xfrm rot="5400000">
                <a:off x="1206206" y="3834160"/>
                <a:ext cx="5472608" cy="0"/>
              </a:xfrm>
              <a:prstGeom prst="line">
                <a:avLst/>
              </a:prstGeom>
              <a:noFill/>
              <a:ln w="9525">
                <a:solidFill>
                  <a:srgbClr val="EAEAEA"/>
                </a:solidFill>
                <a:round/>
                <a:headEnd/>
                <a:tailEnd/>
              </a:ln>
              <a:effectLst/>
            </p:spPr>
          </p:cxnSp>
          <p:cxnSp>
            <p:nvCxnSpPr>
              <p:cNvPr id="302" name="直線コネクタ 301">
                <a:extLst>
                  <a:ext uri="{FF2B5EF4-FFF2-40B4-BE49-F238E27FC236}">
                    <a16:creationId xmlns:a16="http://schemas.microsoft.com/office/drawing/2014/main" id="{4E3794B2-896B-42AD-B88E-3E18B228BF81}"/>
                  </a:ext>
                </a:extLst>
              </p:cNvPr>
              <p:cNvCxnSpPr/>
              <p:nvPr userDrawn="1"/>
            </p:nvCxnSpPr>
            <p:spPr>
              <a:xfrm rot="5400000">
                <a:off x="1350220" y="3834160"/>
                <a:ext cx="5472608" cy="0"/>
              </a:xfrm>
              <a:prstGeom prst="line">
                <a:avLst/>
              </a:prstGeom>
              <a:noFill/>
              <a:ln w="9525">
                <a:solidFill>
                  <a:srgbClr val="EAEAEA"/>
                </a:solidFill>
                <a:round/>
                <a:headEnd/>
                <a:tailEnd/>
              </a:ln>
              <a:effectLst/>
            </p:spPr>
          </p:cxnSp>
          <p:cxnSp>
            <p:nvCxnSpPr>
              <p:cNvPr id="303" name="直線コネクタ 302">
                <a:extLst>
                  <a:ext uri="{FF2B5EF4-FFF2-40B4-BE49-F238E27FC236}">
                    <a16:creationId xmlns:a16="http://schemas.microsoft.com/office/drawing/2014/main" id="{B7BA466E-E06A-4837-96AB-7D214955768E}"/>
                  </a:ext>
                </a:extLst>
              </p:cNvPr>
              <p:cNvCxnSpPr/>
              <p:nvPr userDrawn="1"/>
            </p:nvCxnSpPr>
            <p:spPr>
              <a:xfrm rot="5400000">
                <a:off x="1494237" y="3834160"/>
                <a:ext cx="5472608" cy="0"/>
              </a:xfrm>
              <a:prstGeom prst="line">
                <a:avLst/>
              </a:prstGeom>
              <a:noFill/>
              <a:ln w="9525">
                <a:solidFill>
                  <a:srgbClr val="EAEAEA"/>
                </a:solidFill>
                <a:round/>
                <a:headEnd/>
                <a:tailEnd/>
              </a:ln>
              <a:effectLst/>
            </p:spPr>
          </p:cxnSp>
          <p:cxnSp>
            <p:nvCxnSpPr>
              <p:cNvPr id="304" name="直線コネクタ 303">
                <a:extLst>
                  <a:ext uri="{FF2B5EF4-FFF2-40B4-BE49-F238E27FC236}">
                    <a16:creationId xmlns:a16="http://schemas.microsoft.com/office/drawing/2014/main" id="{ED07626B-7C62-45DF-96AB-4D925864DCC4}"/>
                  </a:ext>
                </a:extLst>
              </p:cNvPr>
              <p:cNvCxnSpPr/>
              <p:nvPr userDrawn="1"/>
            </p:nvCxnSpPr>
            <p:spPr>
              <a:xfrm rot="5400000">
                <a:off x="1638253" y="3834160"/>
                <a:ext cx="5472608" cy="0"/>
              </a:xfrm>
              <a:prstGeom prst="line">
                <a:avLst/>
              </a:prstGeom>
              <a:noFill/>
              <a:ln w="9525">
                <a:solidFill>
                  <a:srgbClr val="EAEAEA"/>
                </a:solidFill>
                <a:round/>
                <a:headEnd/>
                <a:tailEnd/>
              </a:ln>
              <a:effectLst/>
            </p:spPr>
          </p:cxnSp>
          <p:cxnSp>
            <p:nvCxnSpPr>
              <p:cNvPr id="305" name="直線コネクタ 304">
                <a:extLst>
                  <a:ext uri="{FF2B5EF4-FFF2-40B4-BE49-F238E27FC236}">
                    <a16:creationId xmlns:a16="http://schemas.microsoft.com/office/drawing/2014/main" id="{4F526968-3830-4833-967C-A6E11A2BEA33}"/>
                  </a:ext>
                </a:extLst>
              </p:cNvPr>
              <p:cNvCxnSpPr/>
              <p:nvPr userDrawn="1"/>
            </p:nvCxnSpPr>
            <p:spPr>
              <a:xfrm rot="5400000">
                <a:off x="1782270" y="3834160"/>
                <a:ext cx="5472608" cy="0"/>
              </a:xfrm>
              <a:prstGeom prst="line">
                <a:avLst/>
              </a:prstGeom>
              <a:noFill/>
              <a:ln w="9525">
                <a:solidFill>
                  <a:srgbClr val="EAEAEA"/>
                </a:solidFill>
                <a:round/>
                <a:headEnd/>
                <a:tailEnd/>
              </a:ln>
              <a:effectLst/>
            </p:spPr>
          </p:cxnSp>
          <p:cxnSp>
            <p:nvCxnSpPr>
              <p:cNvPr id="306" name="直線コネクタ 305">
                <a:extLst>
                  <a:ext uri="{FF2B5EF4-FFF2-40B4-BE49-F238E27FC236}">
                    <a16:creationId xmlns:a16="http://schemas.microsoft.com/office/drawing/2014/main" id="{B98E7F95-0BD5-47E1-BF74-BE7D882E1DF6}"/>
                  </a:ext>
                </a:extLst>
              </p:cNvPr>
              <p:cNvCxnSpPr/>
              <p:nvPr userDrawn="1"/>
            </p:nvCxnSpPr>
            <p:spPr>
              <a:xfrm rot="5400000">
                <a:off x="1926285" y="3834160"/>
                <a:ext cx="5472608" cy="0"/>
              </a:xfrm>
              <a:prstGeom prst="line">
                <a:avLst/>
              </a:prstGeom>
              <a:noFill/>
              <a:ln w="9525">
                <a:solidFill>
                  <a:srgbClr val="EAEAEA"/>
                </a:solidFill>
                <a:round/>
                <a:headEnd/>
                <a:tailEnd/>
              </a:ln>
              <a:effectLst/>
            </p:spPr>
          </p:cxnSp>
          <p:cxnSp>
            <p:nvCxnSpPr>
              <p:cNvPr id="307" name="直線コネクタ 306">
                <a:extLst>
                  <a:ext uri="{FF2B5EF4-FFF2-40B4-BE49-F238E27FC236}">
                    <a16:creationId xmlns:a16="http://schemas.microsoft.com/office/drawing/2014/main" id="{5CCB49DD-D0B1-49C5-9C23-0FA1E8832ADB}"/>
                  </a:ext>
                </a:extLst>
              </p:cNvPr>
              <p:cNvCxnSpPr/>
              <p:nvPr userDrawn="1"/>
            </p:nvCxnSpPr>
            <p:spPr>
              <a:xfrm rot="5400000">
                <a:off x="2070302" y="3834160"/>
                <a:ext cx="5472608" cy="0"/>
              </a:xfrm>
              <a:prstGeom prst="line">
                <a:avLst/>
              </a:prstGeom>
              <a:noFill/>
              <a:ln w="9525">
                <a:solidFill>
                  <a:srgbClr val="EAEAEA"/>
                </a:solidFill>
                <a:round/>
                <a:headEnd/>
                <a:tailEnd/>
              </a:ln>
              <a:effectLst/>
            </p:spPr>
          </p:cxnSp>
          <p:cxnSp>
            <p:nvCxnSpPr>
              <p:cNvPr id="308" name="直線コネクタ 307">
                <a:extLst>
                  <a:ext uri="{FF2B5EF4-FFF2-40B4-BE49-F238E27FC236}">
                    <a16:creationId xmlns:a16="http://schemas.microsoft.com/office/drawing/2014/main" id="{05043D76-6BC6-40CE-8B20-86928369DA75}"/>
                  </a:ext>
                </a:extLst>
              </p:cNvPr>
              <p:cNvCxnSpPr/>
              <p:nvPr userDrawn="1"/>
            </p:nvCxnSpPr>
            <p:spPr>
              <a:xfrm rot="5400000">
                <a:off x="2358330" y="3834160"/>
                <a:ext cx="5472608" cy="0"/>
              </a:xfrm>
              <a:prstGeom prst="line">
                <a:avLst/>
              </a:prstGeom>
              <a:noFill/>
              <a:ln w="9525">
                <a:solidFill>
                  <a:srgbClr val="EAEAEA"/>
                </a:solidFill>
                <a:round/>
                <a:headEnd/>
                <a:tailEnd/>
              </a:ln>
              <a:effectLst/>
            </p:spPr>
          </p:cxnSp>
          <p:cxnSp>
            <p:nvCxnSpPr>
              <p:cNvPr id="309" name="直線コネクタ 308">
                <a:extLst>
                  <a:ext uri="{FF2B5EF4-FFF2-40B4-BE49-F238E27FC236}">
                    <a16:creationId xmlns:a16="http://schemas.microsoft.com/office/drawing/2014/main" id="{D8276C6A-8AE7-48A4-9578-47D32BB12290}"/>
                  </a:ext>
                </a:extLst>
              </p:cNvPr>
              <p:cNvCxnSpPr/>
              <p:nvPr userDrawn="1"/>
            </p:nvCxnSpPr>
            <p:spPr>
              <a:xfrm rot="5400000">
                <a:off x="2502347" y="3834160"/>
                <a:ext cx="5472608" cy="0"/>
              </a:xfrm>
              <a:prstGeom prst="line">
                <a:avLst/>
              </a:prstGeom>
              <a:noFill/>
              <a:ln w="9525">
                <a:solidFill>
                  <a:srgbClr val="EAEAEA"/>
                </a:solidFill>
                <a:round/>
                <a:headEnd/>
                <a:tailEnd/>
              </a:ln>
              <a:effectLst/>
            </p:spPr>
          </p:cxnSp>
          <p:cxnSp>
            <p:nvCxnSpPr>
              <p:cNvPr id="310" name="直線コネクタ 309">
                <a:extLst>
                  <a:ext uri="{FF2B5EF4-FFF2-40B4-BE49-F238E27FC236}">
                    <a16:creationId xmlns:a16="http://schemas.microsoft.com/office/drawing/2014/main" id="{F5F13546-4FFC-4667-BCB7-D4A43D983EA4}"/>
                  </a:ext>
                </a:extLst>
              </p:cNvPr>
              <p:cNvCxnSpPr/>
              <p:nvPr userDrawn="1"/>
            </p:nvCxnSpPr>
            <p:spPr>
              <a:xfrm rot="5400000">
                <a:off x="2646363" y="3834160"/>
                <a:ext cx="5472608" cy="0"/>
              </a:xfrm>
              <a:prstGeom prst="line">
                <a:avLst/>
              </a:prstGeom>
              <a:noFill/>
              <a:ln w="9525">
                <a:solidFill>
                  <a:srgbClr val="EAEAEA"/>
                </a:solidFill>
                <a:round/>
                <a:headEnd/>
                <a:tailEnd/>
              </a:ln>
              <a:effectLst/>
            </p:spPr>
          </p:cxnSp>
          <p:cxnSp>
            <p:nvCxnSpPr>
              <p:cNvPr id="311" name="直線コネクタ 310">
                <a:extLst>
                  <a:ext uri="{FF2B5EF4-FFF2-40B4-BE49-F238E27FC236}">
                    <a16:creationId xmlns:a16="http://schemas.microsoft.com/office/drawing/2014/main" id="{E30CC838-1148-4E32-A9B0-A6C9E0E8CAD6}"/>
                  </a:ext>
                </a:extLst>
              </p:cNvPr>
              <p:cNvCxnSpPr/>
              <p:nvPr userDrawn="1"/>
            </p:nvCxnSpPr>
            <p:spPr>
              <a:xfrm rot="5400000">
                <a:off x="2790380" y="3834160"/>
                <a:ext cx="5472608" cy="0"/>
              </a:xfrm>
              <a:prstGeom prst="line">
                <a:avLst/>
              </a:prstGeom>
              <a:noFill/>
              <a:ln w="9525">
                <a:solidFill>
                  <a:srgbClr val="EAEAEA"/>
                </a:solidFill>
                <a:round/>
                <a:headEnd/>
                <a:tailEnd/>
              </a:ln>
              <a:effectLst/>
            </p:spPr>
          </p:cxnSp>
          <p:cxnSp>
            <p:nvCxnSpPr>
              <p:cNvPr id="312" name="直線コネクタ 311">
                <a:extLst>
                  <a:ext uri="{FF2B5EF4-FFF2-40B4-BE49-F238E27FC236}">
                    <a16:creationId xmlns:a16="http://schemas.microsoft.com/office/drawing/2014/main" id="{1C772837-8269-4CA2-BEDA-97A0E14D5370}"/>
                  </a:ext>
                </a:extLst>
              </p:cNvPr>
              <p:cNvCxnSpPr/>
              <p:nvPr userDrawn="1"/>
            </p:nvCxnSpPr>
            <p:spPr>
              <a:xfrm rot="5400000">
                <a:off x="2934395" y="3834160"/>
                <a:ext cx="5472608" cy="0"/>
              </a:xfrm>
              <a:prstGeom prst="line">
                <a:avLst/>
              </a:prstGeom>
              <a:noFill/>
              <a:ln w="9525">
                <a:solidFill>
                  <a:srgbClr val="EAEAEA"/>
                </a:solidFill>
                <a:round/>
                <a:headEnd/>
                <a:tailEnd/>
              </a:ln>
              <a:effectLst/>
            </p:spPr>
          </p:cxnSp>
          <p:cxnSp>
            <p:nvCxnSpPr>
              <p:cNvPr id="313" name="直線コネクタ 312">
                <a:extLst>
                  <a:ext uri="{FF2B5EF4-FFF2-40B4-BE49-F238E27FC236}">
                    <a16:creationId xmlns:a16="http://schemas.microsoft.com/office/drawing/2014/main" id="{D74CFB1F-570C-478E-A31C-7DE46CEC3E07}"/>
                  </a:ext>
                </a:extLst>
              </p:cNvPr>
              <p:cNvCxnSpPr/>
              <p:nvPr userDrawn="1"/>
            </p:nvCxnSpPr>
            <p:spPr>
              <a:xfrm rot="5400000">
                <a:off x="3078412" y="3834160"/>
                <a:ext cx="5472608" cy="0"/>
              </a:xfrm>
              <a:prstGeom prst="line">
                <a:avLst/>
              </a:prstGeom>
              <a:noFill/>
              <a:ln w="9525">
                <a:solidFill>
                  <a:srgbClr val="EAEAEA"/>
                </a:solidFill>
                <a:round/>
                <a:headEnd/>
                <a:tailEnd/>
              </a:ln>
              <a:effectLst/>
            </p:spPr>
          </p:cxnSp>
          <p:cxnSp>
            <p:nvCxnSpPr>
              <p:cNvPr id="314" name="直線コネクタ 313">
                <a:extLst>
                  <a:ext uri="{FF2B5EF4-FFF2-40B4-BE49-F238E27FC236}">
                    <a16:creationId xmlns:a16="http://schemas.microsoft.com/office/drawing/2014/main" id="{2C4847D0-D9A4-4A89-BAF3-9A38E677E3B6}"/>
                  </a:ext>
                </a:extLst>
              </p:cNvPr>
              <p:cNvCxnSpPr/>
              <p:nvPr userDrawn="1"/>
            </p:nvCxnSpPr>
            <p:spPr>
              <a:xfrm rot="5400000">
                <a:off x="3222428" y="3834160"/>
                <a:ext cx="5472608" cy="0"/>
              </a:xfrm>
              <a:prstGeom prst="line">
                <a:avLst/>
              </a:prstGeom>
              <a:noFill/>
              <a:ln w="9525">
                <a:solidFill>
                  <a:srgbClr val="EAEAEA"/>
                </a:solidFill>
                <a:round/>
                <a:headEnd/>
                <a:tailEnd/>
              </a:ln>
              <a:effectLst/>
            </p:spPr>
          </p:cxnSp>
          <p:cxnSp>
            <p:nvCxnSpPr>
              <p:cNvPr id="315" name="直線コネクタ 314">
                <a:extLst>
                  <a:ext uri="{FF2B5EF4-FFF2-40B4-BE49-F238E27FC236}">
                    <a16:creationId xmlns:a16="http://schemas.microsoft.com/office/drawing/2014/main" id="{BD7331E5-BDC8-486F-A2F1-16E93F5E02DC}"/>
                  </a:ext>
                </a:extLst>
              </p:cNvPr>
              <p:cNvCxnSpPr/>
              <p:nvPr userDrawn="1"/>
            </p:nvCxnSpPr>
            <p:spPr>
              <a:xfrm rot="5400000">
                <a:off x="3366445" y="3834160"/>
                <a:ext cx="5472608" cy="0"/>
              </a:xfrm>
              <a:prstGeom prst="line">
                <a:avLst/>
              </a:prstGeom>
              <a:noFill/>
              <a:ln w="9525">
                <a:solidFill>
                  <a:srgbClr val="EAEAEA"/>
                </a:solidFill>
                <a:round/>
                <a:headEnd/>
                <a:tailEnd/>
              </a:ln>
              <a:effectLst/>
            </p:spPr>
          </p:cxnSp>
          <p:cxnSp>
            <p:nvCxnSpPr>
              <p:cNvPr id="316" name="直線コネクタ 315">
                <a:extLst>
                  <a:ext uri="{FF2B5EF4-FFF2-40B4-BE49-F238E27FC236}">
                    <a16:creationId xmlns:a16="http://schemas.microsoft.com/office/drawing/2014/main" id="{D554588E-C0AF-430A-88D6-A66D75B50C65}"/>
                  </a:ext>
                </a:extLst>
              </p:cNvPr>
              <p:cNvCxnSpPr/>
              <p:nvPr userDrawn="1"/>
            </p:nvCxnSpPr>
            <p:spPr>
              <a:xfrm rot="5400000">
                <a:off x="3510459" y="3834160"/>
                <a:ext cx="5472608" cy="0"/>
              </a:xfrm>
              <a:prstGeom prst="line">
                <a:avLst/>
              </a:prstGeom>
              <a:noFill/>
              <a:ln w="9525">
                <a:solidFill>
                  <a:srgbClr val="EAEAEA"/>
                </a:solidFill>
                <a:round/>
                <a:headEnd/>
                <a:tailEnd/>
              </a:ln>
              <a:effectLst/>
            </p:spPr>
          </p:cxnSp>
          <p:cxnSp>
            <p:nvCxnSpPr>
              <p:cNvPr id="317" name="直線コネクタ 316">
                <a:extLst>
                  <a:ext uri="{FF2B5EF4-FFF2-40B4-BE49-F238E27FC236}">
                    <a16:creationId xmlns:a16="http://schemas.microsoft.com/office/drawing/2014/main" id="{1D033BD7-347F-4985-BEF8-E14109A1910F}"/>
                  </a:ext>
                </a:extLst>
              </p:cNvPr>
              <p:cNvCxnSpPr/>
              <p:nvPr userDrawn="1"/>
            </p:nvCxnSpPr>
            <p:spPr>
              <a:xfrm rot="5400000">
                <a:off x="3654476" y="3834160"/>
                <a:ext cx="5472608" cy="0"/>
              </a:xfrm>
              <a:prstGeom prst="line">
                <a:avLst/>
              </a:prstGeom>
              <a:noFill/>
              <a:ln w="9525">
                <a:solidFill>
                  <a:srgbClr val="EAEAEA"/>
                </a:solidFill>
                <a:round/>
                <a:headEnd/>
                <a:tailEnd/>
              </a:ln>
              <a:effectLst/>
            </p:spPr>
          </p:cxnSp>
          <p:cxnSp>
            <p:nvCxnSpPr>
              <p:cNvPr id="318" name="直線コネクタ 317">
                <a:extLst>
                  <a:ext uri="{FF2B5EF4-FFF2-40B4-BE49-F238E27FC236}">
                    <a16:creationId xmlns:a16="http://schemas.microsoft.com/office/drawing/2014/main" id="{CB73BA3D-8D7C-41BB-8BBF-ECCB8F80D805}"/>
                  </a:ext>
                </a:extLst>
              </p:cNvPr>
              <p:cNvCxnSpPr/>
              <p:nvPr userDrawn="1"/>
            </p:nvCxnSpPr>
            <p:spPr>
              <a:xfrm rot="5400000">
                <a:off x="3798492" y="3834160"/>
                <a:ext cx="5472608" cy="0"/>
              </a:xfrm>
              <a:prstGeom prst="line">
                <a:avLst/>
              </a:prstGeom>
              <a:noFill/>
              <a:ln w="9525">
                <a:solidFill>
                  <a:srgbClr val="EAEAEA"/>
                </a:solidFill>
                <a:round/>
                <a:headEnd/>
                <a:tailEnd/>
              </a:ln>
              <a:effectLst/>
            </p:spPr>
          </p:cxnSp>
          <p:cxnSp>
            <p:nvCxnSpPr>
              <p:cNvPr id="319" name="直線コネクタ 318">
                <a:extLst>
                  <a:ext uri="{FF2B5EF4-FFF2-40B4-BE49-F238E27FC236}">
                    <a16:creationId xmlns:a16="http://schemas.microsoft.com/office/drawing/2014/main" id="{F6BD00FF-50ED-49B5-8F1E-F21A962E70B7}"/>
                  </a:ext>
                </a:extLst>
              </p:cNvPr>
              <p:cNvCxnSpPr/>
              <p:nvPr userDrawn="1"/>
            </p:nvCxnSpPr>
            <p:spPr>
              <a:xfrm rot="5400000">
                <a:off x="3942509" y="3834160"/>
                <a:ext cx="5472608" cy="0"/>
              </a:xfrm>
              <a:prstGeom prst="line">
                <a:avLst/>
              </a:prstGeom>
              <a:noFill/>
              <a:ln w="9525">
                <a:solidFill>
                  <a:srgbClr val="EAEAEA"/>
                </a:solidFill>
                <a:round/>
                <a:headEnd/>
                <a:tailEnd/>
              </a:ln>
              <a:effectLst/>
            </p:spPr>
          </p:cxnSp>
          <p:cxnSp>
            <p:nvCxnSpPr>
              <p:cNvPr id="320" name="直線コネクタ 319">
                <a:extLst>
                  <a:ext uri="{FF2B5EF4-FFF2-40B4-BE49-F238E27FC236}">
                    <a16:creationId xmlns:a16="http://schemas.microsoft.com/office/drawing/2014/main" id="{0D44A779-991E-455F-8059-3496D5BBFD58}"/>
                  </a:ext>
                </a:extLst>
              </p:cNvPr>
              <p:cNvCxnSpPr/>
              <p:nvPr userDrawn="1"/>
            </p:nvCxnSpPr>
            <p:spPr>
              <a:xfrm rot="5400000">
                <a:off x="4086524" y="3834160"/>
                <a:ext cx="5472608" cy="0"/>
              </a:xfrm>
              <a:prstGeom prst="line">
                <a:avLst/>
              </a:prstGeom>
              <a:noFill/>
              <a:ln w="9525">
                <a:solidFill>
                  <a:srgbClr val="EAEAEA"/>
                </a:solidFill>
                <a:round/>
                <a:headEnd/>
                <a:tailEnd/>
              </a:ln>
              <a:effectLst/>
            </p:spPr>
          </p:cxnSp>
          <p:cxnSp>
            <p:nvCxnSpPr>
              <p:cNvPr id="321" name="直線コネクタ 320">
                <a:extLst>
                  <a:ext uri="{FF2B5EF4-FFF2-40B4-BE49-F238E27FC236}">
                    <a16:creationId xmlns:a16="http://schemas.microsoft.com/office/drawing/2014/main" id="{7C2BCBC6-B3E3-474D-9466-00489AE446C6}"/>
                  </a:ext>
                </a:extLst>
              </p:cNvPr>
              <p:cNvCxnSpPr/>
              <p:nvPr userDrawn="1"/>
            </p:nvCxnSpPr>
            <p:spPr>
              <a:xfrm rot="5400000">
                <a:off x="4230541" y="3834160"/>
                <a:ext cx="5472608" cy="0"/>
              </a:xfrm>
              <a:prstGeom prst="line">
                <a:avLst/>
              </a:prstGeom>
              <a:noFill/>
              <a:ln w="9525">
                <a:solidFill>
                  <a:srgbClr val="EAEAEA"/>
                </a:solidFill>
                <a:round/>
                <a:headEnd/>
                <a:tailEnd/>
              </a:ln>
              <a:effectLst/>
            </p:spPr>
          </p:cxnSp>
          <p:cxnSp>
            <p:nvCxnSpPr>
              <p:cNvPr id="322" name="直線コネクタ 321">
                <a:extLst>
                  <a:ext uri="{FF2B5EF4-FFF2-40B4-BE49-F238E27FC236}">
                    <a16:creationId xmlns:a16="http://schemas.microsoft.com/office/drawing/2014/main" id="{CEDF37D1-DFB7-4BB0-8A0E-71251F309E1A}"/>
                  </a:ext>
                </a:extLst>
              </p:cNvPr>
              <p:cNvCxnSpPr/>
              <p:nvPr userDrawn="1"/>
            </p:nvCxnSpPr>
            <p:spPr>
              <a:xfrm rot="5400000">
                <a:off x="4374557" y="3834160"/>
                <a:ext cx="5472608" cy="0"/>
              </a:xfrm>
              <a:prstGeom prst="line">
                <a:avLst/>
              </a:prstGeom>
              <a:noFill/>
              <a:ln w="9525">
                <a:solidFill>
                  <a:srgbClr val="EAEAEA"/>
                </a:solidFill>
                <a:round/>
                <a:headEnd/>
                <a:tailEnd/>
              </a:ln>
              <a:effectLst/>
            </p:spPr>
          </p:cxnSp>
          <p:cxnSp>
            <p:nvCxnSpPr>
              <p:cNvPr id="323" name="直線コネクタ 322">
                <a:extLst>
                  <a:ext uri="{FF2B5EF4-FFF2-40B4-BE49-F238E27FC236}">
                    <a16:creationId xmlns:a16="http://schemas.microsoft.com/office/drawing/2014/main" id="{232364B3-1A7F-44E2-8F2A-6D006D1C1DE0}"/>
                  </a:ext>
                </a:extLst>
              </p:cNvPr>
              <p:cNvCxnSpPr/>
              <p:nvPr userDrawn="1"/>
            </p:nvCxnSpPr>
            <p:spPr>
              <a:xfrm rot="5400000">
                <a:off x="4518574" y="3834160"/>
                <a:ext cx="5472608" cy="0"/>
              </a:xfrm>
              <a:prstGeom prst="line">
                <a:avLst/>
              </a:prstGeom>
              <a:noFill/>
              <a:ln w="9525">
                <a:solidFill>
                  <a:srgbClr val="EAEAEA"/>
                </a:solidFill>
                <a:round/>
                <a:headEnd/>
                <a:tailEnd/>
              </a:ln>
              <a:effectLst/>
            </p:spPr>
          </p:cxnSp>
          <p:cxnSp>
            <p:nvCxnSpPr>
              <p:cNvPr id="324" name="直線コネクタ 323">
                <a:extLst>
                  <a:ext uri="{FF2B5EF4-FFF2-40B4-BE49-F238E27FC236}">
                    <a16:creationId xmlns:a16="http://schemas.microsoft.com/office/drawing/2014/main" id="{4B8D37CA-AA69-42B5-8710-3D496A1F8B10}"/>
                  </a:ext>
                </a:extLst>
              </p:cNvPr>
              <p:cNvCxnSpPr/>
              <p:nvPr userDrawn="1"/>
            </p:nvCxnSpPr>
            <p:spPr>
              <a:xfrm rot="5400000">
                <a:off x="4662587" y="3834160"/>
                <a:ext cx="5472608" cy="0"/>
              </a:xfrm>
              <a:prstGeom prst="line">
                <a:avLst/>
              </a:prstGeom>
              <a:noFill/>
              <a:ln w="9525">
                <a:solidFill>
                  <a:srgbClr val="EAEAEA"/>
                </a:solidFill>
                <a:round/>
                <a:headEnd/>
                <a:tailEnd/>
              </a:ln>
              <a:effectLst/>
            </p:spPr>
          </p:cxnSp>
          <p:cxnSp>
            <p:nvCxnSpPr>
              <p:cNvPr id="325" name="直線コネクタ 324">
                <a:extLst>
                  <a:ext uri="{FF2B5EF4-FFF2-40B4-BE49-F238E27FC236}">
                    <a16:creationId xmlns:a16="http://schemas.microsoft.com/office/drawing/2014/main" id="{044BE8A6-EBC8-4ACF-B254-C8DCAD85ED6D}"/>
                  </a:ext>
                </a:extLst>
              </p:cNvPr>
              <p:cNvCxnSpPr/>
              <p:nvPr userDrawn="1"/>
            </p:nvCxnSpPr>
            <p:spPr>
              <a:xfrm rot="5400000">
                <a:off x="4806604" y="3834160"/>
                <a:ext cx="5472608" cy="0"/>
              </a:xfrm>
              <a:prstGeom prst="line">
                <a:avLst/>
              </a:prstGeom>
              <a:noFill/>
              <a:ln w="9525">
                <a:solidFill>
                  <a:srgbClr val="EAEAEA"/>
                </a:solidFill>
                <a:round/>
                <a:headEnd/>
                <a:tailEnd/>
              </a:ln>
              <a:effectLst/>
            </p:spPr>
          </p:cxnSp>
          <p:cxnSp>
            <p:nvCxnSpPr>
              <p:cNvPr id="326" name="直線コネクタ 325">
                <a:extLst>
                  <a:ext uri="{FF2B5EF4-FFF2-40B4-BE49-F238E27FC236}">
                    <a16:creationId xmlns:a16="http://schemas.microsoft.com/office/drawing/2014/main" id="{3CA8E655-1E09-46A4-8003-4A367B81B396}"/>
                  </a:ext>
                </a:extLst>
              </p:cNvPr>
              <p:cNvCxnSpPr/>
              <p:nvPr userDrawn="1"/>
            </p:nvCxnSpPr>
            <p:spPr>
              <a:xfrm rot="5400000">
                <a:off x="4950620" y="3834160"/>
                <a:ext cx="5472608" cy="0"/>
              </a:xfrm>
              <a:prstGeom prst="line">
                <a:avLst/>
              </a:prstGeom>
              <a:noFill/>
              <a:ln w="9525">
                <a:solidFill>
                  <a:srgbClr val="EAEAEA"/>
                </a:solidFill>
                <a:round/>
                <a:headEnd/>
                <a:tailEnd/>
              </a:ln>
              <a:effectLst/>
            </p:spPr>
          </p:cxnSp>
          <p:cxnSp>
            <p:nvCxnSpPr>
              <p:cNvPr id="327" name="直線コネクタ 326">
                <a:extLst>
                  <a:ext uri="{FF2B5EF4-FFF2-40B4-BE49-F238E27FC236}">
                    <a16:creationId xmlns:a16="http://schemas.microsoft.com/office/drawing/2014/main" id="{F012044E-7FB0-4CFD-A2E5-D0FDCA5F03B9}"/>
                  </a:ext>
                </a:extLst>
              </p:cNvPr>
              <p:cNvCxnSpPr/>
              <p:nvPr userDrawn="1"/>
            </p:nvCxnSpPr>
            <p:spPr>
              <a:xfrm rot="5400000">
                <a:off x="5094637" y="3834160"/>
                <a:ext cx="5472608" cy="0"/>
              </a:xfrm>
              <a:prstGeom prst="line">
                <a:avLst/>
              </a:prstGeom>
              <a:noFill/>
              <a:ln w="9525">
                <a:solidFill>
                  <a:srgbClr val="EAEAEA"/>
                </a:solidFill>
                <a:round/>
                <a:headEnd/>
                <a:tailEnd/>
              </a:ln>
              <a:effectLst/>
            </p:spPr>
          </p:cxnSp>
          <p:cxnSp>
            <p:nvCxnSpPr>
              <p:cNvPr id="328" name="直線コネクタ 327">
                <a:extLst>
                  <a:ext uri="{FF2B5EF4-FFF2-40B4-BE49-F238E27FC236}">
                    <a16:creationId xmlns:a16="http://schemas.microsoft.com/office/drawing/2014/main" id="{BA72B9E5-5628-4554-82D4-2BBBA631CEFD}"/>
                  </a:ext>
                </a:extLst>
              </p:cNvPr>
              <p:cNvCxnSpPr/>
              <p:nvPr userDrawn="1"/>
            </p:nvCxnSpPr>
            <p:spPr>
              <a:xfrm rot="5400000">
                <a:off x="5238652" y="3834160"/>
                <a:ext cx="5472608" cy="0"/>
              </a:xfrm>
              <a:prstGeom prst="line">
                <a:avLst/>
              </a:prstGeom>
              <a:noFill/>
              <a:ln w="9525">
                <a:solidFill>
                  <a:srgbClr val="EAEAEA"/>
                </a:solidFill>
                <a:round/>
                <a:headEnd/>
                <a:tailEnd/>
              </a:ln>
              <a:effectLst/>
            </p:spPr>
          </p:cxnSp>
          <p:cxnSp>
            <p:nvCxnSpPr>
              <p:cNvPr id="329" name="直線コネクタ 328">
                <a:extLst>
                  <a:ext uri="{FF2B5EF4-FFF2-40B4-BE49-F238E27FC236}">
                    <a16:creationId xmlns:a16="http://schemas.microsoft.com/office/drawing/2014/main" id="{C0B02B78-D573-4D58-A265-D3A667E6198F}"/>
                  </a:ext>
                </a:extLst>
              </p:cNvPr>
              <p:cNvCxnSpPr/>
              <p:nvPr userDrawn="1"/>
            </p:nvCxnSpPr>
            <p:spPr>
              <a:xfrm rot="5400000">
                <a:off x="5382669" y="3834160"/>
                <a:ext cx="5472608" cy="0"/>
              </a:xfrm>
              <a:prstGeom prst="line">
                <a:avLst/>
              </a:prstGeom>
              <a:noFill/>
              <a:ln w="9525">
                <a:solidFill>
                  <a:srgbClr val="EAEAEA"/>
                </a:solidFill>
                <a:round/>
                <a:headEnd/>
                <a:tailEnd/>
              </a:ln>
              <a:effectLst/>
            </p:spPr>
          </p:cxnSp>
          <p:cxnSp>
            <p:nvCxnSpPr>
              <p:cNvPr id="330" name="直線コネクタ 329">
                <a:extLst>
                  <a:ext uri="{FF2B5EF4-FFF2-40B4-BE49-F238E27FC236}">
                    <a16:creationId xmlns:a16="http://schemas.microsoft.com/office/drawing/2014/main" id="{95E9FE83-3186-448E-846D-3BE137E3FD67}"/>
                  </a:ext>
                </a:extLst>
              </p:cNvPr>
              <p:cNvCxnSpPr/>
              <p:nvPr userDrawn="1"/>
            </p:nvCxnSpPr>
            <p:spPr>
              <a:xfrm rot="5400000">
                <a:off x="5526685" y="3834160"/>
                <a:ext cx="5472608" cy="0"/>
              </a:xfrm>
              <a:prstGeom prst="line">
                <a:avLst/>
              </a:prstGeom>
              <a:noFill/>
              <a:ln w="9525">
                <a:solidFill>
                  <a:srgbClr val="EAEAEA"/>
                </a:solidFill>
                <a:round/>
                <a:headEnd/>
                <a:tailEnd/>
              </a:ln>
              <a:effectLst/>
            </p:spPr>
          </p:cxnSp>
          <p:cxnSp>
            <p:nvCxnSpPr>
              <p:cNvPr id="331" name="直線コネクタ 330">
                <a:extLst>
                  <a:ext uri="{FF2B5EF4-FFF2-40B4-BE49-F238E27FC236}">
                    <a16:creationId xmlns:a16="http://schemas.microsoft.com/office/drawing/2014/main" id="{858AF59E-EF5D-4984-A1C7-30D6A0095492}"/>
                  </a:ext>
                </a:extLst>
              </p:cNvPr>
              <p:cNvCxnSpPr/>
              <p:nvPr userDrawn="1"/>
            </p:nvCxnSpPr>
            <p:spPr>
              <a:xfrm rot="5400000">
                <a:off x="5670702" y="3834160"/>
                <a:ext cx="5472608" cy="0"/>
              </a:xfrm>
              <a:prstGeom prst="line">
                <a:avLst/>
              </a:prstGeom>
              <a:noFill/>
              <a:ln w="9525">
                <a:solidFill>
                  <a:srgbClr val="EAEAEA"/>
                </a:solidFill>
                <a:round/>
                <a:headEnd/>
                <a:tailEnd/>
              </a:ln>
              <a:effectLst/>
            </p:spPr>
          </p:cxnSp>
          <p:cxnSp>
            <p:nvCxnSpPr>
              <p:cNvPr id="332" name="直線コネクタ 331">
                <a:extLst>
                  <a:ext uri="{FF2B5EF4-FFF2-40B4-BE49-F238E27FC236}">
                    <a16:creationId xmlns:a16="http://schemas.microsoft.com/office/drawing/2014/main" id="{6F8667E8-FC12-4A91-80A2-DC64022AF915}"/>
                  </a:ext>
                </a:extLst>
              </p:cNvPr>
              <p:cNvCxnSpPr/>
              <p:nvPr userDrawn="1"/>
            </p:nvCxnSpPr>
            <p:spPr>
              <a:xfrm rot="5400000">
                <a:off x="5814716" y="3834160"/>
                <a:ext cx="5472608" cy="0"/>
              </a:xfrm>
              <a:prstGeom prst="line">
                <a:avLst/>
              </a:prstGeom>
              <a:noFill/>
              <a:ln w="9525">
                <a:solidFill>
                  <a:srgbClr val="EAEAEA"/>
                </a:solidFill>
                <a:round/>
                <a:headEnd/>
                <a:tailEnd/>
              </a:ln>
              <a:effectLst/>
            </p:spPr>
          </p:cxnSp>
          <p:cxnSp>
            <p:nvCxnSpPr>
              <p:cNvPr id="333" name="直線コネクタ 332">
                <a:extLst>
                  <a:ext uri="{FF2B5EF4-FFF2-40B4-BE49-F238E27FC236}">
                    <a16:creationId xmlns:a16="http://schemas.microsoft.com/office/drawing/2014/main" id="{9C3463B8-C39A-4621-A91C-B1DA0D93809F}"/>
                  </a:ext>
                </a:extLst>
              </p:cNvPr>
              <p:cNvCxnSpPr/>
              <p:nvPr userDrawn="1"/>
            </p:nvCxnSpPr>
            <p:spPr>
              <a:xfrm rot="5400000">
                <a:off x="5958733" y="3834160"/>
                <a:ext cx="5472608" cy="0"/>
              </a:xfrm>
              <a:prstGeom prst="line">
                <a:avLst/>
              </a:prstGeom>
              <a:noFill/>
              <a:ln w="9525">
                <a:solidFill>
                  <a:srgbClr val="EAEAEA"/>
                </a:solidFill>
                <a:round/>
                <a:headEnd/>
                <a:tailEnd/>
              </a:ln>
              <a:effectLst/>
            </p:spPr>
          </p:cxnSp>
          <p:cxnSp>
            <p:nvCxnSpPr>
              <p:cNvPr id="334" name="直線コネクタ 333">
                <a:extLst>
                  <a:ext uri="{FF2B5EF4-FFF2-40B4-BE49-F238E27FC236}">
                    <a16:creationId xmlns:a16="http://schemas.microsoft.com/office/drawing/2014/main" id="{67B117A2-1640-4E96-8B96-641CFE828392}"/>
                  </a:ext>
                </a:extLst>
              </p:cNvPr>
              <p:cNvCxnSpPr/>
              <p:nvPr userDrawn="1"/>
            </p:nvCxnSpPr>
            <p:spPr>
              <a:xfrm rot="5400000">
                <a:off x="6102749" y="3834160"/>
                <a:ext cx="5472608" cy="0"/>
              </a:xfrm>
              <a:prstGeom prst="line">
                <a:avLst/>
              </a:prstGeom>
              <a:noFill/>
              <a:ln w="9525">
                <a:solidFill>
                  <a:srgbClr val="EAEAEA"/>
                </a:solidFill>
                <a:round/>
                <a:headEnd/>
                <a:tailEnd/>
              </a:ln>
              <a:effectLst/>
            </p:spPr>
          </p:cxnSp>
          <p:cxnSp>
            <p:nvCxnSpPr>
              <p:cNvPr id="335" name="直線コネクタ 334">
                <a:extLst>
                  <a:ext uri="{FF2B5EF4-FFF2-40B4-BE49-F238E27FC236}">
                    <a16:creationId xmlns:a16="http://schemas.microsoft.com/office/drawing/2014/main" id="{B9248B36-C866-485F-AF65-5C1BA0DE87E8}"/>
                  </a:ext>
                </a:extLst>
              </p:cNvPr>
              <p:cNvCxnSpPr/>
              <p:nvPr userDrawn="1"/>
            </p:nvCxnSpPr>
            <p:spPr>
              <a:xfrm rot="5400000">
                <a:off x="6246766" y="3834160"/>
                <a:ext cx="5472608" cy="0"/>
              </a:xfrm>
              <a:prstGeom prst="line">
                <a:avLst/>
              </a:prstGeom>
              <a:noFill/>
              <a:ln w="9525">
                <a:solidFill>
                  <a:srgbClr val="EAEAEA"/>
                </a:solidFill>
                <a:round/>
                <a:headEnd/>
                <a:tailEnd/>
              </a:ln>
              <a:effectLst/>
            </p:spPr>
          </p:cxnSp>
          <p:cxnSp>
            <p:nvCxnSpPr>
              <p:cNvPr id="336" name="直線コネクタ 335">
                <a:extLst>
                  <a:ext uri="{FF2B5EF4-FFF2-40B4-BE49-F238E27FC236}">
                    <a16:creationId xmlns:a16="http://schemas.microsoft.com/office/drawing/2014/main" id="{AA179CE8-4CE6-4DF4-A6C3-1618B47AC0D2}"/>
                  </a:ext>
                </a:extLst>
              </p:cNvPr>
              <p:cNvCxnSpPr/>
              <p:nvPr userDrawn="1"/>
            </p:nvCxnSpPr>
            <p:spPr>
              <a:xfrm rot="5400000">
                <a:off x="6390781" y="3834160"/>
                <a:ext cx="5472608" cy="0"/>
              </a:xfrm>
              <a:prstGeom prst="line">
                <a:avLst/>
              </a:prstGeom>
              <a:noFill/>
              <a:ln w="9525">
                <a:solidFill>
                  <a:srgbClr val="EAEAEA"/>
                </a:solidFill>
                <a:round/>
                <a:headEnd/>
                <a:tailEnd/>
              </a:ln>
              <a:effectLst/>
            </p:spPr>
          </p:cxnSp>
          <p:cxnSp>
            <p:nvCxnSpPr>
              <p:cNvPr id="337" name="直線コネクタ 336">
                <a:extLst>
                  <a:ext uri="{FF2B5EF4-FFF2-40B4-BE49-F238E27FC236}">
                    <a16:creationId xmlns:a16="http://schemas.microsoft.com/office/drawing/2014/main" id="{897C1321-3D51-4E64-9028-DC08865D3777}"/>
                  </a:ext>
                </a:extLst>
              </p:cNvPr>
              <p:cNvCxnSpPr/>
              <p:nvPr userDrawn="1"/>
            </p:nvCxnSpPr>
            <p:spPr>
              <a:xfrm rot="5400000">
                <a:off x="6534798" y="3834160"/>
                <a:ext cx="5472608" cy="0"/>
              </a:xfrm>
              <a:prstGeom prst="line">
                <a:avLst/>
              </a:prstGeom>
              <a:noFill/>
              <a:ln w="9525">
                <a:solidFill>
                  <a:srgbClr val="EAEAEA"/>
                </a:solidFill>
                <a:round/>
                <a:headEnd/>
                <a:tailEnd/>
              </a:ln>
              <a:effectLst/>
            </p:spPr>
          </p:cxnSp>
          <p:cxnSp>
            <p:nvCxnSpPr>
              <p:cNvPr id="338" name="直線コネクタ 337">
                <a:extLst>
                  <a:ext uri="{FF2B5EF4-FFF2-40B4-BE49-F238E27FC236}">
                    <a16:creationId xmlns:a16="http://schemas.microsoft.com/office/drawing/2014/main" id="{AABA96F6-394D-4765-9738-5901F0388A1D}"/>
                  </a:ext>
                </a:extLst>
              </p:cNvPr>
              <p:cNvCxnSpPr/>
              <p:nvPr userDrawn="1"/>
            </p:nvCxnSpPr>
            <p:spPr>
              <a:xfrm rot="5400000">
                <a:off x="-2250181" y="3834160"/>
                <a:ext cx="5472608" cy="0"/>
              </a:xfrm>
              <a:prstGeom prst="line">
                <a:avLst/>
              </a:prstGeom>
              <a:noFill/>
              <a:ln w="9525">
                <a:solidFill>
                  <a:srgbClr val="EAEAEA"/>
                </a:solidFill>
                <a:round/>
                <a:headEnd/>
                <a:tailEnd/>
              </a:ln>
              <a:effectLst/>
            </p:spPr>
          </p:cxnSp>
          <p:cxnSp>
            <p:nvCxnSpPr>
              <p:cNvPr id="339" name="直線コネクタ 338">
                <a:extLst>
                  <a:ext uri="{FF2B5EF4-FFF2-40B4-BE49-F238E27FC236}">
                    <a16:creationId xmlns:a16="http://schemas.microsoft.com/office/drawing/2014/main" id="{9A950022-88F4-4666-90E8-D42BE25B8297}"/>
                  </a:ext>
                </a:extLst>
              </p:cNvPr>
              <p:cNvCxnSpPr/>
              <p:nvPr userDrawn="1"/>
            </p:nvCxnSpPr>
            <p:spPr>
              <a:xfrm rot="5400000">
                <a:off x="-2394197" y="3834160"/>
                <a:ext cx="5472608" cy="0"/>
              </a:xfrm>
              <a:prstGeom prst="line">
                <a:avLst/>
              </a:prstGeom>
              <a:noFill/>
              <a:ln w="9525">
                <a:solidFill>
                  <a:srgbClr val="EAEAEA"/>
                </a:solidFill>
                <a:round/>
                <a:headEnd/>
                <a:tailEnd/>
              </a:ln>
              <a:effectLst/>
            </p:spPr>
          </p:cxnSp>
          <p:cxnSp>
            <p:nvCxnSpPr>
              <p:cNvPr id="340" name="直線コネクタ 339">
                <a:extLst>
                  <a:ext uri="{FF2B5EF4-FFF2-40B4-BE49-F238E27FC236}">
                    <a16:creationId xmlns:a16="http://schemas.microsoft.com/office/drawing/2014/main" id="{C58E522E-9529-45CA-A3B6-708A1009C4C4}"/>
                  </a:ext>
                </a:extLst>
              </p:cNvPr>
              <p:cNvCxnSpPr/>
              <p:nvPr userDrawn="1"/>
            </p:nvCxnSpPr>
            <p:spPr>
              <a:xfrm rot="5400000">
                <a:off x="6678811" y="3834160"/>
                <a:ext cx="5472608" cy="0"/>
              </a:xfrm>
              <a:prstGeom prst="line">
                <a:avLst/>
              </a:prstGeom>
              <a:noFill/>
              <a:ln w="9525">
                <a:solidFill>
                  <a:srgbClr val="EAEAEA"/>
                </a:solidFill>
                <a:round/>
                <a:headEnd/>
                <a:tailEnd/>
              </a:ln>
              <a:effectLst/>
            </p:spPr>
          </p:cxnSp>
          <p:cxnSp>
            <p:nvCxnSpPr>
              <p:cNvPr id="341" name="直線コネクタ 340">
                <a:extLst>
                  <a:ext uri="{FF2B5EF4-FFF2-40B4-BE49-F238E27FC236}">
                    <a16:creationId xmlns:a16="http://schemas.microsoft.com/office/drawing/2014/main" id="{DDAC6EB3-B6F1-43EA-A951-76F0C6956E97}"/>
                  </a:ext>
                </a:extLst>
              </p:cNvPr>
              <p:cNvCxnSpPr/>
              <p:nvPr userDrawn="1"/>
            </p:nvCxnSpPr>
            <p:spPr>
              <a:xfrm rot="5400000">
                <a:off x="6822827" y="3834160"/>
                <a:ext cx="5472608" cy="0"/>
              </a:xfrm>
              <a:prstGeom prst="line">
                <a:avLst/>
              </a:prstGeom>
              <a:noFill/>
              <a:ln w="9525">
                <a:solidFill>
                  <a:srgbClr val="EAEAEA"/>
                </a:solidFill>
                <a:round/>
                <a:headEnd/>
                <a:tailEnd/>
              </a:ln>
              <a:effectLst/>
            </p:spPr>
          </p:cxnSp>
        </p:grpSp>
        <p:grpSp>
          <p:nvGrpSpPr>
            <p:cNvPr id="237" name="グループ化 236">
              <a:extLst>
                <a:ext uri="{FF2B5EF4-FFF2-40B4-BE49-F238E27FC236}">
                  <a16:creationId xmlns:a16="http://schemas.microsoft.com/office/drawing/2014/main" id="{0188F0E6-D9E5-4F98-ACD4-69338B90F304}"/>
                </a:ext>
              </a:extLst>
            </p:cNvPr>
            <p:cNvGrpSpPr/>
            <p:nvPr userDrawn="1"/>
          </p:nvGrpSpPr>
          <p:grpSpPr>
            <a:xfrm>
              <a:off x="198091" y="1241872"/>
              <a:ext cx="9505056" cy="5184576"/>
              <a:chOff x="198091" y="1241872"/>
              <a:chExt cx="9505056" cy="5184576"/>
            </a:xfrm>
          </p:grpSpPr>
          <p:cxnSp>
            <p:nvCxnSpPr>
              <p:cNvPr id="242" name="直線コネクタ 241">
                <a:extLst>
                  <a:ext uri="{FF2B5EF4-FFF2-40B4-BE49-F238E27FC236}">
                    <a16:creationId xmlns:a16="http://schemas.microsoft.com/office/drawing/2014/main" id="{B6817B39-5F68-4199-AAF1-4172BED5DD53}"/>
                  </a:ext>
                </a:extLst>
              </p:cNvPr>
              <p:cNvCxnSpPr>
                <a:cxnSpLocks/>
              </p:cNvCxnSpPr>
              <p:nvPr userDrawn="1"/>
            </p:nvCxnSpPr>
            <p:spPr>
              <a:xfrm>
                <a:off x="198091" y="1241872"/>
                <a:ext cx="9505056" cy="0"/>
              </a:xfrm>
              <a:prstGeom prst="line">
                <a:avLst/>
              </a:prstGeom>
              <a:noFill/>
              <a:ln w="9525">
                <a:solidFill>
                  <a:srgbClr val="EAEAEA"/>
                </a:solidFill>
                <a:round/>
                <a:headEnd/>
                <a:tailEnd/>
              </a:ln>
              <a:effectLst/>
            </p:spPr>
          </p:cxnSp>
          <p:cxnSp>
            <p:nvCxnSpPr>
              <p:cNvPr id="243" name="直線コネクタ 242">
                <a:extLst>
                  <a:ext uri="{FF2B5EF4-FFF2-40B4-BE49-F238E27FC236}">
                    <a16:creationId xmlns:a16="http://schemas.microsoft.com/office/drawing/2014/main" id="{001DBB90-818E-4E21-B7BC-EEFC8B9BFAD8}"/>
                  </a:ext>
                </a:extLst>
              </p:cNvPr>
              <p:cNvCxnSpPr>
                <a:cxnSpLocks/>
              </p:cNvCxnSpPr>
              <p:nvPr userDrawn="1"/>
            </p:nvCxnSpPr>
            <p:spPr>
              <a:xfrm>
                <a:off x="198091" y="1385888"/>
                <a:ext cx="9505056" cy="0"/>
              </a:xfrm>
              <a:prstGeom prst="line">
                <a:avLst/>
              </a:prstGeom>
              <a:noFill/>
              <a:ln w="9525">
                <a:solidFill>
                  <a:srgbClr val="EAEAEA"/>
                </a:solidFill>
                <a:round/>
                <a:headEnd/>
                <a:tailEnd/>
              </a:ln>
              <a:effectLst/>
            </p:spPr>
          </p:cxnSp>
          <p:cxnSp>
            <p:nvCxnSpPr>
              <p:cNvPr id="244" name="直線コネクタ 243">
                <a:extLst>
                  <a:ext uri="{FF2B5EF4-FFF2-40B4-BE49-F238E27FC236}">
                    <a16:creationId xmlns:a16="http://schemas.microsoft.com/office/drawing/2014/main" id="{1AC79F46-D4BA-408E-BE4E-0921612FE290}"/>
                  </a:ext>
                </a:extLst>
              </p:cNvPr>
              <p:cNvCxnSpPr>
                <a:cxnSpLocks/>
              </p:cNvCxnSpPr>
              <p:nvPr userDrawn="1"/>
            </p:nvCxnSpPr>
            <p:spPr>
              <a:xfrm>
                <a:off x="198091" y="1529904"/>
                <a:ext cx="9505056" cy="0"/>
              </a:xfrm>
              <a:prstGeom prst="line">
                <a:avLst/>
              </a:prstGeom>
              <a:noFill/>
              <a:ln w="9525">
                <a:solidFill>
                  <a:srgbClr val="EAEAEA"/>
                </a:solidFill>
                <a:round/>
                <a:headEnd/>
                <a:tailEnd/>
              </a:ln>
              <a:effectLst/>
            </p:spPr>
          </p:cxnSp>
          <p:cxnSp>
            <p:nvCxnSpPr>
              <p:cNvPr id="245" name="直線コネクタ 244">
                <a:extLst>
                  <a:ext uri="{FF2B5EF4-FFF2-40B4-BE49-F238E27FC236}">
                    <a16:creationId xmlns:a16="http://schemas.microsoft.com/office/drawing/2014/main" id="{2D85218A-0099-4E36-BE42-02A8549629BD}"/>
                  </a:ext>
                </a:extLst>
              </p:cNvPr>
              <p:cNvCxnSpPr>
                <a:cxnSpLocks/>
              </p:cNvCxnSpPr>
              <p:nvPr userDrawn="1"/>
            </p:nvCxnSpPr>
            <p:spPr>
              <a:xfrm>
                <a:off x="198091" y="1673920"/>
                <a:ext cx="9505056" cy="0"/>
              </a:xfrm>
              <a:prstGeom prst="line">
                <a:avLst/>
              </a:prstGeom>
              <a:noFill/>
              <a:ln w="9525">
                <a:solidFill>
                  <a:srgbClr val="EAEAEA"/>
                </a:solidFill>
                <a:round/>
                <a:headEnd/>
                <a:tailEnd/>
              </a:ln>
              <a:effectLst/>
            </p:spPr>
          </p:cxnSp>
          <p:cxnSp>
            <p:nvCxnSpPr>
              <p:cNvPr id="246" name="直線コネクタ 245">
                <a:extLst>
                  <a:ext uri="{FF2B5EF4-FFF2-40B4-BE49-F238E27FC236}">
                    <a16:creationId xmlns:a16="http://schemas.microsoft.com/office/drawing/2014/main" id="{FEADCC8D-0344-4EFA-8EC5-0F041ECFA0EC}"/>
                  </a:ext>
                </a:extLst>
              </p:cNvPr>
              <p:cNvCxnSpPr>
                <a:cxnSpLocks/>
              </p:cNvCxnSpPr>
              <p:nvPr userDrawn="1"/>
            </p:nvCxnSpPr>
            <p:spPr>
              <a:xfrm>
                <a:off x="198091" y="1817936"/>
                <a:ext cx="9505056" cy="0"/>
              </a:xfrm>
              <a:prstGeom prst="line">
                <a:avLst/>
              </a:prstGeom>
              <a:noFill/>
              <a:ln w="9525">
                <a:solidFill>
                  <a:srgbClr val="EAEAEA"/>
                </a:solidFill>
                <a:round/>
                <a:headEnd/>
                <a:tailEnd/>
              </a:ln>
              <a:effectLst/>
            </p:spPr>
          </p:cxnSp>
          <p:cxnSp>
            <p:nvCxnSpPr>
              <p:cNvPr id="247" name="直線コネクタ 246">
                <a:extLst>
                  <a:ext uri="{FF2B5EF4-FFF2-40B4-BE49-F238E27FC236}">
                    <a16:creationId xmlns:a16="http://schemas.microsoft.com/office/drawing/2014/main" id="{0A2F6A4C-6AD6-4ADB-8A3C-3E18641F5462}"/>
                  </a:ext>
                </a:extLst>
              </p:cNvPr>
              <p:cNvCxnSpPr>
                <a:cxnSpLocks/>
              </p:cNvCxnSpPr>
              <p:nvPr userDrawn="1"/>
            </p:nvCxnSpPr>
            <p:spPr>
              <a:xfrm>
                <a:off x="198091" y="1961952"/>
                <a:ext cx="9505056" cy="0"/>
              </a:xfrm>
              <a:prstGeom prst="line">
                <a:avLst/>
              </a:prstGeom>
              <a:noFill/>
              <a:ln w="9525">
                <a:solidFill>
                  <a:srgbClr val="EAEAEA"/>
                </a:solidFill>
                <a:round/>
                <a:headEnd/>
                <a:tailEnd/>
              </a:ln>
              <a:effectLst/>
            </p:spPr>
          </p:cxnSp>
          <p:cxnSp>
            <p:nvCxnSpPr>
              <p:cNvPr id="248" name="直線コネクタ 247">
                <a:extLst>
                  <a:ext uri="{FF2B5EF4-FFF2-40B4-BE49-F238E27FC236}">
                    <a16:creationId xmlns:a16="http://schemas.microsoft.com/office/drawing/2014/main" id="{861CD4EE-B74F-40B8-8FDB-DDC08704399C}"/>
                  </a:ext>
                </a:extLst>
              </p:cNvPr>
              <p:cNvCxnSpPr>
                <a:cxnSpLocks/>
              </p:cNvCxnSpPr>
              <p:nvPr userDrawn="1"/>
            </p:nvCxnSpPr>
            <p:spPr>
              <a:xfrm>
                <a:off x="198091" y="2105968"/>
                <a:ext cx="9505056" cy="0"/>
              </a:xfrm>
              <a:prstGeom prst="line">
                <a:avLst/>
              </a:prstGeom>
              <a:noFill/>
              <a:ln w="9525">
                <a:solidFill>
                  <a:srgbClr val="EAEAEA"/>
                </a:solidFill>
                <a:round/>
                <a:headEnd/>
                <a:tailEnd/>
              </a:ln>
              <a:effectLst/>
            </p:spPr>
          </p:cxnSp>
          <p:cxnSp>
            <p:nvCxnSpPr>
              <p:cNvPr id="249" name="直線コネクタ 248">
                <a:extLst>
                  <a:ext uri="{FF2B5EF4-FFF2-40B4-BE49-F238E27FC236}">
                    <a16:creationId xmlns:a16="http://schemas.microsoft.com/office/drawing/2014/main" id="{5BF2ED6B-6C9B-46A1-920F-487B1C4199BE}"/>
                  </a:ext>
                </a:extLst>
              </p:cNvPr>
              <p:cNvCxnSpPr>
                <a:cxnSpLocks/>
              </p:cNvCxnSpPr>
              <p:nvPr userDrawn="1"/>
            </p:nvCxnSpPr>
            <p:spPr>
              <a:xfrm>
                <a:off x="198091" y="2249984"/>
                <a:ext cx="9505056" cy="0"/>
              </a:xfrm>
              <a:prstGeom prst="line">
                <a:avLst/>
              </a:prstGeom>
              <a:noFill/>
              <a:ln w="9525">
                <a:solidFill>
                  <a:srgbClr val="EAEAEA"/>
                </a:solidFill>
                <a:round/>
                <a:headEnd/>
                <a:tailEnd/>
              </a:ln>
              <a:effectLst/>
            </p:spPr>
          </p:cxnSp>
          <p:cxnSp>
            <p:nvCxnSpPr>
              <p:cNvPr id="250" name="直線コネクタ 249">
                <a:extLst>
                  <a:ext uri="{FF2B5EF4-FFF2-40B4-BE49-F238E27FC236}">
                    <a16:creationId xmlns:a16="http://schemas.microsoft.com/office/drawing/2014/main" id="{1DC2A286-B8CA-4B55-B5A4-61CF21340827}"/>
                  </a:ext>
                </a:extLst>
              </p:cNvPr>
              <p:cNvCxnSpPr>
                <a:cxnSpLocks/>
              </p:cNvCxnSpPr>
              <p:nvPr userDrawn="1"/>
            </p:nvCxnSpPr>
            <p:spPr>
              <a:xfrm>
                <a:off x="198091" y="2394000"/>
                <a:ext cx="9505056" cy="0"/>
              </a:xfrm>
              <a:prstGeom prst="line">
                <a:avLst/>
              </a:prstGeom>
              <a:noFill/>
              <a:ln w="9525">
                <a:solidFill>
                  <a:srgbClr val="EAEAEA"/>
                </a:solidFill>
                <a:round/>
                <a:headEnd/>
                <a:tailEnd/>
              </a:ln>
              <a:effectLst/>
            </p:spPr>
          </p:cxnSp>
          <p:cxnSp>
            <p:nvCxnSpPr>
              <p:cNvPr id="251" name="直線コネクタ 250">
                <a:extLst>
                  <a:ext uri="{FF2B5EF4-FFF2-40B4-BE49-F238E27FC236}">
                    <a16:creationId xmlns:a16="http://schemas.microsoft.com/office/drawing/2014/main" id="{7D9594D7-86BD-420D-86A6-21A811E2CA7E}"/>
                  </a:ext>
                </a:extLst>
              </p:cNvPr>
              <p:cNvCxnSpPr>
                <a:cxnSpLocks/>
              </p:cNvCxnSpPr>
              <p:nvPr userDrawn="1"/>
            </p:nvCxnSpPr>
            <p:spPr>
              <a:xfrm>
                <a:off x="198091" y="2538016"/>
                <a:ext cx="9505056" cy="0"/>
              </a:xfrm>
              <a:prstGeom prst="line">
                <a:avLst/>
              </a:prstGeom>
              <a:noFill/>
              <a:ln w="9525">
                <a:solidFill>
                  <a:srgbClr val="EAEAEA"/>
                </a:solidFill>
                <a:round/>
                <a:headEnd/>
                <a:tailEnd/>
              </a:ln>
              <a:effectLst/>
            </p:spPr>
          </p:cxnSp>
          <p:cxnSp>
            <p:nvCxnSpPr>
              <p:cNvPr id="252" name="直線コネクタ 251">
                <a:extLst>
                  <a:ext uri="{FF2B5EF4-FFF2-40B4-BE49-F238E27FC236}">
                    <a16:creationId xmlns:a16="http://schemas.microsoft.com/office/drawing/2014/main" id="{064EC7F3-E817-4E79-B4E1-BC819CA6E6CE}"/>
                  </a:ext>
                </a:extLst>
              </p:cNvPr>
              <p:cNvCxnSpPr>
                <a:cxnSpLocks/>
              </p:cNvCxnSpPr>
              <p:nvPr userDrawn="1"/>
            </p:nvCxnSpPr>
            <p:spPr>
              <a:xfrm>
                <a:off x="198091" y="2682032"/>
                <a:ext cx="9505056" cy="0"/>
              </a:xfrm>
              <a:prstGeom prst="line">
                <a:avLst/>
              </a:prstGeom>
              <a:noFill/>
              <a:ln w="9525">
                <a:solidFill>
                  <a:srgbClr val="EAEAEA"/>
                </a:solidFill>
                <a:round/>
                <a:headEnd/>
                <a:tailEnd/>
              </a:ln>
              <a:effectLst/>
            </p:spPr>
          </p:cxnSp>
          <p:cxnSp>
            <p:nvCxnSpPr>
              <p:cNvPr id="253" name="直線コネクタ 252">
                <a:extLst>
                  <a:ext uri="{FF2B5EF4-FFF2-40B4-BE49-F238E27FC236}">
                    <a16:creationId xmlns:a16="http://schemas.microsoft.com/office/drawing/2014/main" id="{6D57B7AC-0DE8-40E0-9722-E2C711393E4F}"/>
                  </a:ext>
                </a:extLst>
              </p:cNvPr>
              <p:cNvCxnSpPr>
                <a:cxnSpLocks/>
              </p:cNvCxnSpPr>
              <p:nvPr userDrawn="1"/>
            </p:nvCxnSpPr>
            <p:spPr>
              <a:xfrm>
                <a:off x="198091" y="2826048"/>
                <a:ext cx="9505056" cy="0"/>
              </a:xfrm>
              <a:prstGeom prst="line">
                <a:avLst/>
              </a:prstGeom>
              <a:noFill/>
              <a:ln w="9525">
                <a:solidFill>
                  <a:srgbClr val="EAEAEA"/>
                </a:solidFill>
                <a:round/>
                <a:headEnd/>
                <a:tailEnd/>
              </a:ln>
              <a:effectLst/>
            </p:spPr>
          </p:cxnSp>
          <p:cxnSp>
            <p:nvCxnSpPr>
              <p:cNvPr id="254" name="直線コネクタ 253">
                <a:extLst>
                  <a:ext uri="{FF2B5EF4-FFF2-40B4-BE49-F238E27FC236}">
                    <a16:creationId xmlns:a16="http://schemas.microsoft.com/office/drawing/2014/main" id="{48EECE1B-A897-4FC7-8982-F800B22BD7D6}"/>
                  </a:ext>
                </a:extLst>
              </p:cNvPr>
              <p:cNvCxnSpPr>
                <a:cxnSpLocks/>
              </p:cNvCxnSpPr>
              <p:nvPr userDrawn="1"/>
            </p:nvCxnSpPr>
            <p:spPr>
              <a:xfrm>
                <a:off x="198091" y="2970064"/>
                <a:ext cx="9505056" cy="0"/>
              </a:xfrm>
              <a:prstGeom prst="line">
                <a:avLst/>
              </a:prstGeom>
              <a:noFill/>
              <a:ln w="9525">
                <a:solidFill>
                  <a:srgbClr val="EAEAEA"/>
                </a:solidFill>
                <a:round/>
                <a:headEnd/>
                <a:tailEnd/>
              </a:ln>
              <a:effectLst/>
            </p:spPr>
          </p:cxnSp>
          <p:cxnSp>
            <p:nvCxnSpPr>
              <p:cNvPr id="255" name="直線コネクタ 254">
                <a:extLst>
                  <a:ext uri="{FF2B5EF4-FFF2-40B4-BE49-F238E27FC236}">
                    <a16:creationId xmlns:a16="http://schemas.microsoft.com/office/drawing/2014/main" id="{CB1F2EE1-4D09-4095-89E9-AF2CCCAC9455}"/>
                  </a:ext>
                </a:extLst>
              </p:cNvPr>
              <p:cNvCxnSpPr>
                <a:cxnSpLocks/>
              </p:cNvCxnSpPr>
              <p:nvPr userDrawn="1"/>
            </p:nvCxnSpPr>
            <p:spPr>
              <a:xfrm>
                <a:off x="198091" y="3114080"/>
                <a:ext cx="9505056" cy="0"/>
              </a:xfrm>
              <a:prstGeom prst="line">
                <a:avLst/>
              </a:prstGeom>
              <a:noFill/>
              <a:ln w="9525">
                <a:solidFill>
                  <a:srgbClr val="EAEAEA"/>
                </a:solidFill>
                <a:round/>
                <a:headEnd/>
                <a:tailEnd/>
              </a:ln>
              <a:effectLst/>
            </p:spPr>
          </p:cxnSp>
          <p:cxnSp>
            <p:nvCxnSpPr>
              <p:cNvPr id="256" name="直線コネクタ 255">
                <a:extLst>
                  <a:ext uri="{FF2B5EF4-FFF2-40B4-BE49-F238E27FC236}">
                    <a16:creationId xmlns:a16="http://schemas.microsoft.com/office/drawing/2014/main" id="{D288F634-3E66-4B50-9666-52BE8B08BFD0}"/>
                  </a:ext>
                </a:extLst>
              </p:cNvPr>
              <p:cNvCxnSpPr>
                <a:cxnSpLocks/>
              </p:cNvCxnSpPr>
              <p:nvPr userDrawn="1"/>
            </p:nvCxnSpPr>
            <p:spPr>
              <a:xfrm>
                <a:off x="198091" y="3258096"/>
                <a:ext cx="9505056" cy="0"/>
              </a:xfrm>
              <a:prstGeom prst="line">
                <a:avLst/>
              </a:prstGeom>
              <a:noFill/>
              <a:ln w="9525">
                <a:solidFill>
                  <a:srgbClr val="EAEAEA"/>
                </a:solidFill>
                <a:round/>
                <a:headEnd/>
                <a:tailEnd/>
              </a:ln>
              <a:effectLst/>
            </p:spPr>
          </p:cxnSp>
          <p:cxnSp>
            <p:nvCxnSpPr>
              <p:cNvPr id="257" name="直線コネクタ 256">
                <a:extLst>
                  <a:ext uri="{FF2B5EF4-FFF2-40B4-BE49-F238E27FC236}">
                    <a16:creationId xmlns:a16="http://schemas.microsoft.com/office/drawing/2014/main" id="{3224CD69-AA3B-4D87-AE90-5CFC20BC08E0}"/>
                  </a:ext>
                </a:extLst>
              </p:cNvPr>
              <p:cNvCxnSpPr>
                <a:cxnSpLocks/>
              </p:cNvCxnSpPr>
              <p:nvPr userDrawn="1"/>
            </p:nvCxnSpPr>
            <p:spPr>
              <a:xfrm>
                <a:off x="198091" y="3402112"/>
                <a:ext cx="9505056" cy="0"/>
              </a:xfrm>
              <a:prstGeom prst="line">
                <a:avLst/>
              </a:prstGeom>
              <a:noFill/>
              <a:ln w="9525">
                <a:solidFill>
                  <a:srgbClr val="EAEAEA"/>
                </a:solidFill>
                <a:round/>
                <a:headEnd/>
                <a:tailEnd/>
              </a:ln>
              <a:effectLst/>
            </p:spPr>
          </p:cxnSp>
          <p:cxnSp>
            <p:nvCxnSpPr>
              <p:cNvPr id="258" name="直線コネクタ 257">
                <a:extLst>
                  <a:ext uri="{FF2B5EF4-FFF2-40B4-BE49-F238E27FC236}">
                    <a16:creationId xmlns:a16="http://schemas.microsoft.com/office/drawing/2014/main" id="{8ECB8F3C-B185-414E-B6EB-E538117A2DFF}"/>
                  </a:ext>
                </a:extLst>
              </p:cNvPr>
              <p:cNvCxnSpPr>
                <a:cxnSpLocks/>
              </p:cNvCxnSpPr>
              <p:nvPr userDrawn="1"/>
            </p:nvCxnSpPr>
            <p:spPr>
              <a:xfrm>
                <a:off x="198091" y="3546128"/>
                <a:ext cx="9505056" cy="0"/>
              </a:xfrm>
              <a:prstGeom prst="line">
                <a:avLst/>
              </a:prstGeom>
              <a:noFill/>
              <a:ln w="9525">
                <a:solidFill>
                  <a:srgbClr val="EAEAEA"/>
                </a:solidFill>
                <a:round/>
                <a:headEnd/>
                <a:tailEnd/>
              </a:ln>
              <a:effectLst/>
            </p:spPr>
          </p:cxnSp>
          <p:cxnSp>
            <p:nvCxnSpPr>
              <p:cNvPr id="259" name="直線コネクタ 258">
                <a:extLst>
                  <a:ext uri="{FF2B5EF4-FFF2-40B4-BE49-F238E27FC236}">
                    <a16:creationId xmlns:a16="http://schemas.microsoft.com/office/drawing/2014/main" id="{79546A14-F18F-4D11-94B2-8B9489C6DDC2}"/>
                  </a:ext>
                </a:extLst>
              </p:cNvPr>
              <p:cNvCxnSpPr>
                <a:cxnSpLocks/>
              </p:cNvCxnSpPr>
              <p:nvPr userDrawn="1"/>
            </p:nvCxnSpPr>
            <p:spPr>
              <a:xfrm>
                <a:off x="198091" y="3690144"/>
                <a:ext cx="9505056" cy="0"/>
              </a:xfrm>
              <a:prstGeom prst="line">
                <a:avLst/>
              </a:prstGeom>
              <a:noFill/>
              <a:ln w="9525">
                <a:solidFill>
                  <a:srgbClr val="EAEAEA"/>
                </a:solidFill>
                <a:round/>
                <a:headEnd/>
                <a:tailEnd/>
              </a:ln>
              <a:effectLst/>
            </p:spPr>
          </p:cxnSp>
          <p:cxnSp>
            <p:nvCxnSpPr>
              <p:cNvPr id="260" name="直線コネクタ 259">
                <a:extLst>
                  <a:ext uri="{FF2B5EF4-FFF2-40B4-BE49-F238E27FC236}">
                    <a16:creationId xmlns:a16="http://schemas.microsoft.com/office/drawing/2014/main" id="{E1CB54CC-E432-4B30-B17B-393737056DB5}"/>
                  </a:ext>
                </a:extLst>
              </p:cNvPr>
              <p:cNvCxnSpPr>
                <a:cxnSpLocks/>
              </p:cNvCxnSpPr>
              <p:nvPr userDrawn="1"/>
            </p:nvCxnSpPr>
            <p:spPr>
              <a:xfrm>
                <a:off x="198091" y="3978176"/>
                <a:ext cx="9505056" cy="0"/>
              </a:xfrm>
              <a:prstGeom prst="line">
                <a:avLst/>
              </a:prstGeom>
              <a:noFill/>
              <a:ln w="9525">
                <a:solidFill>
                  <a:srgbClr val="EAEAEA"/>
                </a:solidFill>
                <a:round/>
                <a:headEnd/>
                <a:tailEnd/>
              </a:ln>
              <a:effectLst/>
            </p:spPr>
          </p:cxnSp>
          <p:cxnSp>
            <p:nvCxnSpPr>
              <p:cNvPr id="261" name="直線コネクタ 260">
                <a:extLst>
                  <a:ext uri="{FF2B5EF4-FFF2-40B4-BE49-F238E27FC236}">
                    <a16:creationId xmlns:a16="http://schemas.microsoft.com/office/drawing/2014/main" id="{D2872346-E4A7-401E-BB09-CD366737FB77}"/>
                  </a:ext>
                </a:extLst>
              </p:cNvPr>
              <p:cNvCxnSpPr>
                <a:cxnSpLocks/>
              </p:cNvCxnSpPr>
              <p:nvPr userDrawn="1"/>
            </p:nvCxnSpPr>
            <p:spPr>
              <a:xfrm>
                <a:off x="198091" y="4122192"/>
                <a:ext cx="9505056" cy="0"/>
              </a:xfrm>
              <a:prstGeom prst="line">
                <a:avLst/>
              </a:prstGeom>
              <a:noFill/>
              <a:ln w="9525">
                <a:solidFill>
                  <a:srgbClr val="EAEAEA"/>
                </a:solidFill>
                <a:round/>
                <a:headEnd/>
                <a:tailEnd/>
              </a:ln>
              <a:effectLst/>
            </p:spPr>
          </p:cxnSp>
          <p:cxnSp>
            <p:nvCxnSpPr>
              <p:cNvPr id="262" name="直線コネクタ 261">
                <a:extLst>
                  <a:ext uri="{FF2B5EF4-FFF2-40B4-BE49-F238E27FC236}">
                    <a16:creationId xmlns:a16="http://schemas.microsoft.com/office/drawing/2014/main" id="{4687DF8D-449E-42CA-A66E-93C0E1F1F839}"/>
                  </a:ext>
                </a:extLst>
              </p:cNvPr>
              <p:cNvCxnSpPr>
                <a:cxnSpLocks/>
              </p:cNvCxnSpPr>
              <p:nvPr userDrawn="1"/>
            </p:nvCxnSpPr>
            <p:spPr>
              <a:xfrm>
                <a:off x="198091" y="4266208"/>
                <a:ext cx="9505056" cy="0"/>
              </a:xfrm>
              <a:prstGeom prst="line">
                <a:avLst/>
              </a:prstGeom>
              <a:noFill/>
              <a:ln w="9525">
                <a:solidFill>
                  <a:srgbClr val="EAEAEA"/>
                </a:solidFill>
                <a:round/>
                <a:headEnd/>
                <a:tailEnd/>
              </a:ln>
              <a:effectLst/>
            </p:spPr>
          </p:cxnSp>
          <p:cxnSp>
            <p:nvCxnSpPr>
              <p:cNvPr id="263" name="直線コネクタ 262">
                <a:extLst>
                  <a:ext uri="{FF2B5EF4-FFF2-40B4-BE49-F238E27FC236}">
                    <a16:creationId xmlns:a16="http://schemas.microsoft.com/office/drawing/2014/main" id="{2B7E4CA2-4686-46D2-9E9E-94C2D9E1AA17}"/>
                  </a:ext>
                </a:extLst>
              </p:cNvPr>
              <p:cNvCxnSpPr>
                <a:cxnSpLocks/>
              </p:cNvCxnSpPr>
              <p:nvPr userDrawn="1"/>
            </p:nvCxnSpPr>
            <p:spPr>
              <a:xfrm>
                <a:off x="198091" y="4410224"/>
                <a:ext cx="9505056" cy="0"/>
              </a:xfrm>
              <a:prstGeom prst="line">
                <a:avLst/>
              </a:prstGeom>
              <a:noFill/>
              <a:ln w="9525">
                <a:solidFill>
                  <a:srgbClr val="EAEAEA"/>
                </a:solidFill>
                <a:round/>
                <a:headEnd/>
                <a:tailEnd/>
              </a:ln>
              <a:effectLst/>
            </p:spPr>
          </p:cxnSp>
          <p:cxnSp>
            <p:nvCxnSpPr>
              <p:cNvPr id="264" name="直線コネクタ 263">
                <a:extLst>
                  <a:ext uri="{FF2B5EF4-FFF2-40B4-BE49-F238E27FC236}">
                    <a16:creationId xmlns:a16="http://schemas.microsoft.com/office/drawing/2014/main" id="{A06BD4F9-7547-4403-A51D-2348982F716C}"/>
                  </a:ext>
                </a:extLst>
              </p:cNvPr>
              <p:cNvCxnSpPr>
                <a:cxnSpLocks/>
              </p:cNvCxnSpPr>
              <p:nvPr userDrawn="1"/>
            </p:nvCxnSpPr>
            <p:spPr>
              <a:xfrm>
                <a:off x="198091" y="4554240"/>
                <a:ext cx="9505056" cy="0"/>
              </a:xfrm>
              <a:prstGeom prst="line">
                <a:avLst/>
              </a:prstGeom>
              <a:noFill/>
              <a:ln w="9525">
                <a:solidFill>
                  <a:srgbClr val="EAEAEA"/>
                </a:solidFill>
                <a:round/>
                <a:headEnd/>
                <a:tailEnd/>
              </a:ln>
              <a:effectLst/>
            </p:spPr>
          </p:cxnSp>
          <p:cxnSp>
            <p:nvCxnSpPr>
              <p:cNvPr id="265" name="直線コネクタ 264">
                <a:extLst>
                  <a:ext uri="{FF2B5EF4-FFF2-40B4-BE49-F238E27FC236}">
                    <a16:creationId xmlns:a16="http://schemas.microsoft.com/office/drawing/2014/main" id="{5A2483F3-6F66-4643-A5F4-60D4229B6F35}"/>
                  </a:ext>
                </a:extLst>
              </p:cNvPr>
              <p:cNvCxnSpPr>
                <a:cxnSpLocks/>
              </p:cNvCxnSpPr>
              <p:nvPr userDrawn="1"/>
            </p:nvCxnSpPr>
            <p:spPr>
              <a:xfrm>
                <a:off x="198091" y="4698256"/>
                <a:ext cx="9505056" cy="0"/>
              </a:xfrm>
              <a:prstGeom prst="line">
                <a:avLst/>
              </a:prstGeom>
              <a:noFill/>
              <a:ln w="9525">
                <a:solidFill>
                  <a:srgbClr val="EAEAEA"/>
                </a:solidFill>
                <a:round/>
                <a:headEnd/>
                <a:tailEnd/>
              </a:ln>
              <a:effectLst/>
            </p:spPr>
          </p:cxnSp>
          <p:cxnSp>
            <p:nvCxnSpPr>
              <p:cNvPr id="266" name="直線コネクタ 265">
                <a:extLst>
                  <a:ext uri="{FF2B5EF4-FFF2-40B4-BE49-F238E27FC236}">
                    <a16:creationId xmlns:a16="http://schemas.microsoft.com/office/drawing/2014/main" id="{919FD7BA-F2CF-423C-909D-E2D3ACF483CB}"/>
                  </a:ext>
                </a:extLst>
              </p:cNvPr>
              <p:cNvCxnSpPr>
                <a:cxnSpLocks/>
              </p:cNvCxnSpPr>
              <p:nvPr userDrawn="1"/>
            </p:nvCxnSpPr>
            <p:spPr>
              <a:xfrm>
                <a:off x="198091" y="4842272"/>
                <a:ext cx="9505056" cy="0"/>
              </a:xfrm>
              <a:prstGeom prst="line">
                <a:avLst/>
              </a:prstGeom>
              <a:noFill/>
              <a:ln w="9525">
                <a:solidFill>
                  <a:srgbClr val="EAEAEA"/>
                </a:solidFill>
                <a:round/>
                <a:headEnd/>
                <a:tailEnd/>
              </a:ln>
              <a:effectLst/>
            </p:spPr>
          </p:cxnSp>
          <p:cxnSp>
            <p:nvCxnSpPr>
              <p:cNvPr id="267" name="直線コネクタ 266">
                <a:extLst>
                  <a:ext uri="{FF2B5EF4-FFF2-40B4-BE49-F238E27FC236}">
                    <a16:creationId xmlns:a16="http://schemas.microsoft.com/office/drawing/2014/main" id="{B80543E4-6AD3-474A-9818-E44B4197CA05}"/>
                  </a:ext>
                </a:extLst>
              </p:cNvPr>
              <p:cNvCxnSpPr>
                <a:cxnSpLocks/>
              </p:cNvCxnSpPr>
              <p:nvPr userDrawn="1"/>
            </p:nvCxnSpPr>
            <p:spPr>
              <a:xfrm>
                <a:off x="198091" y="4986288"/>
                <a:ext cx="9505056" cy="0"/>
              </a:xfrm>
              <a:prstGeom prst="line">
                <a:avLst/>
              </a:prstGeom>
              <a:noFill/>
              <a:ln w="9525">
                <a:solidFill>
                  <a:srgbClr val="EAEAEA"/>
                </a:solidFill>
                <a:round/>
                <a:headEnd/>
                <a:tailEnd/>
              </a:ln>
              <a:effectLst/>
            </p:spPr>
          </p:cxnSp>
          <p:cxnSp>
            <p:nvCxnSpPr>
              <p:cNvPr id="268" name="直線コネクタ 267">
                <a:extLst>
                  <a:ext uri="{FF2B5EF4-FFF2-40B4-BE49-F238E27FC236}">
                    <a16:creationId xmlns:a16="http://schemas.microsoft.com/office/drawing/2014/main" id="{9B896693-816A-4AA6-A9CE-51091187EF8B}"/>
                  </a:ext>
                </a:extLst>
              </p:cNvPr>
              <p:cNvCxnSpPr>
                <a:cxnSpLocks/>
              </p:cNvCxnSpPr>
              <p:nvPr userDrawn="1"/>
            </p:nvCxnSpPr>
            <p:spPr>
              <a:xfrm>
                <a:off x="198091" y="5130304"/>
                <a:ext cx="9505056" cy="0"/>
              </a:xfrm>
              <a:prstGeom prst="line">
                <a:avLst/>
              </a:prstGeom>
              <a:noFill/>
              <a:ln w="9525">
                <a:solidFill>
                  <a:srgbClr val="EAEAEA"/>
                </a:solidFill>
                <a:round/>
                <a:headEnd/>
                <a:tailEnd/>
              </a:ln>
              <a:effectLst/>
            </p:spPr>
          </p:cxnSp>
          <p:cxnSp>
            <p:nvCxnSpPr>
              <p:cNvPr id="269" name="直線コネクタ 268">
                <a:extLst>
                  <a:ext uri="{FF2B5EF4-FFF2-40B4-BE49-F238E27FC236}">
                    <a16:creationId xmlns:a16="http://schemas.microsoft.com/office/drawing/2014/main" id="{661B075B-E84C-434C-99FD-98E4E98A2153}"/>
                  </a:ext>
                </a:extLst>
              </p:cNvPr>
              <p:cNvCxnSpPr>
                <a:cxnSpLocks/>
              </p:cNvCxnSpPr>
              <p:nvPr userDrawn="1"/>
            </p:nvCxnSpPr>
            <p:spPr>
              <a:xfrm>
                <a:off x="198091" y="5274320"/>
                <a:ext cx="9505056" cy="0"/>
              </a:xfrm>
              <a:prstGeom prst="line">
                <a:avLst/>
              </a:prstGeom>
              <a:noFill/>
              <a:ln w="9525">
                <a:solidFill>
                  <a:srgbClr val="EAEAEA"/>
                </a:solidFill>
                <a:round/>
                <a:headEnd/>
                <a:tailEnd/>
              </a:ln>
              <a:effectLst/>
            </p:spPr>
          </p:cxnSp>
          <p:cxnSp>
            <p:nvCxnSpPr>
              <p:cNvPr id="270" name="直線コネクタ 269">
                <a:extLst>
                  <a:ext uri="{FF2B5EF4-FFF2-40B4-BE49-F238E27FC236}">
                    <a16:creationId xmlns:a16="http://schemas.microsoft.com/office/drawing/2014/main" id="{9C7D7953-363B-40E0-8D83-883D394C5A46}"/>
                  </a:ext>
                </a:extLst>
              </p:cNvPr>
              <p:cNvCxnSpPr>
                <a:cxnSpLocks/>
              </p:cNvCxnSpPr>
              <p:nvPr userDrawn="1"/>
            </p:nvCxnSpPr>
            <p:spPr>
              <a:xfrm>
                <a:off x="198091" y="5418336"/>
                <a:ext cx="9505056" cy="0"/>
              </a:xfrm>
              <a:prstGeom prst="line">
                <a:avLst/>
              </a:prstGeom>
              <a:noFill/>
              <a:ln w="9525">
                <a:solidFill>
                  <a:srgbClr val="EAEAEA"/>
                </a:solidFill>
                <a:round/>
                <a:headEnd/>
                <a:tailEnd/>
              </a:ln>
              <a:effectLst/>
            </p:spPr>
          </p:cxnSp>
          <p:cxnSp>
            <p:nvCxnSpPr>
              <p:cNvPr id="271" name="直線コネクタ 270">
                <a:extLst>
                  <a:ext uri="{FF2B5EF4-FFF2-40B4-BE49-F238E27FC236}">
                    <a16:creationId xmlns:a16="http://schemas.microsoft.com/office/drawing/2014/main" id="{710B8DE0-3158-4B19-9C58-4E67429D179E}"/>
                  </a:ext>
                </a:extLst>
              </p:cNvPr>
              <p:cNvCxnSpPr>
                <a:cxnSpLocks/>
              </p:cNvCxnSpPr>
              <p:nvPr userDrawn="1"/>
            </p:nvCxnSpPr>
            <p:spPr>
              <a:xfrm>
                <a:off x="198091" y="5562352"/>
                <a:ext cx="9505056" cy="0"/>
              </a:xfrm>
              <a:prstGeom prst="line">
                <a:avLst/>
              </a:prstGeom>
              <a:noFill/>
              <a:ln w="9525">
                <a:solidFill>
                  <a:srgbClr val="EAEAEA"/>
                </a:solidFill>
                <a:round/>
                <a:headEnd/>
                <a:tailEnd/>
              </a:ln>
              <a:effectLst/>
            </p:spPr>
          </p:cxnSp>
          <p:cxnSp>
            <p:nvCxnSpPr>
              <p:cNvPr id="272" name="直線コネクタ 271">
                <a:extLst>
                  <a:ext uri="{FF2B5EF4-FFF2-40B4-BE49-F238E27FC236}">
                    <a16:creationId xmlns:a16="http://schemas.microsoft.com/office/drawing/2014/main" id="{BC6DE1AC-D018-470A-8634-0212BE692582}"/>
                  </a:ext>
                </a:extLst>
              </p:cNvPr>
              <p:cNvCxnSpPr>
                <a:cxnSpLocks/>
              </p:cNvCxnSpPr>
              <p:nvPr userDrawn="1"/>
            </p:nvCxnSpPr>
            <p:spPr>
              <a:xfrm>
                <a:off x="198091" y="5706368"/>
                <a:ext cx="9505056" cy="0"/>
              </a:xfrm>
              <a:prstGeom prst="line">
                <a:avLst/>
              </a:prstGeom>
              <a:noFill/>
              <a:ln w="9525">
                <a:solidFill>
                  <a:srgbClr val="EAEAEA"/>
                </a:solidFill>
                <a:round/>
                <a:headEnd/>
                <a:tailEnd/>
              </a:ln>
              <a:effectLst/>
            </p:spPr>
          </p:cxnSp>
          <p:cxnSp>
            <p:nvCxnSpPr>
              <p:cNvPr id="273" name="直線コネクタ 272">
                <a:extLst>
                  <a:ext uri="{FF2B5EF4-FFF2-40B4-BE49-F238E27FC236}">
                    <a16:creationId xmlns:a16="http://schemas.microsoft.com/office/drawing/2014/main" id="{B3222170-387E-4EA5-BAA0-5B488976652B}"/>
                  </a:ext>
                </a:extLst>
              </p:cNvPr>
              <p:cNvCxnSpPr>
                <a:cxnSpLocks/>
              </p:cNvCxnSpPr>
              <p:nvPr userDrawn="1"/>
            </p:nvCxnSpPr>
            <p:spPr>
              <a:xfrm>
                <a:off x="198091" y="5850384"/>
                <a:ext cx="9505056" cy="0"/>
              </a:xfrm>
              <a:prstGeom prst="line">
                <a:avLst/>
              </a:prstGeom>
              <a:noFill/>
              <a:ln w="9525">
                <a:solidFill>
                  <a:srgbClr val="EAEAEA"/>
                </a:solidFill>
                <a:round/>
                <a:headEnd/>
                <a:tailEnd/>
              </a:ln>
              <a:effectLst/>
            </p:spPr>
          </p:cxnSp>
          <p:cxnSp>
            <p:nvCxnSpPr>
              <p:cNvPr id="274" name="直線コネクタ 273">
                <a:extLst>
                  <a:ext uri="{FF2B5EF4-FFF2-40B4-BE49-F238E27FC236}">
                    <a16:creationId xmlns:a16="http://schemas.microsoft.com/office/drawing/2014/main" id="{2376D5B5-6C69-42F2-9D54-CC0DF4C5C604}"/>
                  </a:ext>
                </a:extLst>
              </p:cNvPr>
              <p:cNvCxnSpPr>
                <a:cxnSpLocks/>
              </p:cNvCxnSpPr>
              <p:nvPr userDrawn="1"/>
            </p:nvCxnSpPr>
            <p:spPr>
              <a:xfrm>
                <a:off x="198091" y="5994400"/>
                <a:ext cx="9505056" cy="0"/>
              </a:xfrm>
              <a:prstGeom prst="line">
                <a:avLst/>
              </a:prstGeom>
              <a:noFill/>
              <a:ln w="9525">
                <a:solidFill>
                  <a:srgbClr val="EAEAEA"/>
                </a:solidFill>
                <a:round/>
                <a:headEnd/>
                <a:tailEnd/>
              </a:ln>
              <a:effectLst/>
            </p:spPr>
          </p:cxnSp>
          <p:cxnSp>
            <p:nvCxnSpPr>
              <p:cNvPr id="275" name="直線コネクタ 274">
                <a:extLst>
                  <a:ext uri="{FF2B5EF4-FFF2-40B4-BE49-F238E27FC236}">
                    <a16:creationId xmlns:a16="http://schemas.microsoft.com/office/drawing/2014/main" id="{645213BF-55BF-470C-BD3E-41A48A00776F}"/>
                  </a:ext>
                </a:extLst>
              </p:cNvPr>
              <p:cNvCxnSpPr>
                <a:cxnSpLocks/>
              </p:cNvCxnSpPr>
              <p:nvPr userDrawn="1"/>
            </p:nvCxnSpPr>
            <p:spPr>
              <a:xfrm>
                <a:off x="198091" y="6138416"/>
                <a:ext cx="9505056" cy="0"/>
              </a:xfrm>
              <a:prstGeom prst="line">
                <a:avLst/>
              </a:prstGeom>
              <a:noFill/>
              <a:ln w="9525">
                <a:solidFill>
                  <a:srgbClr val="EAEAEA"/>
                </a:solidFill>
                <a:round/>
                <a:headEnd/>
                <a:tailEnd/>
              </a:ln>
              <a:effectLst/>
            </p:spPr>
          </p:cxnSp>
          <p:cxnSp>
            <p:nvCxnSpPr>
              <p:cNvPr id="276" name="直線コネクタ 275">
                <a:extLst>
                  <a:ext uri="{FF2B5EF4-FFF2-40B4-BE49-F238E27FC236}">
                    <a16:creationId xmlns:a16="http://schemas.microsoft.com/office/drawing/2014/main" id="{5DE98497-0F2C-4248-A58C-97C85C243829}"/>
                  </a:ext>
                </a:extLst>
              </p:cNvPr>
              <p:cNvCxnSpPr>
                <a:cxnSpLocks/>
              </p:cNvCxnSpPr>
              <p:nvPr userDrawn="1"/>
            </p:nvCxnSpPr>
            <p:spPr>
              <a:xfrm>
                <a:off x="198091" y="6282432"/>
                <a:ext cx="9505056" cy="0"/>
              </a:xfrm>
              <a:prstGeom prst="line">
                <a:avLst/>
              </a:prstGeom>
              <a:noFill/>
              <a:ln w="9525">
                <a:solidFill>
                  <a:srgbClr val="EAEAEA"/>
                </a:solidFill>
                <a:round/>
                <a:headEnd/>
                <a:tailEnd/>
              </a:ln>
              <a:effectLst/>
            </p:spPr>
          </p:cxnSp>
          <p:cxnSp>
            <p:nvCxnSpPr>
              <p:cNvPr id="277" name="直線コネクタ 276">
                <a:extLst>
                  <a:ext uri="{FF2B5EF4-FFF2-40B4-BE49-F238E27FC236}">
                    <a16:creationId xmlns:a16="http://schemas.microsoft.com/office/drawing/2014/main" id="{D1AB974B-D1B8-48D5-BB43-B3D4E281478A}"/>
                  </a:ext>
                </a:extLst>
              </p:cNvPr>
              <p:cNvCxnSpPr>
                <a:cxnSpLocks/>
              </p:cNvCxnSpPr>
              <p:nvPr userDrawn="1"/>
            </p:nvCxnSpPr>
            <p:spPr>
              <a:xfrm>
                <a:off x="198091" y="6426448"/>
                <a:ext cx="9505056" cy="0"/>
              </a:xfrm>
              <a:prstGeom prst="line">
                <a:avLst/>
              </a:prstGeom>
              <a:noFill/>
              <a:ln w="9525">
                <a:solidFill>
                  <a:srgbClr val="EAEAEA"/>
                </a:solidFill>
                <a:round/>
                <a:headEnd/>
                <a:tailEnd/>
              </a:ln>
              <a:effectLst/>
            </p:spPr>
          </p:cxnSp>
        </p:grpSp>
        <p:grpSp>
          <p:nvGrpSpPr>
            <p:cNvPr id="238" name="グループ化 237">
              <a:extLst>
                <a:ext uri="{FF2B5EF4-FFF2-40B4-BE49-F238E27FC236}">
                  <a16:creationId xmlns:a16="http://schemas.microsoft.com/office/drawing/2014/main" id="{1F3ED58E-1B1A-4A05-B75F-7A19754AECC6}"/>
                </a:ext>
              </a:extLst>
            </p:cNvPr>
            <p:cNvGrpSpPr/>
            <p:nvPr userDrawn="1"/>
          </p:nvGrpSpPr>
          <p:grpSpPr>
            <a:xfrm>
              <a:off x="198091" y="1097856"/>
              <a:ext cx="9511853" cy="5472608"/>
              <a:chOff x="198091" y="1097856"/>
              <a:chExt cx="9511853" cy="5472608"/>
            </a:xfrm>
          </p:grpSpPr>
          <p:sp>
            <p:nvSpPr>
              <p:cNvPr id="239" name="正方形/長方形 238">
                <a:extLst>
                  <a:ext uri="{FF2B5EF4-FFF2-40B4-BE49-F238E27FC236}">
                    <a16:creationId xmlns:a16="http://schemas.microsoft.com/office/drawing/2014/main" id="{68962057-490A-428B-A1CC-7F559D03DAA7}"/>
                  </a:ext>
                </a:extLst>
              </p:cNvPr>
              <p:cNvSpPr/>
              <p:nvPr userDrawn="1"/>
            </p:nvSpPr>
            <p:spPr>
              <a:xfrm>
                <a:off x="198091" y="1097856"/>
                <a:ext cx="9505056" cy="5472608"/>
              </a:xfrm>
              <a:prstGeom prst="rect">
                <a:avLst/>
              </a:prstGeom>
              <a:noFill/>
              <a:ln w="9525">
                <a:solidFill>
                  <a:srgbClr val="C0C0C0"/>
                </a:solidFill>
                <a:round/>
                <a:headEnd/>
                <a:tailEnd/>
              </a:ln>
              <a:effec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dirty="0">
                  <a:solidFill>
                    <a:prstClr val="black"/>
                  </a:solidFill>
                </a:endParaRPr>
              </a:p>
            </p:txBody>
          </p:sp>
          <p:cxnSp>
            <p:nvCxnSpPr>
              <p:cNvPr id="240" name="直線コネクタ 239">
                <a:extLst>
                  <a:ext uri="{FF2B5EF4-FFF2-40B4-BE49-F238E27FC236}">
                    <a16:creationId xmlns:a16="http://schemas.microsoft.com/office/drawing/2014/main" id="{D7A82862-0A0D-4E9D-AE5B-208BE6B29BB0}"/>
                  </a:ext>
                </a:extLst>
              </p:cNvPr>
              <p:cNvCxnSpPr/>
              <p:nvPr userDrawn="1"/>
            </p:nvCxnSpPr>
            <p:spPr>
              <a:xfrm rot="5400000">
                <a:off x="2214315" y="3834160"/>
                <a:ext cx="5472608" cy="0"/>
              </a:xfrm>
              <a:prstGeom prst="line">
                <a:avLst/>
              </a:prstGeom>
              <a:noFill/>
              <a:ln w="9525">
                <a:solidFill>
                  <a:srgbClr val="C0C0C0"/>
                </a:solidFill>
                <a:round/>
                <a:headEnd/>
                <a:tailEnd/>
              </a:ln>
              <a:effectLst/>
            </p:spPr>
          </p:cxnSp>
          <p:cxnSp>
            <p:nvCxnSpPr>
              <p:cNvPr id="241" name="直線コネクタ 240">
                <a:extLst>
                  <a:ext uri="{FF2B5EF4-FFF2-40B4-BE49-F238E27FC236}">
                    <a16:creationId xmlns:a16="http://schemas.microsoft.com/office/drawing/2014/main" id="{D075D131-DADA-4A1B-BCC8-039B0416EE2A}"/>
                  </a:ext>
                </a:extLst>
              </p:cNvPr>
              <p:cNvCxnSpPr>
                <a:cxnSpLocks/>
                <a:stCxn id="239" idx="1"/>
              </p:cNvCxnSpPr>
              <p:nvPr userDrawn="1"/>
            </p:nvCxnSpPr>
            <p:spPr>
              <a:xfrm>
                <a:off x="198091" y="3834160"/>
                <a:ext cx="9511853" cy="0"/>
              </a:xfrm>
              <a:prstGeom prst="line">
                <a:avLst/>
              </a:prstGeom>
              <a:noFill/>
              <a:ln w="9525">
                <a:solidFill>
                  <a:srgbClr val="C0C0C0"/>
                </a:solidFill>
                <a:round/>
                <a:headEnd/>
                <a:tailEnd/>
              </a:ln>
              <a:effectLst/>
            </p:spPr>
          </p:cxnSp>
        </p:grpSp>
      </p:grpSp>
      <p:sp>
        <p:nvSpPr>
          <p:cNvPr id="2" name="Title Placeholder 1"/>
          <p:cNvSpPr>
            <a:spLocks noGrp="1"/>
          </p:cNvSpPr>
          <p:nvPr userDrawn="1">
            <p:ph type="title"/>
          </p:nvPr>
        </p:nvSpPr>
        <p:spPr>
          <a:xfrm>
            <a:off x="575123" y="126000"/>
            <a:ext cx="7272000" cy="720000"/>
          </a:xfrm>
          <a:prstGeom prst="rect">
            <a:avLst/>
          </a:prstGeom>
        </p:spPr>
        <p:txBody>
          <a:bodyPr vert="horz" lIns="0" tIns="0" rIns="0" bIns="0" rtlCol="0" anchor="ctr">
            <a:noAutofit/>
          </a:bodyPr>
          <a:lstStyle/>
          <a:p>
            <a:r>
              <a:rPr lang="ja-JP" altLang="en-US" dirty="0"/>
              <a:t>マスター タイトルの書式設定</a:t>
            </a:r>
            <a:endParaRPr lang="en-US" dirty="0"/>
          </a:p>
        </p:txBody>
      </p:sp>
      <p:sp>
        <p:nvSpPr>
          <p:cNvPr id="12" name="Slide Number Placeholder 5">
            <a:extLst>
              <a:ext uri="{FF2B5EF4-FFF2-40B4-BE49-F238E27FC236}">
                <a16:creationId xmlns:a16="http://schemas.microsoft.com/office/drawing/2014/main" id="{D5415A91-82B8-49CA-B0CC-8E5663346E25}"/>
              </a:ext>
            </a:extLst>
          </p:cNvPr>
          <p:cNvSpPr>
            <a:spLocks noGrp="1"/>
          </p:cNvSpPr>
          <p:nvPr>
            <p:ph type="sldNum" sz="quarter" idx="4"/>
          </p:nvPr>
        </p:nvSpPr>
        <p:spPr>
          <a:xfrm>
            <a:off x="10254140" y="7171086"/>
            <a:ext cx="348731" cy="144000"/>
          </a:xfrm>
          <a:prstGeom prst="rect">
            <a:avLst/>
          </a:prstGeom>
        </p:spPr>
        <p:txBody>
          <a:bodyPr vert="horz" lIns="0" tIns="0" rIns="0" bIns="0" rtlCol="0" anchor="ctr"/>
          <a:lstStyle>
            <a:lvl1pPr algn="ctr" fontAlgn="ctr">
              <a:defRPr lang="ja-JP" altLang="en-US" sz="900" smtClean="0">
                <a:solidFill>
                  <a:schemeClr val="bg1"/>
                </a:solidFill>
              </a:defRPr>
            </a:lvl1pPr>
          </a:lstStyle>
          <a:p>
            <a:fld id="{9FB9FBB1-FD5B-41A6-B84B-A229A6B4BB39}" type="slidenum">
              <a:rPr lang="en-US" altLang="ja-JP" smtClean="0"/>
              <a:pPr/>
              <a:t>‹#›</a:t>
            </a:fld>
            <a:endParaRPr lang="en-US" dirty="0"/>
          </a:p>
        </p:txBody>
      </p:sp>
      <p:cxnSp>
        <p:nvCxnSpPr>
          <p:cNvPr id="117" name="直線コネクタ 116">
            <a:extLst>
              <a:ext uri="{FF2B5EF4-FFF2-40B4-BE49-F238E27FC236}">
                <a16:creationId xmlns:a16="http://schemas.microsoft.com/office/drawing/2014/main" id="{DBC34B8D-FEAA-46B2-BB80-8BDE492EC326}"/>
              </a:ext>
            </a:extLst>
          </p:cNvPr>
          <p:cNvCxnSpPr>
            <a:cxnSpLocks/>
          </p:cNvCxnSpPr>
          <p:nvPr userDrawn="1"/>
        </p:nvCxnSpPr>
        <p:spPr>
          <a:xfrm>
            <a:off x="143650" y="953840"/>
            <a:ext cx="10368000" cy="0"/>
          </a:xfrm>
          <a:prstGeom prst="line">
            <a:avLst/>
          </a:prstGeom>
          <a:ln w="9525">
            <a:solidFill>
              <a:srgbClr val="333333"/>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userDrawn="1">
            <p:ph type="body" idx="1"/>
          </p:nvPr>
        </p:nvSpPr>
        <p:spPr>
          <a:xfrm>
            <a:off x="577161" y="1242480"/>
            <a:ext cx="9505051" cy="5472000"/>
          </a:xfrm>
          <a:prstGeom prst="rect">
            <a:avLst/>
          </a:prstGeom>
        </p:spPr>
        <p:txBody>
          <a:bodyPr vert="horz" lIns="0" tIns="0" rIns="0" bIns="0" rtlCol="0">
            <a:no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grpSp>
        <p:nvGrpSpPr>
          <p:cNvPr id="123" name="グループ化 10">
            <a:extLst>
              <a:ext uri="{FF2B5EF4-FFF2-40B4-BE49-F238E27FC236}">
                <a16:creationId xmlns:a16="http://schemas.microsoft.com/office/drawing/2014/main" id="{CDF42BD6-26E9-42AA-9037-37623B8B2717}"/>
              </a:ext>
            </a:extLst>
          </p:cNvPr>
          <p:cNvGrpSpPr/>
          <p:nvPr userDrawn="1"/>
        </p:nvGrpSpPr>
        <p:grpSpPr>
          <a:xfrm>
            <a:off x="8020442" y="144000"/>
            <a:ext cx="2479867" cy="684000"/>
            <a:chOff x="7451650" y="144000"/>
            <a:chExt cx="2304000" cy="684000"/>
          </a:xfrm>
        </p:grpSpPr>
        <p:sp>
          <p:nvSpPr>
            <p:cNvPr id="124" name="正方形/長方形 11">
              <a:extLst>
                <a:ext uri="{FF2B5EF4-FFF2-40B4-BE49-F238E27FC236}">
                  <a16:creationId xmlns:a16="http://schemas.microsoft.com/office/drawing/2014/main" id="{19119328-9928-4667-8946-8B567EC274AF}"/>
                </a:ext>
              </a:extLst>
            </p:cNvPr>
            <p:cNvSpPr/>
            <p:nvPr userDrawn="1"/>
          </p:nvSpPr>
          <p:spPr bwMode="auto">
            <a:xfrm>
              <a:off x="7451650" y="144000"/>
              <a:ext cx="2304000" cy="684000"/>
            </a:xfrm>
            <a:prstGeom prst="rect">
              <a:avLst/>
            </a:prstGeom>
            <a:solidFill>
              <a:schemeClr val="bg1">
                <a:alpha val="75000"/>
              </a:schemeClr>
            </a:solidFill>
            <a:ln>
              <a:solidFill>
                <a:srgbClr val="333333"/>
              </a:solidFill>
            </a:ln>
          </p:spPr>
          <p:txBody>
            <a:bodyPr vert="horz" wrap="square" lIns="91440" tIns="45720" rIns="91440" bIns="45720" numCol="1" rtlCol="0" anchor="t" anchorCtr="0" compatLnSpc="1">
              <a:prstTxWarp prst="textNoShape">
                <a:avLst/>
              </a:prstTxWarp>
            </a:bodyPr>
            <a:lstStyle/>
            <a:p>
              <a:pPr algn="ctr"/>
              <a:endParaRPr kumimoji="1" lang="ja-JP" altLang="en-US" sz="1950" dirty="0">
                <a:latin typeface="メイリオ" panose="020B0604030504040204" pitchFamily="50" charset="-128"/>
                <a:ea typeface="メイリオ" panose="020B0604030504040204" pitchFamily="50" charset="-128"/>
              </a:endParaRPr>
            </a:p>
          </p:txBody>
        </p:sp>
        <p:grpSp>
          <p:nvGrpSpPr>
            <p:cNvPr id="125" name="グループ化 12">
              <a:extLst>
                <a:ext uri="{FF2B5EF4-FFF2-40B4-BE49-F238E27FC236}">
                  <a16:creationId xmlns:a16="http://schemas.microsoft.com/office/drawing/2014/main" id="{60560405-E2B8-4DD9-BBA4-2AB1AC385452}"/>
                </a:ext>
              </a:extLst>
            </p:cNvPr>
            <p:cNvGrpSpPr/>
            <p:nvPr userDrawn="1"/>
          </p:nvGrpSpPr>
          <p:grpSpPr>
            <a:xfrm>
              <a:off x="7577650" y="210258"/>
              <a:ext cx="2052000" cy="570532"/>
              <a:chOff x="7590925" y="214156"/>
              <a:chExt cx="2052000" cy="570532"/>
            </a:xfrm>
          </p:grpSpPr>
          <p:sp>
            <p:nvSpPr>
              <p:cNvPr id="126" name="テキスト ボックス 13">
                <a:extLst>
                  <a:ext uri="{FF2B5EF4-FFF2-40B4-BE49-F238E27FC236}">
                    <a16:creationId xmlns:a16="http://schemas.microsoft.com/office/drawing/2014/main" id="{0952D27C-F775-4286-8147-AA2DB7061673}"/>
                  </a:ext>
                </a:extLst>
              </p:cNvPr>
              <p:cNvSpPr txBox="1"/>
              <p:nvPr/>
            </p:nvSpPr>
            <p:spPr>
              <a:xfrm>
                <a:off x="7590925" y="214156"/>
                <a:ext cx="2052000" cy="140400"/>
              </a:xfrm>
              <a:prstGeom prst="rect">
                <a:avLst/>
              </a:prstGeom>
              <a:noFill/>
              <a:ln w="9525">
                <a:noFill/>
                <a:miter lim="800000"/>
                <a:headEnd/>
                <a:tailEnd/>
              </a:ln>
              <a:effectLst/>
            </p:spPr>
            <p:txBody>
              <a:bodyPr lIns="0" tIns="0" rIns="0" bIns="0" anchor="b"/>
              <a:lstStyle/>
              <a:p>
                <a:pPr defTabSz="990564" fontAlgn="base">
                  <a:spcBef>
                    <a:spcPct val="0"/>
                  </a:spcBef>
                  <a:spcAft>
                    <a:spcPct val="0"/>
                  </a:spcAft>
                  <a:defRPr/>
                </a:pPr>
                <a:r>
                  <a:rPr lang="en-US" altLang="ja-JP" sz="867" dirty="0">
                    <a:latin typeface="Arial" panose="020B0604020202020204" pitchFamily="34" charset="0"/>
                    <a:ea typeface="+mn-ea"/>
                    <a:cs typeface="Arial" panose="020B0604020202020204" pitchFamily="34" charset="0"/>
                  </a:rPr>
                  <a:t>Fujifilm Internal Use Only</a:t>
                </a:r>
              </a:p>
            </p:txBody>
          </p:sp>
          <p:sp>
            <p:nvSpPr>
              <p:cNvPr id="127" name="テキスト ボックス 14">
                <a:extLst>
                  <a:ext uri="{FF2B5EF4-FFF2-40B4-BE49-F238E27FC236}">
                    <a16:creationId xmlns:a16="http://schemas.microsoft.com/office/drawing/2014/main" id="{03E2DFAF-3B9B-4422-9E49-EC6AAC71437D}"/>
                  </a:ext>
                </a:extLst>
              </p:cNvPr>
              <p:cNvSpPr txBox="1"/>
              <p:nvPr/>
            </p:nvSpPr>
            <p:spPr>
              <a:xfrm>
                <a:off x="7590925" y="388688"/>
                <a:ext cx="540000" cy="396000"/>
              </a:xfrm>
              <a:prstGeom prst="rect">
                <a:avLst/>
              </a:prstGeom>
              <a:noFill/>
              <a:ln w="3175" algn="ctr">
                <a:noFill/>
                <a:miter lim="800000"/>
                <a:headEnd/>
                <a:tailEnd/>
              </a:ln>
              <a:effectLst/>
            </p:spPr>
            <p:txBody>
              <a:bodyPr lIns="0" tIns="0" rIns="0" bIns="0">
                <a:noAutofit/>
              </a:bodyPr>
              <a:lstStyle/>
              <a:p>
                <a:pPr defTabSz="990564" eaLnBrk="0" fontAlgn="base" hangingPunct="0">
                  <a:spcBef>
                    <a:spcPct val="0"/>
                  </a:spcBef>
                  <a:spcAft>
                    <a:spcPct val="0"/>
                  </a:spcAft>
                  <a:tabLst>
                    <a:tab pos="421185" algn="l"/>
                  </a:tabLst>
                  <a:defRPr/>
                </a:pPr>
                <a:r>
                  <a:rPr lang="zh-TW" altLang="en-US" sz="650" dirty="0">
                    <a:latin typeface="+mn-ea"/>
                    <a:ea typeface="+mn-ea"/>
                  </a:rPr>
                  <a:t>開 示 範 囲	：</a:t>
                </a:r>
                <a:endParaRPr lang="en-US" altLang="zh-TW"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tab pos="421185" algn="l"/>
                  </a:tabLst>
                  <a:defRPr/>
                </a:pPr>
                <a:r>
                  <a:rPr lang="zh-TW" altLang="en-US" sz="650" dirty="0">
                    <a:latin typeface="+mn-ea"/>
                    <a:ea typeface="+mn-ea"/>
                  </a:rPr>
                  <a:t>作成責任者	：</a:t>
                </a:r>
                <a:endParaRPr lang="en-US" altLang="zh-TW"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tab pos="421185" algn="l"/>
                  </a:tabLst>
                  <a:defRPr/>
                </a:pPr>
                <a:r>
                  <a:rPr lang="zh-TW" altLang="en-US" sz="650" dirty="0">
                    <a:latin typeface="+mn-ea"/>
                    <a:ea typeface="+mn-ea"/>
                  </a:rPr>
                  <a:t>作　成　日	：</a:t>
                </a:r>
              </a:p>
              <a:p>
                <a:pPr defTabSz="990564" eaLnBrk="0" fontAlgn="base" hangingPunct="0">
                  <a:spcBef>
                    <a:spcPct val="0"/>
                  </a:spcBef>
                  <a:spcAft>
                    <a:spcPct val="0"/>
                  </a:spcAft>
                  <a:tabLst>
                    <a:tab pos="421185" algn="l"/>
                  </a:tabLst>
                  <a:defRPr/>
                </a:pPr>
                <a:r>
                  <a:rPr lang="ja-JP" altLang="en-US" sz="650" dirty="0">
                    <a:latin typeface="+mn-ea"/>
                    <a:ea typeface="+mn-ea"/>
                  </a:rPr>
                  <a:t>取扱い指定</a:t>
                </a:r>
                <a:r>
                  <a:rPr lang="zh-TW" altLang="en-US" sz="650" dirty="0">
                    <a:latin typeface="+mn-ea"/>
                    <a:ea typeface="+mn-ea"/>
                  </a:rPr>
                  <a:t>	：</a:t>
                </a:r>
              </a:p>
            </p:txBody>
          </p:sp>
          <p:sp>
            <p:nvSpPr>
              <p:cNvPr id="128" name="テキスト ボックス 15">
                <a:extLst>
                  <a:ext uri="{FF2B5EF4-FFF2-40B4-BE49-F238E27FC236}">
                    <a16:creationId xmlns:a16="http://schemas.microsoft.com/office/drawing/2014/main" id="{84591289-CFDD-4531-AC08-8DE5203D81D9}"/>
                  </a:ext>
                </a:extLst>
              </p:cNvPr>
              <p:cNvSpPr txBox="1"/>
              <p:nvPr/>
            </p:nvSpPr>
            <p:spPr>
              <a:xfrm>
                <a:off x="8166924" y="388688"/>
                <a:ext cx="1476001" cy="396000"/>
              </a:xfrm>
              <a:prstGeom prst="rect">
                <a:avLst/>
              </a:prstGeom>
              <a:noFill/>
              <a:ln w="3175" algn="ctr">
                <a:noFill/>
                <a:miter lim="800000"/>
                <a:headEnd/>
                <a:tailEnd/>
              </a:ln>
              <a:effectLst/>
            </p:spPr>
            <p:txBody>
              <a:bodyPr lIns="0" tIns="0" rIns="0" bIns="0">
                <a:noAutofit/>
              </a:bodyPr>
              <a:lstStyle/>
              <a:p>
                <a:pPr defTabSz="990564" eaLnBrk="0" fontAlgn="base" hangingPunct="0">
                  <a:spcBef>
                    <a:spcPct val="0"/>
                  </a:spcBef>
                  <a:spcAft>
                    <a:spcPct val="0"/>
                  </a:spcAft>
                  <a:defRPr/>
                </a:pPr>
                <a:r>
                  <a:rPr lang="ja-JP" altLang="en-US" sz="650" dirty="0">
                    <a:latin typeface="+mn-ea"/>
                    <a:ea typeface="+mn-ea"/>
                  </a:rPr>
                  <a:t>オール</a:t>
                </a:r>
                <a:r>
                  <a:rPr lang="en-US" altLang="ja-JP" sz="650" dirty="0">
                    <a:latin typeface="+mn-ea"/>
                    <a:ea typeface="+mn-ea"/>
                  </a:rPr>
                  <a:t>FB</a:t>
                </a:r>
                <a:endParaRPr lang="ja-JP" altLang="en-US" sz="650" dirty="0">
                  <a:latin typeface="+mn-ea"/>
                  <a:ea typeface="+mn-ea"/>
                </a:endParaRPr>
              </a:p>
              <a:p>
                <a:pPr marL="0" marR="0" lvl="0" indent="0" algn="l" defTabSz="990564" rtl="0" eaLnBrk="0" fontAlgn="base" latinLnBrk="0" hangingPunct="0">
                  <a:lnSpc>
                    <a:spcPct val="100000"/>
                  </a:lnSpc>
                  <a:spcBef>
                    <a:spcPct val="0"/>
                  </a:spcBef>
                  <a:spcAft>
                    <a:spcPct val="0"/>
                  </a:spcAft>
                  <a:buClrTx/>
                  <a:buSzTx/>
                  <a:buFontTx/>
                  <a:buNone/>
                  <a:tabLst/>
                  <a:defRPr/>
                </a:pPr>
                <a:r>
                  <a:rPr lang="en-US" altLang="zh-CN" sz="650" dirty="0">
                    <a:latin typeface="+mn-ea"/>
                    <a:ea typeface="+mn-ea"/>
                  </a:rPr>
                  <a:t>SDCC CT32 </a:t>
                </a:r>
                <a:r>
                  <a:rPr lang="zh-CN" altLang="en-US" sz="650" dirty="0">
                    <a:latin typeface="+mn-ea"/>
                    <a:ea typeface="+mn-ea"/>
                  </a:rPr>
                  <a:t>洪思思</a:t>
                </a:r>
                <a:endParaRPr lang="ja-JP" altLang="en-US" sz="650" dirty="0">
                  <a:latin typeface="+mn-ea"/>
                  <a:ea typeface="+mn-ea"/>
                </a:endParaRPr>
              </a:p>
              <a:p>
                <a:pPr defTabSz="990564" eaLnBrk="0" fontAlgn="base" hangingPunct="0">
                  <a:spcBef>
                    <a:spcPct val="0"/>
                  </a:spcBef>
                  <a:spcAft>
                    <a:spcPct val="0"/>
                  </a:spcAft>
                  <a:defRPr/>
                </a:pPr>
                <a:r>
                  <a:rPr lang="en-US" altLang="ja-JP" sz="650" dirty="0">
                    <a:latin typeface="+mn-ea"/>
                    <a:ea typeface="+mn-ea"/>
                  </a:rPr>
                  <a:t>2021</a:t>
                </a:r>
                <a:r>
                  <a:rPr lang="ja-JP" altLang="en-US" sz="650" dirty="0">
                    <a:latin typeface="+mn-ea"/>
                    <a:ea typeface="+mn-ea"/>
                  </a:rPr>
                  <a:t>年</a:t>
                </a:r>
                <a:r>
                  <a:rPr lang="en-US" altLang="ja-JP" sz="650" dirty="0">
                    <a:latin typeface="+mn-ea"/>
                    <a:ea typeface="+mn-ea"/>
                  </a:rPr>
                  <a:t>0</a:t>
                </a:r>
                <a:r>
                  <a:rPr lang="en-US" altLang="zh-CN" sz="650" dirty="0">
                    <a:latin typeface="+mn-ea"/>
                    <a:ea typeface="+mn-ea"/>
                  </a:rPr>
                  <a:t>7</a:t>
                </a:r>
                <a:r>
                  <a:rPr lang="ja-JP" altLang="en-US" sz="650" dirty="0">
                    <a:latin typeface="+mn-ea"/>
                    <a:ea typeface="+mn-ea"/>
                  </a:rPr>
                  <a:t>月</a:t>
                </a:r>
                <a:r>
                  <a:rPr lang="en-US" altLang="zh-CN" sz="650" dirty="0">
                    <a:latin typeface="+mn-ea"/>
                    <a:ea typeface="+mn-ea"/>
                  </a:rPr>
                  <a:t>16</a:t>
                </a:r>
                <a:r>
                  <a:rPr lang="ja-JP" altLang="en-US" sz="650" dirty="0">
                    <a:latin typeface="+mn-ea"/>
                    <a:ea typeface="+mn-ea"/>
                  </a:rPr>
                  <a:t>日</a:t>
                </a:r>
              </a:p>
            </p:txBody>
          </p:sp>
        </p:grpSp>
      </p:grpSp>
    </p:spTree>
    <p:extLst>
      <p:ext uri="{BB962C8B-B14F-4D97-AF65-F5344CB8AC3E}">
        <p14:creationId xmlns:p14="http://schemas.microsoft.com/office/powerpoint/2010/main" val="3801862492"/>
      </p:ext>
    </p:extLst>
  </p:cSld>
  <p:clrMap bg1="lt1" tx1="dk1" bg2="lt2" tx2="dk2" accent1="accent1" accent2="accent2" accent3="accent3" accent4="accent4" accent5="accent5" accent6="accent6" hlink="hlink" folHlink="folHlink"/>
  <p:sldLayoutIdLst>
    <p:sldLayoutId id="2147483685" r:id="rId1"/>
    <p:sldLayoutId id="2147483675" r:id="rId2"/>
    <p:sldLayoutId id="2147483670" r:id="rId3"/>
    <p:sldLayoutId id="2147483668" r:id="rId4"/>
    <p:sldLayoutId id="2147483676" r:id="rId5"/>
    <p:sldLayoutId id="2147483677" r:id="rId6"/>
    <p:sldLayoutId id="2147483667" r:id="rId7"/>
    <p:sldLayoutId id="2147483686" r:id="rId8"/>
  </p:sldLayoutIdLst>
  <p:hf hdr="0" ftr="0" dt="0"/>
  <p:txStyles>
    <p:titleStyle>
      <a:lvl1pPr algn="l" defTabSz="984077" rtl="0" eaLnBrk="1" fontAlgn="ctr" latinLnBrk="0" hangingPunct="1">
        <a:lnSpc>
          <a:spcPct val="100000"/>
        </a:lnSpc>
        <a:spcBef>
          <a:spcPct val="0"/>
        </a:spcBef>
        <a:buNone/>
        <a:defRPr kumimoji="1" sz="2800" kern="1200">
          <a:solidFill>
            <a:schemeClr val="tx1"/>
          </a:solidFill>
          <a:latin typeface="STFangsong" panose="02010600040101010101" pitchFamily="2" charset="-122"/>
          <a:ea typeface="STFangsong" panose="02010600040101010101" pitchFamily="2" charset="-122"/>
          <a:cs typeface="+mj-cs"/>
        </a:defRPr>
      </a:lvl1pPr>
    </p:titleStyle>
    <p:bodyStyle>
      <a:lvl1pPr marL="0" indent="0" algn="l" defTabSz="984077" rtl="0" eaLnBrk="1" latinLnBrk="0" hangingPunct="1">
        <a:lnSpc>
          <a:spcPct val="110000"/>
        </a:lnSpc>
        <a:spcBef>
          <a:spcPts val="0"/>
        </a:spcBef>
        <a:spcAft>
          <a:spcPts val="400"/>
        </a:spcAft>
        <a:buFontTx/>
        <a:buNone/>
        <a:defRPr kumimoji="1" sz="1600" kern="1200">
          <a:solidFill>
            <a:schemeClr val="tx1"/>
          </a:solidFill>
          <a:latin typeface="+mn-lt"/>
          <a:ea typeface="+mn-ea"/>
          <a:cs typeface="+mn-cs"/>
        </a:defRPr>
      </a:lvl1pPr>
      <a:lvl2pPr marL="136800" indent="-136800" algn="l" defTabSz="984077" rtl="0" eaLnBrk="1" latinLnBrk="0" hangingPunct="1">
        <a:lnSpc>
          <a:spcPct val="110000"/>
        </a:lnSpc>
        <a:spcBef>
          <a:spcPts val="0"/>
        </a:spcBef>
        <a:spcAft>
          <a:spcPts val="400"/>
        </a:spcAft>
        <a:buFont typeface="Arial" panose="020B0604020202020204" pitchFamily="34" charset="0"/>
        <a:buChar char="•"/>
        <a:defRPr kumimoji="1" sz="1400" kern="1200">
          <a:solidFill>
            <a:schemeClr val="tx1"/>
          </a:solidFill>
          <a:latin typeface="+mn-lt"/>
          <a:ea typeface="+mn-ea"/>
          <a:cs typeface="+mn-cs"/>
        </a:defRPr>
      </a:lvl2pPr>
      <a:lvl3pPr marL="324000" indent="-169200" algn="l" defTabSz="984077" rtl="0" eaLnBrk="1" latinLnBrk="0" hangingPunct="1">
        <a:lnSpc>
          <a:spcPct val="110000"/>
        </a:lnSpc>
        <a:spcBef>
          <a:spcPts val="0"/>
        </a:spcBef>
        <a:spcAft>
          <a:spcPts val="400"/>
        </a:spcAft>
        <a:buFont typeface="Arial" panose="020B0604020202020204" pitchFamily="34" charset="0"/>
        <a:buChar char="‒"/>
        <a:defRPr kumimoji="1" sz="1200" kern="1200">
          <a:solidFill>
            <a:schemeClr val="tx1"/>
          </a:solidFill>
          <a:latin typeface="+mn-lt"/>
          <a:ea typeface="+mn-ea"/>
          <a:cs typeface="+mn-cs"/>
        </a:defRPr>
      </a:lvl3pPr>
      <a:lvl4pPr marL="486000" indent="-129600" algn="l" defTabSz="984077" rtl="0" eaLnBrk="1" latinLnBrk="0" hangingPunct="1">
        <a:lnSpc>
          <a:spcPct val="110000"/>
        </a:lnSpc>
        <a:spcBef>
          <a:spcPts val="0"/>
        </a:spcBef>
        <a:spcAft>
          <a:spcPts val="400"/>
        </a:spcAft>
        <a:buFont typeface="Arial" panose="020B0604020202020204" pitchFamily="34" charset="0"/>
        <a:buChar char="•"/>
        <a:defRPr kumimoji="1" sz="1200" kern="1200">
          <a:solidFill>
            <a:schemeClr val="tx1"/>
          </a:solidFill>
          <a:latin typeface="+mn-lt"/>
          <a:ea typeface="+mn-ea"/>
          <a:cs typeface="+mn-cs"/>
        </a:defRPr>
      </a:lvl4pPr>
      <a:lvl5pPr marL="648000" indent="-129600" algn="l" defTabSz="984077" rtl="0" eaLnBrk="1" latinLnBrk="0" hangingPunct="1">
        <a:lnSpc>
          <a:spcPct val="110000"/>
        </a:lnSpc>
        <a:spcBef>
          <a:spcPts val="0"/>
        </a:spcBef>
        <a:spcAft>
          <a:spcPts val="400"/>
        </a:spcAft>
        <a:buFont typeface="Arial" panose="020B0604020202020204" pitchFamily="34" charset="0"/>
        <a:buChar char="‒"/>
        <a:defRPr kumimoji="1" sz="12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p:bodyStyle>
    <p:otherStyle>
      <a:defPPr>
        <a:defRPr lang="en-US"/>
      </a:defPPr>
      <a:lvl1pPr marL="0" algn="l" defTabSz="984077" rtl="0" eaLnBrk="1" latinLnBrk="0" hangingPunct="1">
        <a:defRPr kumimoji="1" sz="1937" kern="1200">
          <a:solidFill>
            <a:schemeClr val="tx1"/>
          </a:solidFill>
          <a:latin typeface="+mn-lt"/>
          <a:ea typeface="+mn-ea"/>
          <a:cs typeface="+mn-cs"/>
        </a:defRPr>
      </a:lvl1pPr>
      <a:lvl2pPr marL="492039" algn="l" defTabSz="984077" rtl="0" eaLnBrk="1" latinLnBrk="0" hangingPunct="1">
        <a:defRPr kumimoji="1" sz="1937" kern="1200">
          <a:solidFill>
            <a:schemeClr val="tx1"/>
          </a:solidFill>
          <a:latin typeface="+mn-lt"/>
          <a:ea typeface="+mn-ea"/>
          <a:cs typeface="+mn-cs"/>
        </a:defRPr>
      </a:lvl2pPr>
      <a:lvl3pPr marL="984077" algn="l" defTabSz="984077" rtl="0" eaLnBrk="1" latinLnBrk="0" hangingPunct="1">
        <a:defRPr kumimoji="1" sz="1937" kern="1200">
          <a:solidFill>
            <a:schemeClr val="tx1"/>
          </a:solidFill>
          <a:latin typeface="+mn-lt"/>
          <a:ea typeface="+mn-ea"/>
          <a:cs typeface="+mn-cs"/>
        </a:defRPr>
      </a:lvl3pPr>
      <a:lvl4pPr marL="1476116" algn="l" defTabSz="984077" rtl="0" eaLnBrk="1" latinLnBrk="0" hangingPunct="1">
        <a:defRPr kumimoji="1" sz="1937" kern="1200">
          <a:solidFill>
            <a:schemeClr val="tx1"/>
          </a:solidFill>
          <a:latin typeface="+mn-lt"/>
          <a:ea typeface="+mn-ea"/>
          <a:cs typeface="+mn-cs"/>
        </a:defRPr>
      </a:lvl4pPr>
      <a:lvl5pPr marL="1968155" algn="l" defTabSz="984077" rtl="0" eaLnBrk="1" latinLnBrk="0" hangingPunct="1">
        <a:defRPr kumimoji="1" sz="1937" kern="1200">
          <a:solidFill>
            <a:schemeClr val="tx1"/>
          </a:solidFill>
          <a:latin typeface="+mn-lt"/>
          <a:ea typeface="+mn-ea"/>
          <a:cs typeface="+mn-cs"/>
        </a:defRPr>
      </a:lvl5pPr>
      <a:lvl6pPr marL="2460193" algn="l" defTabSz="984077" rtl="0" eaLnBrk="1" latinLnBrk="0" hangingPunct="1">
        <a:defRPr kumimoji="1" sz="1937" kern="1200">
          <a:solidFill>
            <a:schemeClr val="tx1"/>
          </a:solidFill>
          <a:latin typeface="+mn-lt"/>
          <a:ea typeface="+mn-ea"/>
          <a:cs typeface="+mn-cs"/>
        </a:defRPr>
      </a:lvl6pPr>
      <a:lvl7pPr marL="2952232" algn="l" defTabSz="984077" rtl="0" eaLnBrk="1" latinLnBrk="0" hangingPunct="1">
        <a:defRPr kumimoji="1" sz="1937" kern="1200">
          <a:solidFill>
            <a:schemeClr val="tx1"/>
          </a:solidFill>
          <a:latin typeface="+mn-lt"/>
          <a:ea typeface="+mn-ea"/>
          <a:cs typeface="+mn-cs"/>
        </a:defRPr>
      </a:lvl7pPr>
      <a:lvl8pPr marL="3444270" algn="l" defTabSz="984077" rtl="0" eaLnBrk="1" latinLnBrk="0" hangingPunct="1">
        <a:defRPr kumimoji="1" sz="1937" kern="1200">
          <a:solidFill>
            <a:schemeClr val="tx1"/>
          </a:solidFill>
          <a:latin typeface="+mn-lt"/>
          <a:ea typeface="+mn-ea"/>
          <a:cs typeface="+mn-cs"/>
        </a:defRPr>
      </a:lvl8pPr>
      <a:lvl9pPr marL="3936309" algn="l" defTabSz="984077" rtl="0" eaLnBrk="1" latinLnBrk="0" hangingPunct="1">
        <a:defRPr kumimoji="1" sz="19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DEC632-7B81-4376-91BE-089FA1E2D27E}"/>
              </a:ext>
            </a:extLst>
          </p:cNvPr>
          <p:cNvSpPr>
            <a:spLocks noGrp="1"/>
          </p:cNvSpPr>
          <p:nvPr>
            <p:ph type="ctrTitle"/>
          </p:nvPr>
        </p:nvSpPr>
        <p:spPr/>
        <p:txBody>
          <a:bodyPr/>
          <a:lstStyle/>
          <a:p>
            <a:pPr algn="ctr"/>
            <a:r>
              <a:rPr lang="zh-CN" altLang="en-US" b="1" dirty="0">
                <a:latin typeface="STFangsong" panose="02010600040101010101" pitchFamily="2" charset="-122"/>
                <a:ea typeface="STFangsong" panose="02010600040101010101" pitchFamily="2" charset="-122"/>
                <a:cs typeface="+mn-cs"/>
              </a:rPr>
              <a:t>浅谈</a:t>
            </a:r>
            <a:r>
              <a:rPr lang="en-US" altLang="zh-CN" b="1" dirty="0">
                <a:latin typeface="STFangsong" panose="02010600040101010101" pitchFamily="2" charset="-122"/>
                <a:ea typeface="STFangsong" panose="02010600040101010101" pitchFamily="2" charset="-122"/>
                <a:cs typeface="+mn-cs"/>
              </a:rPr>
              <a:t>AI</a:t>
            </a:r>
            <a:r>
              <a:rPr lang="zh-CN" altLang="en-US" b="1" dirty="0">
                <a:latin typeface="STFangsong" panose="02010600040101010101" pitchFamily="2" charset="-122"/>
                <a:ea typeface="STFangsong" panose="02010600040101010101" pitchFamily="2" charset="-122"/>
                <a:cs typeface="+mn-cs"/>
              </a:rPr>
              <a:t>（</a:t>
            </a:r>
            <a:r>
              <a:rPr lang="en-US" altLang="zh-CN" b="1" dirty="0">
                <a:latin typeface="STFangsong" panose="02010600040101010101" pitchFamily="2" charset="-122"/>
                <a:ea typeface="STFangsong" panose="02010600040101010101" pitchFamily="2" charset="-122"/>
              </a:rPr>
              <a:t>Ⅰ</a:t>
            </a:r>
            <a:r>
              <a:rPr lang="zh-CN" altLang="en-US" b="1" dirty="0">
                <a:latin typeface="STFangsong" panose="02010600040101010101" pitchFamily="2" charset="-122"/>
                <a:ea typeface="STFangsong" panose="02010600040101010101" pitchFamily="2" charset="-122"/>
                <a:cs typeface="+mn-cs"/>
              </a:rPr>
              <a:t>）：人工智能简介</a:t>
            </a:r>
            <a:endParaRPr lang="ja-JP" altLang="en-US" b="1" dirty="0">
              <a:latin typeface="STFangsong" panose="02010600040101010101" pitchFamily="2" charset="-122"/>
              <a:ea typeface="STFangsong" panose="02010600040101010101" pitchFamily="2" charset="-122"/>
              <a:cs typeface="+mn-cs"/>
            </a:endParaRPr>
          </a:p>
        </p:txBody>
      </p:sp>
      <p:sp>
        <p:nvSpPr>
          <p:cNvPr id="9" name="テキスト プレースホルダー 8">
            <a:extLst>
              <a:ext uri="{FF2B5EF4-FFF2-40B4-BE49-F238E27FC236}">
                <a16:creationId xmlns:a16="http://schemas.microsoft.com/office/drawing/2014/main" id="{011BDC04-EC1F-40BE-9679-CD05099CE700}"/>
              </a:ext>
            </a:extLst>
          </p:cNvPr>
          <p:cNvSpPr>
            <a:spLocks noGrp="1"/>
          </p:cNvSpPr>
          <p:nvPr>
            <p:ph type="body" sz="quarter" idx="14"/>
          </p:nvPr>
        </p:nvSpPr>
        <p:spPr/>
        <p:txBody>
          <a:bodyPr/>
          <a:lstStyle/>
          <a:p>
            <a:r>
              <a:rPr lang="en-US" altLang="ja-JP" dirty="0"/>
              <a:t>2021</a:t>
            </a:r>
            <a:r>
              <a:rPr lang="ja-JP" altLang="en-US" dirty="0"/>
              <a:t>年</a:t>
            </a:r>
            <a:r>
              <a:rPr lang="en-US" altLang="zh-CN" dirty="0"/>
              <a:t>7</a:t>
            </a:r>
            <a:r>
              <a:rPr lang="ja-JP" altLang="en-US" dirty="0"/>
              <a:t>月</a:t>
            </a:r>
            <a:r>
              <a:rPr lang="en-US" altLang="zh-CN" dirty="0"/>
              <a:t>21</a:t>
            </a:r>
            <a:r>
              <a:rPr lang="ja-JP" altLang="en-US" dirty="0"/>
              <a:t>日</a:t>
            </a:r>
            <a:endParaRPr lang="en-US" altLang="ja-JP" dirty="0"/>
          </a:p>
        </p:txBody>
      </p:sp>
      <p:sp>
        <p:nvSpPr>
          <p:cNvPr id="13" name="テキスト プレースホルダー 22">
            <a:extLst>
              <a:ext uri="{FF2B5EF4-FFF2-40B4-BE49-F238E27FC236}">
                <a16:creationId xmlns:a16="http://schemas.microsoft.com/office/drawing/2014/main" id="{8CED9A52-198E-490A-A0E3-0D6A3A79BCE4}"/>
              </a:ext>
            </a:extLst>
          </p:cNvPr>
          <p:cNvSpPr txBox="1">
            <a:spLocks/>
          </p:cNvSpPr>
          <p:nvPr/>
        </p:nvSpPr>
        <p:spPr>
          <a:xfrm>
            <a:off x="5327651" y="6642100"/>
            <a:ext cx="4679950" cy="432000"/>
          </a:xfrm>
          <a:prstGeom prst="rect">
            <a:avLst/>
          </a:prstGeom>
        </p:spPr>
        <p:txBody>
          <a:bodyPr vert="horz" lIns="0" tIns="0" rIns="0" bIns="0" rtlCol="0" anchor="t" anchorCtr="0">
            <a:noAutofit/>
          </a:bodyPr>
          <a:lstStyle>
            <a:lvl1pPr marL="0" marR="0" indent="0" algn="r" defTabSz="984077" rtl="0" eaLnBrk="1" fontAlgn="ctr" latinLnBrk="0" hangingPunct="1">
              <a:lnSpc>
                <a:spcPct val="100000"/>
              </a:lnSpc>
              <a:spcBef>
                <a:spcPts val="0"/>
              </a:spcBef>
              <a:spcAft>
                <a:spcPts val="0"/>
              </a:spcAft>
              <a:buClrTx/>
              <a:buSzTx/>
              <a:buFontTx/>
              <a:buNone/>
              <a:tabLst/>
              <a:defRPr kumimoji="1" sz="1400" kern="1200">
                <a:solidFill>
                  <a:schemeClr val="tx1"/>
                </a:solidFill>
                <a:latin typeface="+mn-lt"/>
                <a:ea typeface="+mn-ea"/>
                <a:cs typeface="+mn-cs"/>
              </a:defRPr>
            </a:lvl1pPr>
            <a:lvl2pPr marL="136800" indent="-136800" algn="l" defTabSz="984077" rtl="0" eaLnBrk="1" latinLnBrk="0" hangingPunct="1">
              <a:lnSpc>
                <a:spcPct val="110000"/>
              </a:lnSpc>
              <a:spcBef>
                <a:spcPts val="0"/>
              </a:spcBef>
              <a:spcAft>
                <a:spcPts val="400"/>
              </a:spcAft>
              <a:buFont typeface="Arial" panose="020B0604020202020204" pitchFamily="34" charset="0"/>
              <a:buChar char="•"/>
              <a:defRPr kumimoji="1" sz="1400" kern="1200">
                <a:solidFill>
                  <a:schemeClr val="tx1"/>
                </a:solidFill>
                <a:latin typeface="+mn-lt"/>
                <a:ea typeface="+mn-ea"/>
                <a:cs typeface="+mn-cs"/>
              </a:defRPr>
            </a:lvl2pPr>
            <a:lvl3pPr marL="324000" indent="-169200" algn="l" defTabSz="984077" rtl="0" eaLnBrk="1" latinLnBrk="0" hangingPunct="1">
              <a:lnSpc>
                <a:spcPct val="110000"/>
              </a:lnSpc>
              <a:spcBef>
                <a:spcPts val="0"/>
              </a:spcBef>
              <a:spcAft>
                <a:spcPts val="400"/>
              </a:spcAft>
              <a:buFont typeface="Arial" panose="020B0604020202020204" pitchFamily="34" charset="0"/>
              <a:buChar char="‒"/>
              <a:defRPr kumimoji="1" sz="1200" kern="1200">
                <a:solidFill>
                  <a:schemeClr val="tx1"/>
                </a:solidFill>
                <a:latin typeface="+mn-lt"/>
                <a:ea typeface="+mn-ea"/>
                <a:cs typeface="+mn-cs"/>
              </a:defRPr>
            </a:lvl3pPr>
            <a:lvl4pPr marL="486000" indent="-129600" algn="l" defTabSz="984077" rtl="0" eaLnBrk="1" latinLnBrk="0" hangingPunct="1">
              <a:lnSpc>
                <a:spcPct val="110000"/>
              </a:lnSpc>
              <a:spcBef>
                <a:spcPts val="0"/>
              </a:spcBef>
              <a:spcAft>
                <a:spcPts val="400"/>
              </a:spcAft>
              <a:buFont typeface="Arial" panose="020B0604020202020204" pitchFamily="34" charset="0"/>
              <a:buChar char="•"/>
              <a:defRPr kumimoji="1" sz="1200" kern="1200">
                <a:solidFill>
                  <a:schemeClr val="tx1"/>
                </a:solidFill>
                <a:latin typeface="+mn-lt"/>
                <a:ea typeface="+mn-ea"/>
                <a:cs typeface="+mn-cs"/>
              </a:defRPr>
            </a:lvl4pPr>
            <a:lvl5pPr marL="648000" indent="-129600" algn="l" defTabSz="984077" rtl="0" eaLnBrk="1" latinLnBrk="0" hangingPunct="1">
              <a:lnSpc>
                <a:spcPct val="110000"/>
              </a:lnSpc>
              <a:spcBef>
                <a:spcPts val="0"/>
              </a:spcBef>
              <a:spcAft>
                <a:spcPts val="400"/>
              </a:spcAft>
              <a:buFont typeface="Arial" panose="020B0604020202020204" pitchFamily="34" charset="0"/>
              <a:buChar char="‒"/>
              <a:defRPr kumimoji="1" sz="12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en-US" altLang="zh-CN" dirty="0"/>
              <a:t>SDCC   CT32</a:t>
            </a:r>
          </a:p>
          <a:p>
            <a:r>
              <a:rPr lang="zh-CN" altLang="en-US" dirty="0"/>
              <a:t>洪思思</a:t>
            </a:r>
            <a:endParaRPr lang="en-US" altLang="ja-JP" dirty="0"/>
          </a:p>
        </p:txBody>
      </p:sp>
    </p:spTree>
    <p:extLst>
      <p:ext uri="{BB962C8B-B14F-4D97-AF65-F5344CB8AC3E}">
        <p14:creationId xmlns:p14="http://schemas.microsoft.com/office/powerpoint/2010/main" val="1573560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51A799-5EA9-444A-8248-75F6B4E870EF}"/>
              </a:ext>
            </a:extLst>
          </p:cNvPr>
          <p:cNvSpPr>
            <a:spLocks noGrp="1"/>
          </p:cNvSpPr>
          <p:nvPr>
            <p:ph type="sldNum" sz="quarter" idx="10"/>
          </p:nvPr>
        </p:nvSpPr>
        <p:spPr/>
        <p:txBody>
          <a:bodyPr/>
          <a:lstStyle/>
          <a:p>
            <a:fld id="{9FB9FBB1-FD5B-41A6-B84B-A229A6B4BB39}" type="slidenum">
              <a:rPr lang="en-US" altLang="ja-JP" smtClean="0"/>
              <a:pPr/>
              <a:t>10</a:t>
            </a:fld>
            <a:endParaRPr lang="en-US" dirty="0"/>
          </a:p>
        </p:txBody>
      </p:sp>
      <p:sp>
        <p:nvSpPr>
          <p:cNvPr id="4" name="Title 3">
            <a:extLst>
              <a:ext uri="{FF2B5EF4-FFF2-40B4-BE49-F238E27FC236}">
                <a16:creationId xmlns:a16="http://schemas.microsoft.com/office/drawing/2014/main" id="{617AC7EE-B6DD-47F6-9A6F-B26777EC6B56}"/>
              </a:ext>
            </a:extLst>
          </p:cNvPr>
          <p:cNvSpPr>
            <a:spLocks noGrp="1"/>
          </p:cNvSpPr>
          <p:nvPr>
            <p:ph type="title"/>
          </p:nvPr>
        </p:nvSpPr>
        <p:spPr/>
        <p:txBody>
          <a:bodyPr/>
          <a:lstStyle/>
          <a:p>
            <a:r>
              <a:rPr lang="zh-CN" altLang="en-US" dirty="0"/>
              <a:t>机器如何学习</a:t>
            </a:r>
            <a:endParaRPr lang="en-US" dirty="0"/>
          </a:p>
        </p:txBody>
      </p:sp>
      <p:graphicFrame>
        <p:nvGraphicFramePr>
          <p:cNvPr id="5" name="Table 4">
            <a:extLst>
              <a:ext uri="{FF2B5EF4-FFF2-40B4-BE49-F238E27FC236}">
                <a16:creationId xmlns:a16="http://schemas.microsoft.com/office/drawing/2014/main" id="{22A80EC8-3983-44BD-AF35-166B73CB505E}"/>
              </a:ext>
            </a:extLst>
          </p:cNvPr>
          <p:cNvGraphicFramePr>
            <a:graphicFrameLocks noGrp="1"/>
          </p:cNvGraphicFramePr>
          <p:nvPr>
            <p:extLst>
              <p:ext uri="{D42A27DB-BD31-4B8C-83A1-F6EECF244321}">
                <p14:modId xmlns:p14="http://schemas.microsoft.com/office/powerpoint/2010/main" val="1322028674"/>
              </p:ext>
            </p:extLst>
          </p:nvPr>
        </p:nvGraphicFramePr>
        <p:xfrm>
          <a:off x="5398851" y="1544634"/>
          <a:ext cx="4977884" cy="2289525"/>
        </p:xfrm>
        <a:graphic>
          <a:graphicData uri="http://schemas.openxmlformats.org/drawingml/2006/table">
            <a:tbl>
              <a:tblPr/>
              <a:tblGrid>
                <a:gridCol w="1244471">
                  <a:extLst>
                    <a:ext uri="{9D8B030D-6E8A-4147-A177-3AD203B41FA5}">
                      <a16:colId xmlns:a16="http://schemas.microsoft.com/office/drawing/2014/main" val="3912852509"/>
                    </a:ext>
                  </a:extLst>
                </a:gridCol>
                <a:gridCol w="1244471">
                  <a:extLst>
                    <a:ext uri="{9D8B030D-6E8A-4147-A177-3AD203B41FA5}">
                      <a16:colId xmlns:a16="http://schemas.microsoft.com/office/drawing/2014/main" val="2845180695"/>
                    </a:ext>
                  </a:extLst>
                </a:gridCol>
                <a:gridCol w="1244471">
                  <a:extLst>
                    <a:ext uri="{9D8B030D-6E8A-4147-A177-3AD203B41FA5}">
                      <a16:colId xmlns:a16="http://schemas.microsoft.com/office/drawing/2014/main" val="1100882017"/>
                    </a:ext>
                  </a:extLst>
                </a:gridCol>
                <a:gridCol w="1244471">
                  <a:extLst>
                    <a:ext uri="{9D8B030D-6E8A-4147-A177-3AD203B41FA5}">
                      <a16:colId xmlns:a16="http://schemas.microsoft.com/office/drawing/2014/main" val="1452294705"/>
                    </a:ext>
                  </a:extLst>
                </a:gridCol>
              </a:tblGrid>
              <a:tr h="457905">
                <a:tc>
                  <a:txBody>
                    <a:bodyPr/>
                    <a:lstStyle/>
                    <a:p>
                      <a:pPr algn="ctr" fontAlgn="ctr"/>
                      <a:r>
                        <a:rPr lang="ja-JP" altLang="en-US" sz="1600" b="1" dirty="0">
                          <a:effectLst/>
                          <a:latin typeface="YouYuan" panose="02010509060101010101" pitchFamily="49" charset="-122"/>
                          <a:ea typeface="YouYuan" panose="02010509060101010101" pitchFamily="49" charset="-122"/>
                        </a:rPr>
                        <a:t>敲声</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92D050"/>
                    </a:solidFill>
                  </a:tcPr>
                </a:tc>
                <a:tc>
                  <a:txBody>
                    <a:bodyPr/>
                    <a:lstStyle/>
                    <a:p>
                      <a:pPr algn="ctr" fontAlgn="ctr"/>
                      <a:r>
                        <a:rPr lang="ja-JP" altLang="en-US" sz="1600" b="1" dirty="0">
                          <a:effectLst/>
                          <a:latin typeface="YouYuan" panose="02010509060101010101" pitchFamily="49" charset="-122"/>
                          <a:ea typeface="YouYuan" panose="02010509060101010101" pitchFamily="49" charset="-122"/>
                        </a:rPr>
                        <a:t>颜色</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92D050"/>
                    </a:solidFill>
                  </a:tcPr>
                </a:tc>
                <a:tc>
                  <a:txBody>
                    <a:bodyPr/>
                    <a:lstStyle/>
                    <a:p>
                      <a:pPr algn="ctr" fontAlgn="ctr"/>
                      <a:r>
                        <a:rPr lang="ja-JP" altLang="en-US" sz="1600" b="1" dirty="0">
                          <a:effectLst/>
                          <a:latin typeface="YouYuan" panose="02010509060101010101" pitchFamily="49" charset="-122"/>
                          <a:ea typeface="YouYuan" panose="02010509060101010101" pitchFamily="49" charset="-122"/>
                        </a:rPr>
                        <a:t>条纹</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92D050"/>
                    </a:solidFill>
                  </a:tcPr>
                </a:tc>
                <a:tc>
                  <a:txBody>
                    <a:bodyPr/>
                    <a:lstStyle/>
                    <a:p>
                      <a:pPr algn="ctr" fontAlgn="ctr"/>
                      <a:r>
                        <a:rPr lang="ja-JP" altLang="en-US" sz="1600" b="1" dirty="0">
                          <a:effectLst/>
                          <a:latin typeface="YouYuan" panose="02010509060101010101" pitchFamily="49" charset="-122"/>
                          <a:ea typeface="YouYuan" panose="02010509060101010101" pitchFamily="49" charset="-122"/>
                        </a:rPr>
                        <a:t>标记</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92D050"/>
                    </a:solidFill>
                  </a:tcPr>
                </a:tc>
                <a:extLst>
                  <a:ext uri="{0D108BD9-81ED-4DB2-BD59-A6C34878D82A}">
                    <a16:rowId xmlns:a16="http://schemas.microsoft.com/office/drawing/2014/main" val="1397912087"/>
                  </a:ext>
                </a:extLst>
              </a:tr>
              <a:tr h="457905">
                <a:tc>
                  <a:txBody>
                    <a:bodyPr/>
                    <a:lstStyle/>
                    <a:p>
                      <a:pPr algn="ctr" fontAlgn="ctr"/>
                      <a:r>
                        <a:rPr lang="ja-JP" altLang="en-US" sz="1600" dirty="0">
                          <a:effectLst/>
                          <a:latin typeface="YouYuan" panose="02010509060101010101" pitchFamily="49" charset="-122"/>
                          <a:ea typeface="YouYuan" panose="02010509060101010101" pitchFamily="49" charset="-122"/>
                        </a:rPr>
                        <a:t>浊响</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dirty="0">
                          <a:effectLst/>
                          <a:latin typeface="YouYuan" panose="02010509060101010101" pitchFamily="49" charset="-122"/>
                          <a:ea typeface="YouYuan" panose="02010509060101010101" pitchFamily="49" charset="-122"/>
                        </a:rPr>
                        <a:t>乌黑</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dirty="0">
                          <a:effectLst/>
                          <a:latin typeface="YouYuan" panose="02010509060101010101" pitchFamily="49" charset="-122"/>
                          <a:ea typeface="YouYuan" panose="02010509060101010101" pitchFamily="49" charset="-122"/>
                        </a:rPr>
                        <a:t>清晰</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dirty="0">
                          <a:solidFill>
                            <a:srgbClr val="C00000"/>
                          </a:solidFill>
                          <a:effectLst/>
                          <a:latin typeface="YouYuan" panose="02010509060101010101" pitchFamily="49" charset="-122"/>
                          <a:ea typeface="YouYuan" panose="02010509060101010101" pitchFamily="49" charset="-122"/>
                        </a:rPr>
                        <a:t>甜</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31049738"/>
                  </a:ext>
                </a:extLst>
              </a:tr>
              <a:tr h="457905">
                <a:tc>
                  <a:txBody>
                    <a:bodyPr/>
                    <a:lstStyle/>
                    <a:p>
                      <a:pPr algn="ctr" fontAlgn="ctr"/>
                      <a:r>
                        <a:rPr lang="ja-JP" altLang="en-US" sz="1600" dirty="0">
                          <a:effectLst/>
                          <a:latin typeface="YouYuan" panose="02010509060101010101" pitchFamily="49" charset="-122"/>
                          <a:ea typeface="YouYuan" panose="02010509060101010101" pitchFamily="49" charset="-122"/>
                        </a:rPr>
                        <a:t>浊响</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dirty="0">
                          <a:effectLst/>
                          <a:latin typeface="YouYuan" panose="02010509060101010101" pitchFamily="49" charset="-122"/>
                          <a:ea typeface="YouYuan" panose="02010509060101010101" pitchFamily="49" charset="-122"/>
                        </a:rPr>
                        <a:t>乌黑</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dirty="0">
                          <a:effectLst/>
                          <a:latin typeface="YouYuan" panose="02010509060101010101" pitchFamily="49" charset="-122"/>
                          <a:ea typeface="YouYuan" panose="02010509060101010101" pitchFamily="49" charset="-122"/>
                        </a:rPr>
                        <a:t>模糊</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dirty="0">
                          <a:solidFill>
                            <a:srgbClr val="C00000"/>
                          </a:solidFill>
                          <a:effectLst/>
                          <a:latin typeface="YouYuan" panose="02010509060101010101" pitchFamily="49" charset="-122"/>
                          <a:ea typeface="YouYuan" panose="02010509060101010101" pitchFamily="49" charset="-122"/>
                        </a:rPr>
                        <a:t>甜</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80859015"/>
                  </a:ext>
                </a:extLst>
              </a:tr>
              <a:tr h="457905">
                <a:tc>
                  <a:txBody>
                    <a:bodyPr/>
                    <a:lstStyle/>
                    <a:p>
                      <a:pPr algn="ctr" fontAlgn="ctr"/>
                      <a:r>
                        <a:rPr lang="ja-JP" altLang="en-US" sz="1600">
                          <a:effectLst/>
                          <a:latin typeface="YouYuan" panose="02010509060101010101" pitchFamily="49" charset="-122"/>
                          <a:ea typeface="YouYuan" panose="02010509060101010101" pitchFamily="49" charset="-122"/>
                        </a:rPr>
                        <a:t>清脆</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a:effectLst/>
                          <a:latin typeface="YouYuan" panose="02010509060101010101" pitchFamily="49" charset="-122"/>
                          <a:ea typeface="YouYuan" panose="02010509060101010101" pitchFamily="49" charset="-122"/>
                        </a:rPr>
                        <a:t>浅绿</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dirty="0">
                          <a:effectLst/>
                          <a:latin typeface="YouYuan" panose="02010509060101010101" pitchFamily="49" charset="-122"/>
                          <a:ea typeface="YouYuan" panose="02010509060101010101" pitchFamily="49" charset="-122"/>
                        </a:rPr>
                        <a:t>清晰</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dirty="0">
                          <a:solidFill>
                            <a:srgbClr val="C00000"/>
                          </a:solidFill>
                          <a:effectLst/>
                          <a:latin typeface="YouYuan" panose="02010509060101010101" pitchFamily="49" charset="-122"/>
                          <a:ea typeface="YouYuan" panose="02010509060101010101" pitchFamily="49" charset="-122"/>
                        </a:rPr>
                        <a:t>不甜</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8183130"/>
                  </a:ext>
                </a:extLst>
              </a:tr>
              <a:tr h="457905">
                <a:tc>
                  <a:txBody>
                    <a:bodyPr/>
                    <a:lstStyle/>
                    <a:p>
                      <a:pPr algn="ctr" fontAlgn="ctr"/>
                      <a:r>
                        <a:rPr lang="ja-JP" altLang="en-US" sz="1600" dirty="0">
                          <a:effectLst/>
                          <a:latin typeface="YouYuan" panose="02010509060101010101" pitchFamily="49" charset="-122"/>
                          <a:ea typeface="YouYuan" panose="02010509060101010101" pitchFamily="49" charset="-122"/>
                        </a:rPr>
                        <a:t>沉闷</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a:effectLst/>
                          <a:latin typeface="YouYuan" panose="02010509060101010101" pitchFamily="49" charset="-122"/>
                          <a:ea typeface="YouYuan" panose="02010509060101010101" pitchFamily="49" charset="-122"/>
                        </a:rPr>
                        <a:t>绿色</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dirty="0">
                          <a:effectLst/>
                          <a:latin typeface="YouYuan" panose="02010509060101010101" pitchFamily="49" charset="-122"/>
                          <a:ea typeface="YouYuan" panose="02010509060101010101" pitchFamily="49" charset="-122"/>
                        </a:rPr>
                        <a:t>模糊</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tc>
                  <a:txBody>
                    <a:bodyPr/>
                    <a:lstStyle/>
                    <a:p>
                      <a:pPr algn="ctr" fontAlgn="ctr"/>
                      <a:r>
                        <a:rPr lang="ja-JP" altLang="en-US" sz="1600" dirty="0">
                          <a:solidFill>
                            <a:srgbClr val="C00000"/>
                          </a:solidFill>
                          <a:effectLst/>
                          <a:latin typeface="YouYuan" panose="02010509060101010101" pitchFamily="49" charset="-122"/>
                          <a:ea typeface="YouYuan" panose="02010509060101010101" pitchFamily="49" charset="-122"/>
                        </a:rPr>
                        <a:t>不甜</a:t>
                      </a:r>
                    </a:p>
                  </a:txBody>
                  <a:tcPr marL="58883" marR="58883" marT="58883" marB="5888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7943838"/>
                  </a:ext>
                </a:extLst>
              </a:tr>
            </a:tbl>
          </a:graphicData>
        </a:graphic>
      </p:graphicFrame>
      <p:sp>
        <p:nvSpPr>
          <p:cNvPr id="6" name="Rectangle 5">
            <a:extLst>
              <a:ext uri="{FF2B5EF4-FFF2-40B4-BE49-F238E27FC236}">
                <a16:creationId xmlns:a16="http://schemas.microsoft.com/office/drawing/2014/main" id="{6A160F90-12D2-444F-BA23-35873D9820F6}"/>
              </a:ext>
            </a:extLst>
          </p:cNvPr>
          <p:cNvSpPr/>
          <p:nvPr/>
        </p:nvSpPr>
        <p:spPr>
          <a:xfrm>
            <a:off x="278567" y="1601912"/>
            <a:ext cx="5120284" cy="1654748"/>
          </a:xfrm>
          <a:prstGeom prst="rect">
            <a:avLst/>
          </a:prstGeom>
        </p:spPr>
        <p:txBody>
          <a:bodyPr wrap="square">
            <a:spAutoFit/>
          </a:bodyPr>
          <a:lstStyle/>
          <a:p>
            <a:pPr marL="285750" indent="-285750">
              <a:lnSpc>
                <a:spcPct val="200000"/>
              </a:lnSpc>
              <a:buClr>
                <a:schemeClr val="tx1"/>
              </a:buClr>
              <a:buFont typeface="Wingdings" panose="05000000000000000000" pitchFamily="2" charset="2"/>
              <a:buChar char="ü"/>
            </a:pPr>
            <a:r>
              <a:rPr lang="zh-CN" altLang="en-US" dirty="0">
                <a:solidFill>
                  <a:srgbClr val="404040"/>
                </a:solidFill>
                <a:latin typeface="YouYuan" panose="02010509060101010101" pitchFamily="49" charset="-122"/>
                <a:ea typeface="YouYuan" panose="02010509060101010101" pitchFamily="49" charset="-122"/>
              </a:rPr>
              <a:t>每一行代表一个西瓜的</a:t>
            </a:r>
            <a:r>
              <a:rPr lang="zh-CN" altLang="en-US" b="1" dirty="0">
                <a:solidFill>
                  <a:srgbClr val="C00000"/>
                </a:solidFill>
                <a:latin typeface="YouYuan" panose="02010509060101010101" pitchFamily="49" charset="-122"/>
                <a:ea typeface="YouYuan" panose="02010509060101010101" pitchFamily="49" charset="-122"/>
              </a:rPr>
              <a:t>数据样本</a:t>
            </a:r>
            <a:endParaRPr lang="en-US" altLang="zh-CN" b="1" dirty="0">
              <a:solidFill>
                <a:srgbClr val="C00000"/>
              </a:solidFill>
              <a:latin typeface="YouYuan" panose="02010509060101010101" pitchFamily="49" charset="-122"/>
              <a:ea typeface="YouYuan" panose="02010509060101010101" pitchFamily="49" charset="-122"/>
            </a:endParaRPr>
          </a:p>
          <a:p>
            <a:pPr marL="285750" indent="-285750">
              <a:lnSpc>
                <a:spcPct val="200000"/>
              </a:lnSpc>
              <a:buClr>
                <a:schemeClr val="tx1"/>
              </a:buClr>
              <a:buFont typeface="Wingdings" panose="05000000000000000000" pitchFamily="2" charset="2"/>
              <a:buChar char="ü"/>
            </a:pPr>
            <a:r>
              <a:rPr lang="zh-CN" altLang="en-US" b="1" dirty="0">
                <a:solidFill>
                  <a:srgbClr val="C00000"/>
                </a:solidFill>
                <a:latin typeface="YouYuan" panose="02010509060101010101" pitchFamily="49" charset="-122"/>
                <a:ea typeface="YouYuan" panose="02010509060101010101" pitchFamily="49" charset="-122"/>
              </a:rPr>
              <a:t>敲声、颜色和条纹</a:t>
            </a:r>
            <a:r>
              <a:rPr lang="zh-CN" altLang="en-US" dirty="0">
                <a:solidFill>
                  <a:srgbClr val="404040"/>
                </a:solidFill>
                <a:latin typeface="YouYuan" panose="02010509060101010101" pitchFamily="49" charset="-122"/>
                <a:ea typeface="YouYuan" panose="02010509060101010101" pitchFamily="49" charset="-122"/>
              </a:rPr>
              <a:t>是西瓜的三个特征或者属性</a:t>
            </a:r>
            <a:endParaRPr lang="en-US" altLang="zh-CN" dirty="0">
              <a:solidFill>
                <a:srgbClr val="404040"/>
              </a:solidFill>
              <a:latin typeface="YouYuan" panose="02010509060101010101" pitchFamily="49" charset="-122"/>
              <a:ea typeface="YouYuan" panose="02010509060101010101" pitchFamily="49" charset="-122"/>
            </a:endParaRPr>
          </a:p>
          <a:p>
            <a:pPr marL="285750" indent="-285750">
              <a:lnSpc>
                <a:spcPct val="200000"/>
              </a:lnSpc>
              <a:buClr>
                <a:schemeClr val="tx1"/>
              </a:buClr>
              <a:buFont typeface="Wingdings" panose="05000000000000000000" pitchFamily="2" charset="2"/>
              <a:buChar char="ü"/>
            </a:pPr>
            <a:r>
              <a:rPr lang="zh-CN" altLang="en-US" b="1" dirty="0">
                <a:solidFill>
                  <a:srgbClr val="C00000"/>
                </a:solidFill>
                <a:latin typeface="YouYuan" panose="02010509060101010101" pitchFamily="49" charset="-122"/>
                <a:ea typeface="YouYuan" panose="02010509060101010101" pitchFamily="49" charset="-122"/>
              </a:rPr>
              <a:t>标记</a:t>
            </a:r>
            <a:r>
              <a:rPr lang="zh-CN" altLang="en-US" dirty="0">
                <a:solidFill>
                  <a:srgbClr val="404040"/>
                </a:solidFill>
                <a:latin typeface="YouYuan" panose="02010509060101010101" pitchFamily="49" charset="-122"/>
                <a:ea typeface="YouYuan" panose="02010509060101010101" pitchFamily="49" charset="-122"/>
              </a:rPr>
              <a:t>代表了这个西瓜是甜还是不甜</a:t>
            </a:r>
            <a:endParaRPr lang="en-US" dirty="0">
              <a:latin typeface="YouYuan" panose="02010509060101010101" pitchFamily="49" charset="-122"/>
              <a:ea typeface="YouYuan" panose="02010509060101010101" pitchFamily="49" charset="-122"/>
            </a:endParaRPr>
          </a:p>
        </p:txBody>
      </p:sp>
      <p:sp>
        <p:nvSpPr>
          <p:cNvPr id="7" name="Rectangle 6">
            <a:extLst>
              <a:ext uri="{FF2B5EF4-FFF2-40B4-BE49-F238E27FC236}">
                <a16:creationId xmlns:a16="http://schemas.microsoft.com/office/drawing/2014/main" id="{8E2283E0-ABDA-44BF-8337-CFA2CEA5040B}"/>
              </a:ext>
            </a:extLst>
          </p:cNvPr>
          <p:cNvSpPr/>
          <p:nvPr/>
        </p:nvSpPr>
        <p:spPr>
          <a:xfrm>
            <a:off x="482876" y="4508329"/>
            <a:ext cx="9945629" cy="1689373"/>
          </a:xfrm>
          <a:prstGeom prst="rect">
            <a:avLst/>
          </a:prstGeom>
        </p:spPr>
        <p:txBody>
          <a:bodyPr wrap="square">
            <a:spAutoFit/>
          </a:bodyPr>
          <a:lstStyle/>
          <a:p>
            <a:pPr>
              <a:lnSpc>
                <a:spcPct val="150000"/>
              </a:lnSpc>
            </a:pPr>
            <a:r>
              <a:rPr lang="ja-JP" altLang="en-US" dirty="0">
                <a:latin typeface="YouYuan" panose="02010509060101010101" pitchFamily="49" charset="-122"/>
                <a:ea typeface="YouYuan" panose="02010509060101010101" pitchFamily="49" charset="-122"/>
              </a:rPr>
              <a:t>机器需要一个算法去学习这些历史数据，训练出一个</a:t>
            </a:r>
            <a:r>
              <a:rPr lang="ja-JP" altLang="en-US" b="1" dirty="0">
                <a:solidFill>
                  <a:srgbClr val="C00000"/>
                </a:solidFill>
                <a:latin typeface="YouYuan" panose="02010509060101010101" pitchFamily="49" charset="-122"/>
                <a:ea typeface="YouYuan" panose="02010509060101010101" pitchFamily="49" charset="-122"/>
              </a:rPr>
              <a:t>模型</a:t>
            </a:r>
            <a:r>
              <a:rPr lang="en-US" altLang="ja-JP" b="1" dirty="0">
                <a:solidFill>
                  <a:srgbClr val="C00000"/>
                </a:solidFill>
                <a:latin typeface="YouYuan" panose="02010509060101010101" pitchFamily="49" charset="-122"/>
                <a:ea typeface="YouYuan" panose="02010509060101010101" pitchFamily="49" charset="-122"/>
              </a:rPr>
              <a:t>,</a:t>
            </a:r>
          </a:p>
          <a:p>
            <a:pPr>
              <a:lnSpc>
                <a:spcPct val="150000"/>
              </a:lnSpc>
            </a:pPr>
            <a:r>
              <a:rPr lang="ja-JP" altLang="en-US" dirty="0">
                <a:latin typeface="YouYuan" panose="02010509060101010101" pitchFamily="49" charset="-122"/>
                <a:ea typeface="YouYuan" panose="02010509060101010101" pitchFamily="49" charset="-122"/>
              </a:rPr>
              <a:t>模型可以用来对未来的数据做判断，不同的算法可能训练出不同的模型</a:t>
            </a:r>
            <a:r>
              <a:rPr lang="en-US" altLang="ja-JP" dirty="0">
                <a:latin typeface="YouYuan" panose="02010509060101010101" pitchFamily="49" charset="-122"/>
                <a:ea typeface="YouYuan" panose="02010509060101010101" pitchFamily="49" charset="-122"/>
              </a:rPr>
              <a:t>,</a:t>
            </a:r>
          </a:p>
          <a:p>
            <a:pPr>
              <a:lnSpc>
                <a:spcPct val="150000"/>
              </a:lnSpc>
            </a:pPr>
            <a:r>
              <a:rPr lang="ja-JP" altLang="en-US" dirty="0">
                <a:latin typeface="YouYuan" panose="02010509060101010101" pitchFamily="49" charset="-122"/>
                <a:ea typeface="YouYuan" panose="02010509060101010101" pitchFamily="49" charset="-122"/>
              </a:rPr>
              <a:t>模型的好坏依赖于</a:t>
            </a:r>
            <a:r>
              <a:rPr lang="ja-JP" altLang="en-US" b="1" dirty="0">
                <a:solidFill>
                  <a:srgbClr val="C00000"/>
                </a:solidFill>
                <a:latin typeface="YouYuan" panose="02010509060101010101" pitchFamily="49" charset="-122"/>
                <a:ea typeface="YouYuan" panose="02010509060101010101" pitchFamily="49" charset="-122"/>
              </a:rPr>
              <a:t>历史数据的规模和质量</a:t>
            </a:r>
            <a:r>
              <a:rPr lang="ja-JP" altLang="en-US" dirty="0">
                <a:latin typeface="YouYuan" panose="02010509060101010101" pitchFamily="49" charset="-122"/>
                <a:ea typeface="YouYuan" panose="02010509060101010101" pitchFamily="49" charset="-122"/>
              </a:rPr>
              <a:t>以及机器学习</a:t>
            </a:r>
            <a:r>
              <a:rPr lang="ja-JP" altLang="en-US" b="1" dirty="0">
                <a:solidFill>
                  <a:srgbClr val="C00000"/>
                </a:solidFill>
                <a:latin typeface="YouYuan" panose="02010509060101010101" pitchFamily="49" charset="-122"/>
                <a:ea typeface="YouYuan" panose="02010509060101010101" pitchFamily="49" charset="-122"/>
              </a:rPr>
              <a:t>算法的偏好</a:t>
            </a:r>
            <a:r>
              <a:rPr lang="ja-JP" altLang="en-US" dirty="0">
                <a:latin typeface="YouYuan" panose="02010509060101010101" pitchFamily="49" charset="-122"/>
                <a:ea typeface="YouYuan" panose="02010509060101010101" pitchFamily="49" charset="-122"/>
              </a:rPr>
              <a:t>。</a:t>
            </a:r>
          </a:p>
          <a:p>
            <a:pPr>
              <a:lnSpc>
                <a:spcPct val="150000"/>
              </a:lnSpc>
            </a:pPr>
            <a:endParaRPr lang="en-US" dirty="0">
              <a:latin typeface="YouYuan" panose="02010509060101010101" pitchFamily="49" charset="-122"/>
              <a:ea typeface="YouYuan" panose="02010509060101010101" pitchFamily="49" charset="-122"/>
            </a:endParaRPr>
          </a:p>
        </p:txBody>
      </p:sp>
      <p:sp>
        <p:nvSpPr>
          <p:cNvPr id="8" name="Rectangle: Rounded Corners 7">
            <a:extLst>
              <a:ext uri="{FF2B5EF4-FFF2-40B4-BE49-F238E27FC236}">
                <a16:creationId xmlns:a16="http://schemas.microsoft.com/office/drawing/2014/main" id="{4D4FEAB5-899C-424D-ADDB-4B7CC6F34DA2}"/>
              </a:ext>
            </a:extLst>
          </p:cNvPr>
          <p:cNvSpPr/>
          <p:nvPr/>
        </p:nvSpPr>
        <p:spPr>
          <a:xfrm>
            <a:off x="5543674" y="2105968"/>
            <a:ext cx="1008112" cy="72008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0D51325-F0A2-4786-BD75-9601B0D25160}"/>
              </a:ext>
            </a:extLst>
          </p:cNvPr>
          <p:cNvSpPr/>
          <p:nvPr/>
        </p:nvSpPr>
        <p:spPr>
          <a:xfrm>
            <a:off x="5471666" y="2033960"/>
            <a:ext cx="2304256" cy="864096"/>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6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51A799-5EA9-444A-8248-75F6B4E870EF}"/>
              </a:ext>
            </a:extLst>
          </p:cNvPr>
          <p:cNvSpPr>
            <a:spLocks noGrp="1"/>
          </p:cNvSpPr>
          <p:nvPr>
            <p:ph type="sldNum" sz="quarter" idx="10"/>
          </p:nvPr>
        </p:nvSpPr>
        <p:spPr/>
        <p:txBody>
          <a:bodyPr/>
          <a:lstStyle/>
          <a:p>
            <a:fld id="{9FB9FBB1-FD5B-41A6-B84B-A229A6B4BB39}" type="slidenum">
              <a:rPr lang="en-US" altLang="ja-JP" smtClean="0"/>
              <a:pPr/>
              <a:t>11</a:t>
            </a:fld>
            <a:endParaRPr lang="en-US" dirty="0"/>
          </a:p>
        </p:txBody>
      </p:sp>
      <p:sp>
        <p:nvSpPr>
          <p:cNvPr id="4" name="Title 3">
            <a:extLst>
              <a:ext uri="{FF2B5EF4-FFF2-40B4-BE49-F238E27FC236}">
                <a16:creationId xmlns:a16="http://schemas.microsoft.com/office/drawing/2014/main" id="{617AC7EE-B6DD-47F6-9A6F-B26777EC6B56}"/>
              </a:ext>
            </a:extLst>
          </p:cNvPr>
          <p:cNvSpPr>
            <a:spLocks noGrp="1"/>
          </p:cNvSpPr>
          <p:nvPr>
            <p:ph type="title"/>
          </p:nvPr>
        </p:nvSpPr>
        <p:spPr/>
        <p:txBody>
          <a:bodyPr/>
          <a:lstStyle/>
          <a:p>
            <a:r>
              <a:rPr lang="zh-CN" altLang="en-US" dirty="0"/>
              <a:t>什么时候需要机器学习</a:t>
            </a:r>
            <a:endParaRPr lang="en-US" dirty="0"/>
          </a:p>
        </p:txBody>
      </p:sp>
      <p:sp>
        <p:nvSpPr>
          <p:cNvPr id="6" name="Rectangle 5">
            <a:extLst>
              <a:ext uri="{FF2B5EF4-FFF2-40B4-BE49-F238E27FC236}">
                <a16:creationId xmlns:a16="http://schemas.microsoft.com/office/drawing/2014/main" id="{6A160F90-12D2-444F-BA23-35873D9820F6}"/>
              </a:ext>
            </a:extLst>
          </p:cNvPr>
          <p:cNvSpPr/>
          <p:nvPr/>
        </p:nvSpPr>
        <p:spPr>
          <a:xfrm>
            <a:off x="431106" y="1169865"/>
            <a:ext cx="9361040" cy="4424737"/>
          </a:xfrm>
          <a:prstGeom prst="rect">
            <a:avLst/>
          </a:prstGeom>
        </p:spPr>
        <p:txBody>
          <a:bodyPr wrap="square">
            <a:spAutoFit/>
          </a:bodyPr>
          <a:lstStyle/>
          <a:p>
            <a:pPr marL="285750" indent="-285750">
              <a:lnSpc>
                <a:spcPct val="200000"/>
              </a:lnSpc>
              <a:buClr>
                <a:srgbClr val="C00000"/>
              </a:buClr>
              <a:buFont typeface="Wingdings" panose="05000000000000000000" pitchFamily="2" charset="2"/>
              <a:buChar char="q"/>
            </a:pPr>
            <a:r>
              <a:rPr lang="zh-CN" altLang="en-US" b="1" dirty="0">
                <a:solidFill>
                  <a:srgbClr val="C00000"/>
                </a:solidFill>
                <a:latin typeface="YouYuan" panose="02010509060101010101" pitchFamily="49" charset="-122"/>
                <a:ea typeface="YouYuan" panose="02010509060101010101" pitchFamily="49" charset="-122"/>
              </a:rPr>
              <a:t>输入和输出之间有没有明显规律？</a:t>
            </a:r>
            <a:endParaRPr lang="en-US" altLang="zh-CN" b="1" dirty="0">
              <a:solidFill>
                <a:srgbClr val="C00000"/>
              </a:solidFill>
              <a:latin typeface="YouYuan" panose="02010509060101010101" pitchFamily="49" charset="-122"/>
              <a:ea typeface="YouYuan" panose="02010509060101010101" pitchFamily="49" charset="-122"/>
            </a:endParaRPr>
          </a:p>
          <a:p>
            <a:pPr>
              <a:lnSpc>
                <a:spcPct val="200000"/>
              </a:lnSpc>
              <a:buClr>
                <a:schemeClr val="tx1"/>
              </a:buClr>
            </a:pPr>
            <a:r>
              <a:rPr lang="en-US" altLang="zh-CN" b="1" dirty="0">
                <a:solidFill>
                  <a:srgbClr val="404040"/>
                </a:solidFill>
                <a:latin typeface="YouYuan" panose="02010509060101010101" pitchFamily="49" charset="-122"/>
                <a:ea typeface="YouYuan" panose="02010509060101010101" pitchFamily="49" charset="-122"/>
              </a:rPr>
              <a:t>    </a:t>
            </a:r>
            <a:r>
              <a:rPr lang="zh-CN" altLang="en-US" dirty="0">
                <a:solidFill>
                  <a:schemeClr val="accent6">
                    <a:lumMod val="50000"/>
                  </a:schemeClr>
                </a:solidFill>
                <a:latin typeface="YouYuan" panose="02010509060101010101" pitchFamily="49" charset="-122"/>
                <a:ea typeface="YouYuan" panose="02010509060101010101" pitchFamily="49" charset="-122"/>
              </a:rPr>
              <a:t>有</a:t>
            </a:r>
            <a:r>
              <a:rPr lang="en-US" altLang="zh-CN" dirty="0">
                <a:solidFill>
                  <a:schemeClr val="accent6">
                    <a:lumMod val="50000"/>
                  </a:schemeClr>
                </a:solidFill>
                <a:latin typeface="YouYuan" panose="02010509060101010101" pitchFamily="49" charset="-122"/>
                <a:ea typeface="YouYuan" panose="02010509060101010101" pitchFamily="49" charset="-122"/>
              </a:rPr>
              <a:t>-&gt;</a:t>
            </a:r>
            <a:r>
              <a:rPr lang="zh-CN" altLang="en-US" dirty="0">
                <a:solidFill>
                  <a:schemeClr val="accent6">
                    <a:lumMod val="50000"/>
                  </a:schemeClr>
                </a:solidFill>
                <a:latin typeface="YouYuan" panose="02010509060101010101" pitchFamily="49" charset="-122"/>
                <a:ea typeface="YouYuan" panose="02010509060101010101" pitchFamily="49" charset="-122"/>
              </a:rPr>
              <a:t>思考机器学习能否比传统方法更好</a:t>
            </a:r>
            <a:endParaRPr lang="en-US" altLang="zh-CN" dirty="0">
              <a:solidFill>
                <a:schemeClr val="accent6">
                  <a:lumMod val="50000"/>
                </a:schemeClr>
              </a:solidFill>
              <a:latin typeface="YouYuan" panose="02010509060101010101" pitchFamily="49" charset="-122"/>
              <a:ea typeface="YouYuan" panose="02010509060101010101" pitchFamily="49" charset="-122"/>
            </a:endParaRPr>
          </a:p>
          <a:p>
            <a:pPr>
              <a:lnSpc>
                <a:spcPct val="200000"/>
              </a:lnSpc>
              <a:buClr>
                <a:schemeClr val="tx1"/>
              </a:buClr>
            </a:pPr>
            <a:r>
              <a:rPr lang="en-US" altLang="zh-CN" b="1" dirty="0">
                <a:solidFill>
                  <a:schemeClr val="accent6">
                    <a:lumMod val="50000"/>
                  </a:schemeClr>
                </a:solidFill>
                <a:latin typeface="YouYuan" panose="02010509060101010101" pitchFamily="49" charset="-122"/>
                <a:ea typeface="YouYuan" panose="02010509060101010101" pitchFamily="49" charset="-122"/>
              </a:rPr>
              <a:t>    </a:t>
            </a:r>
            <a:r>
              <a:rPr lang="zh-CN" altLang="en-US" dirty="0">
                <a:solidFill>
                  <a:schemeClr val="accent6">
                    <a:lumMod val="50000"/>
                  </a:schemeClr>
                </a:solidFill>
                <a:latin typeface="YouYuan" panose="02010509060101010101" pitchFamily="49" charset="-122"/>
                <a:ea typeface="YouYuan" panose="02010509060101010101" pitchFamily="49" charset="-122"/>
              </a:rPr>
              <a:t>无</a:t>
            </a:r>
            <a:r>
              <a:rPr lang="en-US" altLang="zh-CN" dirty="0">
                <a:solidFill>
                  <a:schemeClr val="accent6">
                    <a:lumMod val="50000"/>
                  </a:schemeClr>
                </a:solidFill>
                <a:latin typeface="YouYuan" panose="02010509060101010101" pitchFamily="49" charset="-122"/>
                <a:ea typeface="YouYuan" panose="02010509060101010101" pitchFamily="49" charset="-122"/>
              </a:rPr>
              <a:t>-&gt;</a:t>
            </a:r>
            <a:r>
              <a:rPr lang="zh-CN" altLang="en-US" dirty="0">
                <a:solidFill>
                  <a:schemeClr val="accent6">
                    <a:lumMod val="50000"/>
                  </a:schemeClr>
                </a:solidFill>
                <a:latin typeface="YouYuan" panose="02010509060101010101" pitchFamily="49" charset="-122"/>
                <a:ea typeface="YouYuan" panose="02010509060101010101" pitchFamily="49" charset="-122"/>
              </a:rPr>
              <a:t>考虑能否用机器学习</a:t>
            </a:r>
            <a:endParaRPr lang="en-US" altLang="zh-CN" dirty="0">
              <a:solidFill>
                <a:schemeClr val="accent6">
                  <a:lumMod val="50000"/>
                </a:schemeClr>
              </a:solidFill>
              <a:latin typeface="YouYuan" panose="02010509060101010101" pitchFamily="49" charset="-122"/>
              <a:ea typeface="YouYuan" panose="02010509060101010101" pitchFamily="49" charset="-122"/>
            </a:endParaRPr>
          </a:p>
          <a:p>
            <a:pPr marL="285750" indent="-285750">
              <a:lnSpc>
                <a:spcPct val="200000"/>
              </a:lnSpc>
              <a:buClr>
                <a:srgbClr val="C00000"/>
              </a:buClr>
              <a:buFont typeface="Wingdings" panose="05000000000000000000" pitchFamily="2" charset="2"/>
              <a:buChar char="q"/>
            </a:pPr>
            <a:r>
              <a:rPr lang="zh-CN" altLang="en-US" b="1" dirty="0">
                <a:solidFill>
                  <a:srgbClr val="C00000"/>
                </a:solidFill>
                <a:latin typeface="YouYuan" panose="02010509060101010101" pitchFamily="49" charset="-122"/>
                <a:ea typeface="YouYuan" panose="02010509060101010101" pitchFamily="49" charset="-122"/>
              </a:rPr>
              <a:t>有没有足够的数据，数据准确性怎么样？           </a:t>
            </a:r>
            <a:endParaRPr lang="en-US" altLang="zh-CN" b="1" dirty="0">
              <a:solidFill>
                <a:srgbClr val="C00000"/>
              </a:solidFill>
              <a:latin typeface="YouYuan" panose="02010509060101010101" pitchFamily="49" charset="-122"/>
              <a:ea typeface="YouYuan" panose="02010509060101010101" pitchFamily="49" charset="-122"/>
            </a:endParaRPr>
          </a:p>
          <a:p>
            <a:pPr>
              <a:lnSpc>
                <a:spcPct val="200000"/>
              </a:lnSpc>
              <a:buClr>
                <a:schemeClr val="tx1"/>
              </a:buClr>
            </a:pPr>
            <a:r>
              <a:rPr lang="en-US" altLang="zh-CN" dirty="0">
                <a:solidFill>
                  <a:schemeClr val="accent6">
                    <a:lumMod val="50000"/>
                  </a:schemeClr>
                </a:solidFill>
                <a:latin typeface="YouYuan" panose="02010509060101010101" pitchFamily="49" charset="-122"/>
                <a:ea typeface="YouYuan" panose="02010509060101010101" pitchFamily="49" charset="-122"/>
              </a:rPr>
              <a:t>    </a:t>
            </a:r>
            <a:r>
              <a:rPr lang="zh-CN" altLang="en-US" dirty="0">
                <a:solidFill>
                  <a:schemeClr val="accent6">
                    <a:lumMod val="50000"/>
                  </a:schemeClr>
                </a:solidFill>
                <a:latin typeface="YouYuan" panose="02010509060101010101" pitchFamily="49" charset="-122"/>
                <a:ea typeface="YouYuan" panose="02010509060101010101" pitchFamily="49" charset="-122"/>
              </a:rPr>
              <a:t>无</a:t>
            </a:r>
            <a:r>
              <a:rPr lang="en-US" altLang="zh-CN" dirty="0">
                <a:solidFill>
                  <a:schemeClr val="accent6">
                    <a:lumMod val="50000"/>
                  </a:schemeClr>
                </a:solidFill>
                <a:latin typeface="YouYuan" panose="02010509060101010101" pitchFamily="49" charset="-122"/>
                <a:ea typeface="YouYuan" panose="02010509060101010101" pitchFamily="49" charset="-122"/>
              </a:rPr>
              <a:t>-&gt;</a:t>
            </a:r>
            <a:r>
              <a:rPr lang="zh-CN" altLang="en-US" dirty="0">
                <a:solidFill>
                  <a:schemeClr val="accent6">
                    <a:lumMod val="50000"/>
                  </a:schemeClr>
                </a:solidFill>
                <a:latin typeface="YouYuan" panose="02010509060101010101" pitchFamily="49" charset="-122"/>
                <a:ea typeface="YouYuan" panose="02010509060101010101" pitchFamily="49" charset="-122"/>
              </a:rPr>
              <a:t>不适合机器学习，巧妇难为无米之炊</a:t>
            </a:r>
            <a:endParaRPr lang="en-US" altLang="zh-CN" dirty="0">
              <a:solidFill>
                <a:schemeClr val="accent6">
                  <a:lumMod val="50000"/>
                </a:schemeClr>
              </a:solidFill>
              <a:latin typeface="YouYuan" panose="02010509060101010101" pitchFamily="49" charset="-122"/>
              <a:ea typeface="YouYuan" panose="02010509060101010101" pitchFamily="49" charset="-122"/>
            </a:endParaRPr>
          </a:p>
          <a:p>
            <a:pPr>
              <a:lnSpc>
                <a:spcPct val="200000"/>
              </a:lnSpc>
              <a:buClr>
                <a:schemeClr val="tx1"/>
              </a:buClr>
            </a:pPr>
            <a:r>
              <a:rPr lang="zh-CN" altLang="en-US" b="1" dirty="0">
                <a:solidFill>
                  <a:srgbClr val="0070C0"/>
                </a:solidFill>
                <a:latin typeface="YouYuan" panose="02010509060101010101" pitchFamily="49" charset="-122"/>
                <a:ea typeface="YouYuan" panose="02010509060101010101" pitchFamily="49" charset="-122"/>
              </a:rPr>
              <a:t>例：如果现在要做</a:t>
            </a:r>
            <a:r>
              <a:rPr lang="en-US" altLang="zh-CN" b="1" dirty="0" err="1">
                <a:solidFill>
                  <a:srgbClr val="0070C0"/>
                </a:solidFill>
                <a:latin typeface="YouYuan" panose="02010509060101010101" pitchFamily="49" charset="-122"/>
                <a:ea typeface="YouYuan" panose="02010509060101010101" pitchFamily="49" charset="-122"/>
              </a:rPr>
              <a:t>sst</a:t>
            </a:r>
            <a:r>
              <a:rPr lang="en-US" altLang="zh-CN" b="1" dirty="0">
                <a:solidFill>
                  <a:srgbClr val="0070C0"/>
                </a:solidFill>
                <a:latin typeface="YouYuan" panose="02010509060101010101" pitchFamily="49" charset="-122"/>
                <a:ea typeface="YouYuan" panose="02010509060101010101" pitchFamily="49" charset="-122"/>
              </a:rPr>
              <a:t> bug</a:t>
            </a:r>
            <a:r>
              <a:rPr lang="zh-CN" altLang="en-US" b="1" dirty="0">
                <a:solidFill>
                  <a:srgbClr val="0070C0"/>
                </a:solidFill>
                <a:latin typeface="YouYuan" panose="02010509060101010101" pitchFamily="49" charset="-122"/>
                <a:ea typeface="YouYuan" panose="02010509060101010101" pitchFamily="49" charset="-122"/>
              </a:rPr>
              <a:t>预测</a:t>
            </a:r>
            <a:endParaRPr lang="en-US" altLang="zh-CN" b="1" dirty="0">
              <a:solidFill>
                <a:srgbClr val="0070C0"/>
              </a:solidFill>
              <a:latin typeface="YouYuan" panose="02010509060101010101" pitchFamily="49" charset="-122"/>
              <a:ea typeface="YouYuan" panose="02010509060101010101" pitchFamily="49" charset="-122"/>
            </a:endParaRPr>
          </a:p>
          <a:p>
            <a:pPr>
              <a:lnSpc>
                <a:spcPct val="200000"/>
              </a:lnSpc>
              <a:buClr>
                <a:schemeClr val="tx1"/>
              </a:buClr>
            </a:pPr>
            <a:r>
              <a:rPr lang="en-US" altLang="zh-CN" b="1" dirty="0">
                <a:latin typeface="YouYuan" panose="02010509060101010101" pitchFamily="49" charset="-122"/>
                <a:ea typeface="YouYuan" panose="02010509060101010101" pitchFamily="49" charset="-122"/>
              </a:rPr>
              <a:t>1</a:t>
            </a:r>
            <a:r>
              <a:rPr lang="zh-CN" altLang="en-US" b="1" dirty="0">
                <a:latin typeface="YouYuan" panose="02010509060101010101" pitchFamily="49" charset="-122"/>
                <a:ea typeface="YouYuan" panose="02010509060101010101" pitchFamily="49" charset="-122"/>
              </a:rPr>
              <a:t>） 如果有很好的传统方法</a:t>
            </a:r>
            <a:r>
              <a:rPr lang="en-US" altLang="zh-CN" b="1" dirty="0">
                <a:latin typeface="YouYuan" panose="02010509060101010101" pitchFamily="49" charset="-122"/>
                <a:ea typeface="YouYuan" panose="02010509060101010101" pitchFamily="49" charset="-122"/>
              </a:rPr>
              <a:t>(</a:t>
            </a:r>
            <a:r>
              <a:rPr lang="zh-CN" altLang="en-US" b="1" dirty="0">
                <a:latin typeface="YouYuan" panose="02010509060101010101" pitchFamily="49" charset="-122"/>
                <a:ea typeface="YouYuan" panose="02010509060101010101" pitchFamily="49" charset="-122"/>
              </a:rPr>
              <a:t>公式或模型</a:t>
            </a:r>
            <a:r>
              <a:rPr lang="en-US" altLang="zh-CN" b="1" dirty="0">
                <a:latin typeface="YouYuan" panose="02010509060101010101" pitchFamily="49" charset="-122"/>
                <a:ea typeface="YouYuan" panose="02010509060101010101" pitchFamily="49" charset="-122"/>
              </a:rPr>
              <a:t>)</a:t>
            </a:r>
            <a:r>
              <a:rPr lang="zh-CN" altLang="en-US" b="1" dirty="0">
                <a:latin typeface="YouYuan" panose="02010509060101010101" pitchFamily="49" charset="-122"/>
                <a:ea typeface="YouYuan" panose="02010509060101010101" pitchFamily="49" charset="-122"/>
              </a:rPr>
              <a:t>并且效果不错，就没有必要用机器学习的方法；</a:t>
            </a:r>
            <a:endParaRPr lang="en-US" altLang="zh-CN" b="1" dirty="0">
              <a:latin typeface="YouYuan" panose="02010509060101010101" pitchFamily="49" charset="-122"/>
              <a:ea typeface="YouYuan" panose="02010509060101010101" pitchFamily="49" charset="-122"/>
            </a:endParaRPr>
          </a:p>
          <a:p>
            <a:pPr>
              <a:lnSpc>
                <a:spcPct val="200000"/>
              </a:lnSpc>
              <a:buClr>
                <a:schemeClr val="tx1"/>
              </a:buClr>
            </a:pPr>
            <a:r>
              <a:rPr lang="en-US" altLang="zh-CN" b="1" dirty="0">
                <a:latin typeface="YouYuan" panose="02010509060101010101" pitchFamily="49" charset="-122"/>
                <a:ea typeface="YouYuan" panose="02010509060101010101" pitchFamily="49" charset="-122"/>
              </a:rPr>
              <a:t>2</a:t>
            </a:r>
            <a:r>
              <a:rPr lang="zh-CN" altLang="en-US" b="1" dirty="0">
                <a:latin typeface="YouYuan" panose="02010509060101010101" pitchFamily="49" charset="-122"/>
                <a:ea typeface="YouYuan" panose="02010509060101010101" pitchFamily="49" charset="-122"/>
              </a:rPr>
              <a:t>） 如果只有下面两条</a:t>
            </a:r>
            <a:r>
              <a:rPr lang="en-US" altLang="zh-CN" b="1" dirty="0">
                <a:latin typeface="YouYuan" panose="02010509060101010101" pitchFamily="49" charset="-122"/>
                <a:ea typeface="YouYuan" panose="02010509060101010101" pitchFamily="49" charset="-122"/>
              </a:rPr>
              <a:t>(</a:t>
            </a:r>
            <a:r>
              <a:rPr lang="zh-CN" altLang="en-US" b="1" dirty="0">
                <a:latin typeface="YouYuan" panose="02010509060101010101" pitchFamily="49" charset="-122"/>
                <a:ea typeface="YouYuan" panose="02010509060101010101" pitchFamily="49" charset="-122"/>
              </a:rPr>
              <a:t>或者十几条</a:t>
            </a:r>
            <a:r>
              <a:rPr lang="en-US" altLang="zh-CN" b="1" dirty="0">
                <a:latin typeface="YouYuan" panose="02010509060101010101" pitchFamily="49" charset="-122"/>
                <a:ea typeface="YouYuan" panose="02010509060101010101" pitchFamily="49" charset="-122"/>
              </a:rPr>
              <a:t>)</a:t>
            </a:r>
            <a:r>
              <a:rPr lang="zh-CN" altLang="en-US" b="1" dirty="0">
                <a:latin typeface="YouYuan" panose="02010509060101010101" pitchFamily="49" charset="-122"/>
                <a:ea typeface="YouYuan" panose="02010509060101010101" pitchFamily="49" charset="-122"/>
              </a:rPr>
              <a:t>数据，可能用机器学习效果也不会好。</a:t>
            </a:r>
            <a:endParaRPr lang="en-US" altLang="zh-CN" b="1" dirty="0">
              <a:latin typeface="YouYuan" panose="02010509060101010101" pitchFamily="49" charset="-122"/>
              <a:ea typeface="YouYuan" panose="02010509060101010101" pitchFamily="49" charset="-122"/>
            </a:endParaRPr>
          </a:p>
        </p:txBody>
      </p:sp>
      <p:pic>
        <p:nvPicPr>
          <p:cNvPr id="3" name="図 2">
            <a:extLst>
              <a:ext uri="{FF2B5EF4-FFF2-40B4-BE49-F238E27FC236}">
                <a16:creationId xmlns:a16="http://schemas.microsoft.com/office/drawing/2014/main" id="{415F1E85-43B1-48D6-8D10-2B80BFE44AC1}"/>
              </a:ext>
            </a:extLst>
          </p:cNvPr>
          <p:cNvPicPr>
            <a:picLocks noChangeAspect="1"/>
          </p:cNvPicPr>
          <p:nvPr/>
        </p:nvPicPr>
        <p:blipFill>
          <a:blip r:embed="rId3"/>
          <a:stretch>
            <a:fillRect/>
          </a:stretch>
        </p:blipFill>
        <p:spPr>
          <a:xfrm>
            <a:off x="323094" y="6138416"/>
            <a:ext cx="10009112" cy="432047"/>
          </a:xfrm>
          <a:prstGeom prst="rect">
            <a:avLst/>
          </a:prstGeom>
        </p:spPr>
      </p:pic>
    </p:spTree>
    <p:extLst>
      <p:ext uri="{BB962C8B-B14F-4D97-AF65-F5344CB8AC3E}">
        <p14:creationId xmlns:p14="http://schemas.microsoft.com/office/powerpoint/2010/main" val="86275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0C2A72-4CFE-411D-B50F-3EB603E92DD8}"/>
              </a:ext>
            </a:extLst>
          </p:cNvPr>
          <p:cNvSpPr>
            <a:spLocks noGrp="1"/>
          </p:cNvSpPr>
          <p:nvPr>
            <p:ph type="sldNum" sz="quarter" idx="10"/>
          </p:nvPr>
        </p:nvSpPr>
        <p:spPr/>
        <p:txBody>
          <a:bodyPr/>
          <a:lstStyle/>
          <a:p>
            <a:fld id="{9FB9FBB1-FD5B-41A6-B84B-A229A6B4BB39}" type="slidenum">
              <a:rPr lang="en-US" altLang="ja-JP" smtClean="0"/>
              <a:pPr/>
              <a:t>12</a:t>
            </a:fld>
            <a:endParaRPr lang="en-US" dirty="0"/>
          </a:p>
        </p:txBody>
      </p:sp>
      <p:sp>
        <p:nvSpPr>
          <p:cNvPr id="4" name="Title 3">
            <a:extLst>
              <a:ext uri="{FF2B5EF4-FFF2-40B4-BE49-F238E27FC236}">
                <a16:creationId xmlns:a16="http://schemas.microsoft.com/office/drawing/2014/main" id="{AF01071E-F52D-478D-A5E5-D341FCBA4176}"/>
              </a:ext>
            </a:extLst>
          </p:cNvPr>
          <p:cNvSpPr>
            <a:spLocks noGrp="1"/>
          </p:cNvSpPr>
          <p:nvPr>
            <p:ph type="title"/>
          </p:nvPr>
        </p:nvSpPr>
        <p:spPr/>
        <p:txBody>
          <a:bodyPr/>
          <a:lstStyle/>
          <a:p>
            <a:r>
              <a:rPr lang="zh-CN" altLang="en-US" dirty="0"/>
              <a:t>机器学习入门宝典</a:t>
            </a:r>
            <a:endParaRPr lang="en-US" dirty="0"/>
          </a:p>
        </p:txBody>
      </p:sp>
      <p:pic>
        <p:nvPicPr>
          <p:cNvPr id="6" name="Picture 5" descr="Text&#10;&#10;Description generated with very high confidence">
            <a:extLst>
              <a:ext uri="{FF2B5EF4-FFF2-40B4-BE49-F238E27FC236}">
                <a16:creationId xmlns:a16="http://schemas.microsoft.com/office/drawing/2014/main" id="{FE6E1930-5607-4496-AAAB-FEAF30B675AA}"/>
              </a:ext>
            </a:extLst>
          </p:cNvPr>
          <p:cNvPicPr>
            <a:picLocks noChangeAspect="1"/>
          </p:cNvPicPr>
          <p:nvPr/>
        </p:nvPicPr>
        <p:blipFill>
          <a:blip r:embed="rId3"/>
          <a:stretch>
            <a:fillRect/>
          </a:stretch>
        </p:blipFill>
        <p:spPr>
          <a:xfrm>
            <a:off x="359098" y="1525086"/>
            <a:ext cx="3001107" cy="3284040"/>
          </a:xfrm>
          <a:prstGeom prst="rect">
            <a:avLst/>
          </a:prstGeom>
        </p:spPr>
      </p:pic>
      <p:sp>
        <p:nvSpPr>
          <p:cNvPr id="7" name="Rectangle 6">
            <a:extLst>
              <a:ext uri="{FF2B5EF4-FFF2-40B4-BE49-F238E27FC236}">
                <a16:creationId xmlns:a16="http://schemas.microsoft.com/office/drawing/2014/main" id="{99C68220-DCDF-4236-B05C-F703DA2D0846}"/>
              </a:ext>
            </a:extLst>
          </p:cNvPr>
          <p:cNvSpPr/>
          <p:nvPr/>
        </p:nvSpPr>
        <p:spPr>
          <a:xfrm flipH="1">
            <a:off x="6999670" y="4967475"/>
            <a:ext cx="3698970" cy="1304203"/>
          </a:xfrm>
          <a:prstGeom prst="rect">
            <a:avLst/>
          </a:prstGeom>
        </p:spPr>
        <p:txBody>
          <a:bodyPr wrap="square">
            <a:spAutoFit/>
          </a:bodyPr>
          <a:lstStyle/>
          <a:p>
            <a:pPr algn="ctr">
              <a:lnSpc>
                <a:spcPct val="150000"/>
              </a:lnSpc>
            </a:pPr>
            <a:r>
              <a:rPr lang="ja-JP" altLang="en-US" b="1" dirty="0">
                <a:solidFill>
                  <a:srgbClr val="333333"/>
                </a:solidFill>
                <a:latin typeface="arial" panose="020B0604020202020204" pitchFamily="34" charset="0"/>
              </a:rPr>
              <a:t>周志华</a:t>
            </a:r>
            <a:r>
              <a:rPr lang="zh-CN" altLang="en-US" b="1" dirty="0">
                <a:solidFill>
                  <a:srgbClr val="333333"/>
                </a:solidFill>
                <a:latin typeface="arial" panose="020B0604020202020204" pitchFamily="34" charset="0"/>
              </a:rPr>
              <a:t>个人主页：</a:t>
            </a:r>
            <a:endParaRPr lang="en-US" altLang="zh-CN" b="1" dirty="0">
              <a:solidFill>
                <a:srgbClr val="333333"/>
              </a:solidFill>
              <a:latin typeface="arial" panose="020B0604020202020204" pitchFamily="34" charset="0"/>
            </a:endParaRPr>
          </a:p>
          <a:p>
            <a:pPr algn="ctr">
              <a:lnSpc>
                <a:spcPct val="150000"/>
              </a:lnSpc>
            </a:pPr>
            <a:r>
              <a:rPr lang="en-US" dirty="0"/>
              <a:t>https://cs.nju.edu.cn/zhouzh/</a:t>
            </a:r>
          </a:p>
          <a:p>
            <a:pPr algn="ctr">
              <a:lnSpc>
                <a:spcPct val="150000"/>
              </a:lnSpc>
            </a:pPr>
            <a:endParaRPr lang="en-US" b="1" dirty="0"/>
          </a:p>
        </p:txBody>
      </p:sp>
      <p:pic>
        <p:nvPicPr>
          <p:cNvPr id="9" name="Picture 8">
            <a:extLst>
              <a:ext uri="{FF2B5EF4-FFF2-40B4-BE49-F238E27FC236}">
                <a16:creationId xmlns:a16="http://schemas.microsoft.com/office/drawing/2014/main" id="{AF0B3BB1-08E6-4A10-853B-7FFAA43B3C1F}"/>
              </a:ext>
            </a:extLst>
          </p:cNvPr>
          <p:cNvPicPr>
            <a:picLocks noChangeAspect="1"/>
          </p:cNvPicPr>
          <p:nvPr/>
        </p:nvPicPr>
        <p:blipFill>
          <a:blip r:embed="rId4"/>
          <a:stretch>
            <a:fillRect/>
          </a:stretch>
        </p:blipFill>
        <p:spPr>
          <a:xfrm>
            <a:off x="7597976" y="1525086"/>
            <a:ext cx="2502357" cy="3262566"/>
          </a:xfrm>
          <a:prstGeom prst="rect">
            <a:avLst/>
          </a:prstGeom>
        </p:spPr>
      </p:pic>
      <p:sp>
        <p:nvSpPr>
          <p:cNvPr id="11" name="Rectangle 10">
            <a:extLst>
              <a:ext uri="{FF2B5EF4-FFF2-40B4-BE49-F238E27FC236}">
                <a16:creationId xmlns:a16="http://schemas.microsoft.com/office/drawing/2014/main" id="{B6121086-B41D-498D-9C7C-3F06C0061CF7}"/>
              </a:ext>
            </a:extLst>
          </p:cNvPr>
          <p:cNvSpPr/>
          <p:nvPr/>
        </p:nvSpPr>
        <p:spPr>
          <a:xfrm>
            <a:off x="3794687" y="5226092"/>
            <a:ext cx="2678938" cy="369332"/>
          </a:xfrm>
          <a:prstGeom prst="rect">
            <a:avLst/>
          </a:prstGeom>
        </p:spPr>
        <p:txBody>
          <a:bodyPr wrap="none">
            <a:spAutoFit/>
          </a:bodyPr>
          <a:lstStyle/>
          <a:p>
            <a:pPr latinLnBrk="1"/>
            <a:r>
              <a:rPr lang="en-US" altLang="zh-CN" b="1" dirty="0">
                <a:solidFill>
                  <a:srgbClr val="222226"/>
                </a:solidFill>
                <a:latin typeface="PingFang SC"/>
              </a:rPr>
              <a:t>《</a:t>
            </a:r>
            <a:r>
              <a:rPr lang="zh-CN" altLang="en-US" b="1" dirty="0">
                <a:solidFill>
                  <a:srgbClr val="222226"/>
                </a:solidFill>
                <a:latin typeface="PingFang SC"/>
              </a:rPr>
              <a:t>统计学方法</a:t>
            </a:r>
            <a:r>
              <a:rPr lang="en-US" altLang="zh-CN" b="1" dirty="0">
                <a:solidFill>
                  <a:srgbClr val="222226"/>
                </a:solidFill>
                <a:latin typeface="PingFang SC"/>
              </a:rPr>
              <a:t>》——</a:t>
            </a:r>
            <a:r>
              <a:rPr lang="zh-CN" altLang="en-US" b="1" dirty="0">
                <a:solidFill>
                  <a:srgbClr val="222226"/>
                </a:solidFill>
                <a:latin typeface="PingFang SC"/>
              </a:rPr>
              <a:t>李航</a:t>
            </a:r>
            <a:endParaRPr lang="en-US" altLang="zh-CN" b="1" i="0" dirty="0">
              <a:solidFill>
                <a:srgbClr val="222226"/>
              </a:solidFill>
              <a:effectLst/>
              <a:latin typeface="PingFang SC"/>
            </a:endParaRPr>
          </a:p>
        </p:txBody>
      </p:sp>
      <p:sp>
        <p:nvSpPr>
          <p:cNvPr id="12" name="Rectangle 11">
            <a:extLst>
              <a:ext uri="{FF2B5EF4-FFF2-40B4-BE49-F238E27FC236}">
                <a16:creationId xmlns:a16="http://schemas.microsoft.com/office/drawing/2014/main" id="{13F611F8-8965-4F11-A9F3-F46BF940F1A2}"/>
              </a:ext>
            </a:extLst>
          </p:cNvPr>
          <p:cNvSpPr/>
          <p:nvPr/>
        </p:nvSpPr>
        <p:spPr>
          <a:xfrm>
            <a:off x="589705" y="5231913"/>
            <a:ext cx="2678938" cy="369332"/>
          </a:xfrm>
          <a:prstGeom prst="rect">
            <a:avLst/>
          </a:prstGeom>
        </p:spPr>
        <p:txBody>
          <a:bodyPr wrap="none">
            <a:spAutoFit/>
          </a:bodyPr>
          <a:lstStyle/>
          <a:p>
            <a:pPr latinLnBrk="1"/>
            <a:r>
              <a:rPr lang="en-US" altLang="zh-CN" b="1" dirty="0">
                <a:solidFill>
                  <a:srgbClr val="222226"/>
                </a:solidFill>
                <a:latin typeface="PingFang SC"/>
              </a:rPr>
              <a:t>《</a:t>
            </a:r>
            <a:r>
              <a:rPr lang="zh-CN" altLang="en-US" b="1" dirty="0">
                <a:solidFill>
                  <a:srgbClr val="222226"/>
                </a:solidFill>
                <a:latin typeface="PingFang SC"/>
              </a:rPr>
              <a:t>机器学习</a:t>
            </a:r>
            <a:r>
              <a:rPr lang="en-US" altLang="zh-CN" b="1" dirty="0">
                <a:solidFill>
                  <a:srgbClr val="222226"/>
                </a:solidFill>
                <a:latin typeface="PingFang SC"/>
              </a:rPr>
              <a:t>》——</a:t>
            </a:r>
            <a:r>
              <a:rPr lang="zh-CN" altLang="en-US" b="1" dirty="0">
                <a:solidFill>
                  <a:srgbClr val="222226"/>
                </a:solidFill>
                <a:latin typeface="PingFang SC"/>
              </a:rPr>
              <a:t>周志华</a:t>
            </a:r>
            <a:endParaRPr lang="en-US" altLang="zh-CN" b="1" dirty="0">
              <a:solidFill>
                <a:srgbClr val="222226"/>
              </a:solidFill>
              <a:latin typeface="PingFang SC"/>
            </a:endParaRPr>
          </a:p>
        </p:txBody>
      </p:sp>
      <p:sp>
        <p:nvSpPr>
          <p:cNvPr id="13" name="Rectangle 12">
            <a:extLst>
              <a:ext uri="{FF2B5EF4-FFF2-40B4-BE49-F238E27FC236}">
                <a16:creationId xmlns:a16="http://schemas.microsoft.com/office/drawing/2014/main" id="{EB035865-FA3A-4B20-B358-A0FA2FFED431}"/>
              </a:ext>
            </a:extLst>
          </p:cNvPr>
          <p:cNvSpPr/>
          <p:nvPr/>
        </p:nvSpPr>
        <p:spPr>
          <a:xfrm>
            <a:off x="1271188" y="1097856"/>
            <a:ext cx="1176925" cy="369332"/>
          </a:xfrm>
          <a:prstGeom prst="rect">
            <a:avLst/>
          </a:prstGeom>
        </p:spPr>
        <p:txBody>
          <a:bodyPr wrap="none">
            <a:spAutoFit/>
          </a:bodyPr>
          <a:lstStyle/>
          <a:p>
            <a:r>
              <a:rPr lang="en-US" altLang="zh-CN" b="1" dirty="0">
                <a:solidFill>
                  <a:srgbClr val="222226"/>
                </a:solidFill>
                <a:latin typeface="PingFang SC"/>
              </a:rPr>
              <a:t> </a:t>
            </a:r>
            <a:r>
              <a:rPr lang="zh-CN" altLang="en-US" b="1" dirty="0">
                <a:solidFill>
                  <a:srgbClr val="222226"/>
                </a:solidFill>
                <a:latin typeface="PingFang SC"/>
              </a:rPr>
              <a:t>“西瓜书”</a:t>
            </a:r>
            <a:endParaRPr lang="en-US" dirty="0"/>
          </a:p>
        </p:txBody>
      </p:sp>
      <p:pic>
        <p:nvPicPr>
          <p:cNvPr id="15" name="Picture 14" descr="Shape, polygon&#10;&#10;Description generated with high confidence">
            <a:extLst>
              <a:ext uri="{FF2B5EF4-FFF2-40B4-BE49-F238E27FC236}">
                <a16:creationId xmlns:a16="http://schemas.microsoft.com/office/drawing/2014/main" id="{69F2C25C-8784-4953-9667-25E38974869A}"/>
              </a:ext>
            </a:extLst>
          </p:cNvPr>
          <p:cNvPicPr>
            <a:picLocks noChangeAspect="1"/>
          </p:cNvPicPr>
          <p:nvPr/>
        </p:nvPicPr>
        <p:blipFill>
          <a:blip r:embed="rId5"/>
          <a:stretch>
            <a:fillRect/>
          </a:stretch>
        </p:blipFill>
        <p:spPr>
          <a:xfrm>
            <a:off x="4022864" y="1407494"/>
            <a:ext cx="2684023" cy="3381315"/>
          </a:xfrm>
          <a:prstGeom prst="rect">
            <a:avLst/>
          </a:prstGeom>
        </p:spPr>
      </p:pic>
      <p:sp>
        <p:nvSpPr>
          <p:cNvPr id="3" name="Rectangle 2">
            <a:extLst>
              <a:ext uri="{FF2B5EF4-FFF2-40B4-BE49-F238E27FC236}">
                <a16:creationId xmlns:a16="http://schemas.microsoft.com/office/drawing/2014/main" id="{1A3B25ED-3DC2-4BED-B4C2-C96B10B03FC6}"/>
              </a:ext>
            </a:extLst>
          </p:cNvPr>
          <p:cNvSpPr/>
          <p:nvPr/>
        </p:nvSpPr>
        <p:spPr>
          <a:xfrm>
            <a:off x="544553" y="6101974"/>
            <a:ext cx="8239482" cy="584775"/>
          </a:xfrm>
          <a:prstGeom prst="rect">
            <a:avLst/>
          </a:prstGeom>
        </p:spPr>
        <p:txBody>
          <a:bodyPr wrap="square">
            <a:spAutoFit/>
          </a:bodyPr>
          <a:lstStyle/>
          <a:p>
            <a:pPr marL="285750" indent="-285750">
              <a:buFont typeface="Wingdings" panose="05000000000000000000" pitchFamily="2" charset="2"/>
              <a:buChar char="Ø"/>
            </a:pPr>
            <a:r>
              <a:rPr lang="zh-CN" altLang="en-US" sz="1600" b="1" dirty="0">
                <a:latin typeface="YouYuan" panose="02010509060101010101" pitchFamily="49" charset="-122"/>
                <a:ea typeface="YouYuan" panose="02010509060101010101" pitchFamily="49" charset="-122"/>
              </a:rPr>
              <a:t>周志华机器学习：以西瓜的辨别为例子，比较容易入门，但书中部分公式推导不详细</a:t>
            </a:r>
            <a:endParaRPr lang="en-US" altLang="zh-CN" sz="1600" b="1" dirty="0">
              <a:latin typeface="YouYuan" panose="02010509060101010101" pitchFamily="49" charset="-122"/>
              <a:ea typeface="YouYuan" panose="02010509060101010101" pitchFamily="49" charset="-122"/>
            </a:endParaRPr>
          </a:p>
          <a:p>
            <a:pPr marL="285750" indent="-285750">
              <a:buFont typeface="Wingdings" panose="05000000000000000000" pitchFamily="2" charset="2"/>
              <a:buChar char="Ø"/>
            </a:pPr>
            <a:r>
              <a:rPr lang="zh-CN" altLang="en-US" sz="1600" b="1" dirty="0">
                <a:latin typeface="YouYuan" panose="02010509060101010101" pitchFamily="49" charset="-122"/>
                <a:ea typeface="YouYuan" panose="02010509060101010101" pitchFamily="49" charset="-122"/>
              </a:rPr>
              <a:t>李航统计学方法：以统计学为基础，偏公式推导</a:t>
            </a:r>
            <a:endParaRPr lang="en-US" sz="1600" b="1" dirty="0">
              <a:latin typeface="YouYuan" panose="02010509060101010101" pitchFamily="49" charset="-122"/>
              <a:ea typeface="YouYuan" panose="02010509060101010101" pitchFamily="49" charset="-122"/>
            </a:endParaRPr>
          </a:p>
        </p:txBody>
      </p:sp>
    </p:spTree>
    <p:extLst>
      <p:ext uri="{BB962C8B-B14F-4D97-AF65-F5344CB8AC3E}">
        <p14:creationId xmlns:p14="http://schemas.microsoft.com/office/powerpoint/2010/main" val="250546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0C2A72-4CFE-411D-B50F-3EB603E92DD8}"/>
              </a:ext>
            </a:extLst>
          </p:cNvPr>
          <p:cNvSpPr>
            <a:spLocks noGrp="1"/>
          </p:cNvSpPr>
          <p:nvPr>
            <p:ph type="sldNum" sz="quarter" idx="10"/>
          </p:nvPr>
        </p:nvSpPr>
        <p:spPr/>
        <p:txBody>
          <a:bodyPr/>
          <a:lstStyle/>
          <a:p>
            <a:fld id="{9FB9FBB1-FD5B-41A6-B84B-A229A6B4BB39}" type="slidenum">
              <a:rPr lang="en-US" altLang="ja-JP" smtClean="0"/>
              <a:pPr/>
              <a:t>13</a:t>
            </a:fld>
            <a:endParaRPr lang="en-US" dirty="0"/>
          </a:p>
        </p:txBody>
      </p:sp>
      <p:sp>
        <p:nvSpPr>
          <p:cNvPr id="4" name="Title 3">
            <a:extLst>
              <a:ext uri="{FF2B5EF4-FFF2-40B4-BE49-F238E27FC236}">
                <a16:creationId xmlns:a16="http://schemas.microsoft.com/office/drawing/2014/main" id="{AF01071E-F52D-478D-A5E5-D341FCBA4176}"/>
              </a:ext>
            </a:extLst>
          </p:cNvPr>
          <p:cNvSpPr>
            <a:spLocks noGrp="1"/>
          </p:cNvSpPr>
          <p:nvPr>
            <p:ph type="title"/>
          </p:nvPr>
        </p:nvSpPr>
        <p:spPr/>
        <p:txBody>
          <a:bodyPr/>
          <a:lstStyle/>
          <a:p>
            <a:r>
              <a:rPr lang="zh-CN" altLang="en-US" dirty="0"/>
              <a:t>机器学习入门资料</a:t>
            </a:r>
            <a:endParaRPr lang="en-US" dirty="0"/>
          </a:p>
        </p:txBody>
      </p:sp>
      <p:sp>
        <p:nvSpPr>
          <p:cNvPr id="3" name="TextBox 2">
            <a:extLst>
              <a:ext uri="{FF2B5EF4-FFF2-40B4-BE49-F238E27FC236}">
                <a16:creationId xmlns:a16="http://schemas.microsoft.com/office/drawing/2014/main" id="{7B22F9CD-DF65-4C5B-99AA-B4EEF391B4D9}"/>
              </a:ext>
            </a:extLst>
          </p:cNvPr>
          <p:cNvSpPr txBox="1"/>
          <p:nvPr/>
        </p:nvSpPr>
        <p:spPr>
          <a:xfrm>
            <a:off x="863154" y="1150987"/>
            <a:ext cx="8652269" cy="5078313"/>
          </a:xfrm>
          <a:prstGeom prst="rect">
            <a:avLst/>
          </a:prstGeom>
          <a:noFill/>
        </p:spPr>
        <p:txBody>
          <a:bodyPr wrap="square" rtlCol="0">
            <a:spAutoFit/>
          </a:bodyPr>
          <a:lstStyle/>
          <a:p>
            <a:pPr marL="285750" indent="-285750">
              <a:buFont typeface="Wingdings" panose="05000000000000000000" pitchFamily="2" charset="2"/>
              <a:buChar char="q"/>
            </a:pPr>
            <a:r>
              <a:rPr lang="zh-CN" altLang="en-US" b="1" dirty="0">
                <a:solidFill>
                  <a:srgbClr val="0070C0"/>
                </a:solidFill>
                <a:latin typeface="YouYuan" panose="02010509060101010101" pitchFamily="49" charset="-122"/>
                <a:ea typeface="YouYuan" panose="02010509060101010101" pitchFamily="49" charset="-122"/>
              </a:rPr>
              <a:t>学习视频：</a:t>
            </a:r>
            <a:endParaRPr lang="en-US" altLang="zh-CN" b="1" dirty="0">
              <a:solidFill>
                <a:srgbClr val="0070C0"/>
              </a:solidFill>
              <a:latin typeface="YouYuan" panose="02010509060101010101" pitchFamily="49" charset="-122"/>
              <a:ea typeface="YouYuan" panose="02010509060101010101" pitchFamily="49" charset="-122"/>
            </a:endParaRPr>
          </a:p>
          <a:p>
            <a:endParaRPr lang="en-US" altLang="zh-CN" b="1" dirty="0">
              <a:solidFill>
                <a:srgbClr val="222226"/>
              </a:solidFill>
              <a:latin typeface="YouYuan" panose="02010509060101010101" pitchFamily="49" charset="-122"/>
              <a:ea typeface="YouYuan" panose="02010509060101010101" pitchFamily="49" charset="-122"/>
            </a:endParaRPr>
          </a:p>
          <a:p>
            <a:pPr marL="742950" lvl="1" indent="-285750" algn="thaiDist">
              <a:buFont typeface="Wingdings" panose="05000000000000000000" pitchFamily="2" charset="2"/>
              <a:buChar char="ü"/>
            </a:pPr>
            <a:r>
              <a:rPr lang="en-US" altLang="zh-CN" b="1" dirty="0">
                <a:solidFill>
                  <a:srgbClr val="222226"/>
                </a:solidFill>
                <a:latin typeface="YouYuan" panose="02010509060101010101" pitchFamily="49" charset="-122"/>
                <a:ea typeface="YouYuan" panose="02010509060101010101" pitchFamily="49" charset="-122"/>
              </a:rPr>
              <a:t> B</a:t>
            </a:r>
            <a:r>
              <a:rPr lang="zh-CN" altLang="en-US" b="1" dirty="0">
                <a:solidFill>
                  <a:srgbClr val="222226"/>
                </a:solidFill>
                <a:latin typeface="YouYuan" panose="02010509060101010101" pitchFamily="49" charset="-122"/>
                <a:ea typeface="YouYuan" panose="02010509060101010101" pitchFamily="49" charset="-122"/>
              </a:rPr>
              <a:t>站视频</a:t>
            </a:r>
            <a:r>
              <a:rPr lang="en-US" altLang="zh-CN" b="1" dirty="0">
                <a:solidFill>
                  <a:srgbClr val="222226"/>
                </a:solidFill>
                <a:latin typeface="YouYuan" panose="02010509060101010101" pitchFamily="49" charset="-122"/>
                <a:ea typeface="YouYuan" panose="02010509060101010101" pitchFamily="49" charset="-122"/>
              </a:rPr>
              <a:t> </a:t>
            </a:r>
            <a:r>
              <a:rPr lang="zh-CN" altLang="en-US" b="1" dirty="0">
                <a:solidFill>
                  <a:srgbClr val="222226"/>
                </a:solidFill>
                <a:latin typeface="YouYuan" panose="02010509060101010101" pitchFamily="49" charset="-122"/>
                <a:ea typeface="YouYuan" panose="02010509060101010101" pitchFamily="49" charset="-122"/>
              </a:rPr>
              <a:t>林轩田 机器学习基石</a:t>
            </a:r>
            <a:endParaRPr lang="en-US" altLang="zh-CN" b="1" dirty="0">
              <a:solidFill>
                <a:srgbClr val="222226"/>
              </a:solidFill>
              <a:latin typeface="YouYuan" panose="02010509060101010101" pitchFamily="49" charset="-122"/>
              <a:ea typeface="YouYuan" panose="02010509060101010101" pitchFamily="49" charset="-122"/>
            </a:endParaRPr>
          </a:p>
          <a:p>
            <a:pPr marL="742950" lvl="1" indent="-285750" algn="thaiDist">
              <a:buFont typeface="Wingdings" panose="05000000000000000000" pitchFamily="2" charset="2"/>
              <a:buChar char="ü"/>
            </a:pPr>
            <a:endParaRPr lang="en-US" b="1" dirty="0">
              <a:solidFill>
                <a:srgbClr val="222226"/>
              </a:solidFill>
              <a:latin typeface="YouYuan" panose="02010509060101010101" pitchFamily="49" charset="-122"/>
              <a:ea typeface="YouYuan" panose="02010509060101010101" pitchFamily="49" charset="-122"/>
            </a:endParaRPr>
          </a:p>
          <a:p>
            <a:pPr marL="742950" lvl="1" indent="-285750" algn="thaiDist">
              <a:buFont typeface="Wingdings" panose="05000000000000000000" pitchFamily="2" charset="2"/>
              <a:buChar char="ü"/>
            </a:pPr>
            <a:r>
              <a:rPr lang="en-US" altLang="zh-CN" b="1" dirty="0">
                <a:solidFill>
                  <a:srgbClr val="222226"/>
                </a:solidFill>
                <a:latin typeface="YouYuan" panose="02010509060101010101" pitchFamily="49" charset="-122"/>
                <a:ea typeface="YouYuan" panose="02010509060101010101" pitchFamily="49" charset="-122"/>
              </a:rPr>
              <a:t> B</a:t>
            </a:r>
            <a:r>
              <a:rPr lang="zh-CN" altLang="en-US" b="1" dirty="0">
                <a:solidFill>
                  <a:srgbClr val="222226"/>
                </a:solidFill>
                <a:latin typeface="YouYuan" panose="02010509060101010101" pitchFamily="49" charset="-122"/>
                <a:ea typeface="YouYuan" panose="02010509060101010101" pitchFamily="49" charset="-122"/>
              </a:rPr>
              <a:t>站视频 李宏毅 机器学习，深度学习</a:t>
            </a:r>
            <a:endParaRPr lang="en-US" altLang="zh-CN" b="1" dirty="0">
              <a:solidFill>
                <a:srgbClr val="222226"/>
              </a:solidFill>
              <a:latin typeface="YouYuan" panose="02010509060101010101" pitchFamily="49" charset="-122"/>
              <a:ea typeface="YouYuan" panose="02010509060101010101" pitchFamily="49" charset="-122"/>
            </a:endParaRPr>
          </a:p>
          <a:p>
            <a:pPr marL="742950" lvl="1" indent="-285750" algn="thaiDist">
              <a:buFont typeface="Wingdings" panose="05000000000000000000" pitchFamily="2" charset="2"/>
              <a:buChar char="ü"/>
            </a:pPr>
            <a:endParaRPr lang="en-US" b="1" dirty="0">
              <a:solidFill>
                <a:srgbClr val="222226"/>
              </a:solidFill>
              <a:latin typeface="YouYuan" panose="02010509060101010101" pitchFamily="49" charset="-122"/>
              <a:ea typeface="YouYuan" panose="02010509060101010101" pitchFamily="49" charset="-122"/>
            </a:endParaRPr>
          </a:p>
          <a:p>
            <a:pPr marL="742950" lvl="1" indent="-285750" algn="thaiDist">
              <a:buFont typeface="Wingdings" panose="05000000000000000000" pitchFamily="2" charset="2"/>
              <a:buChar char="ü"/>
            </a:pPr>
            <a:r>
              <a:rPr lang="en-US" altLang="zh-CN" b="1" dirty="0">
                <a:solidFill>
                  <a:srgbClr val="222226"/>
                </a:solidFill>
                <a:latin typeface="YouYuan" panose="02010509060101010101" pitchFamily="49" charset="-122"/>
                <a:ea typeface="YouYuan" panose="02010509060101010101" pitchFamily="49" charset="-122"/>
              </a:rPr>
              <a:t> B</a:t>
            </a:r>
            <a:r>
              <a:rPr lang="zh-CN" altLang="en-US" b="1" dirty="0">
                <a:solidFill>
                  <a:srgbClr val="222226"/>
                </a:solidFill>
                <a:latin typeface="YouYuan" panose="02010509060101010101" pitchFamily="49" charset="-122"/>
                <a:ea typeface="YouYuan" panose="02010509060101010101" pitchFamily="49" charset="-122"/>
              </a:rPr>
              <a:t>站视频 吴恩达 机器学习，深度学习</a:t>
            </a:r>
            <a:endParaRPr lang="en-US" altLang="zh-CN" b="1" dirty="0">
              <a:solidFill>
                <a:srgbClr val="222226"/>
              </a:solidFill>
              <a:latin typeface="YouYuan" panose="02010509060101010101" pitchFamily="49" charset="-122"/>
              <a:ea typeface="YouYuan" panose="02010509060101010101" pitchFamily="49" charset="-122"/>
            </a:endParaRPr>
          </a:p>
          <a:p>
            <a:pPr marL="742950" lvl="1" indent="-285750" algn="thaiDist">
              <a:buFont typeface="Wingdings" panose="05000000000000000000" pitchFamily="2" charset="2"/>
              <a:buChar char="ü"/>
            </a:pPr>
            <a:endParaRPr lang="en-US" b="1" dirty="0">
              <a:solidFill>
                <a:srgbClr val="222226"/>
              </a:solidFill>
              <a:latin typeface="YouYuan" panose="02010509060101010101" pitchFamily="49" charset="-122"/>
              <a:ea typeface="YouYuan" panose="02010509060101010101" pitchFamily="49" charset="-122"/>
            </a:endParaRPr>
          </a:p>
          <a:p>
            <a:pPr marL="742950" lvl="1" indent="-285750" algn="thaiDist">
              <a:buFont typeface="Wingdings" panose="05000000000000000000" pitchFamily="2" charset="2"/>
              <a:buChar char="ü"/>
            </a:pPr>
            <a:r>
              <a:rPr lang="en-US" altLang="zh-CN" b="1" dirty="0">
                <a:solidFill>
                  <a:srgbClr val="222226"/>
                </a:solidFill>
                <a:latin typeface="YouYuan" panose="02010509060101010101" pitchFamily="49" charset="-122"/>
                <a:ea typeface="YouYuan" panose="02010509060101010101" pitchFamily="49" charset="-122"/>
              </a:rPr>
              <a:t> B</a:t>
            </a:r>
            <a:r>
              <a:rPr lang="zh-CN" altLang="en-US" b="1" dirty="0">
                <a:solidFill>
                  <a:srgbClr val="222226"/>
                </a:solidFill>
                <a:latin typeface="YouYuan" panose="02010509060101010101" pitchFamily="49" charset="-122"/>
                <a:ea typeface="YouYuan" panose="02010509060101010101" pitchFamily="49" charset="-122"/>
              </a:rPr>
              <a:t>站视频 李沐 动手学深度学习</a:t>
            </a:r>
            <a:endParaRPr lang="en-US" altLang="zh-CN" b="1" dirty="0">
              <a:solidFill>
                <a:srgbClr val="222226"/>
              </a:solidFill>
              <a:latin typeface="YouYuan" panose="02010509060101010101" pitchFamily="49" charset="-122"/>
              <a:ea typeface="YouYuan" panose="02010509060101010101" pitchFamily="49" charset="-122"/>
            </a:endParaRPr>
          </a:p>
          <a:p>
            <a:endParaRPr lang="en-US" b="1" dirty="0">
              <a:solidFill>
                <a:srgbClr val="222226"/>
              </a:solidFill>
              <a:latin typeface="YouYuan" panose="02010509060101010101" pitchFamily="49" charset="-122"/>
              <a:ea typeface="YouYuan" panose="02010509060101010101" pitchFamily="49" charset="-122"/>
            </a:endParaRPr>
          </a:p>
          <a:p>
            <a:pPr marL="285750" indent="-285750">
              <a:buFont typeface="Wingdings" panose="05000000000000000000" pitchFamily="2" charset="2"/>
              <a:buChar char="q"/>
            </a:pPr>
            <a:r>
              <a:rPr lang="zh-CN" altLang="en-US" b="1" dirty="0">
                <a:solidFill>
                  <a:srgbClr val="0070C0"/>
                </a:solidFill>
                <a:latin typeface="YouYuan" panose="02010509060101010101" pitchFamily="49" charset="-122"/>
                <a:ea typeface="YouYuan" panose="02010509060101010101" pitchFamily="49" charset="-122"/>
              </a:rPr>
              <a:t>参考书籍：</a:t>
            </a:r>
            <a:endParaRPr lang="en-US" altLang="zh-CN" b="1" dirty="0">
              <a:solidFill>
                <a:srgbClr val="0070C0"/>
              </a:solidFill>
              <a:latin typeface="YouYuan" panose="02010509060101010101" pitchFamily="49" charset="-122"/>
              <a:ea typeface="YouYuan" panose="02010509060101010101" pitchFamily="49" charset="-122"/>
            </a:endParaRPr>
          </a:p>
          <a:p>
            <a:endParaRPr lang="en-US" altLang="zh-CN" b="1" dirty="0">
              <a:solidFill>
                <a:srgbClr val="222226"/>
              </a:solidFill>
              <a:latin typeface="YouYuan" panose="02010509060101010101" pitchFamily="49" charset="-122"/>
              <a:ea typeface="YouYuan" panose="02010509060101010101" pitchFamily="49" charset="-122"/>
            </a:endParaRPr>
          </a:p>
          <a:p>
            <a:pPr marL="742950" lvl="1" indent="-285750">
              <a:buFont typeface="Wingdings" panose="05000000000000000000" pitchFamily="2" charset="2"/>
              <a:buChar char="ü"/>
            </a:pPr>
            <a:r>
              <a:rPr lang="zh-CN" altLang="en-US" b="1" dirty="0">
                <a:solidFill>
                  <a:srgbClr val="222226"/>
                </a:solidFill>
                <a:latin typeface="YouYuan" panose="02010509060101010101" pitchFamily="49" charset="-122"/>
                <a:ea typeface="YouYuan" panose="02010509060101010101" pitchFamily="49" charset="-122"/>
              </a:rPr>
              <a:t>机器学习实战</a:t>
            </a:r>
            <a:endParaRPr lang="en-US" altLang="zh-CN" b="1" dirty="0">
              <a:solidFill>
                <a:srgbClr val="222226"/>
              </a:solidFill>
              <a:latin typeface="YouYuan" panose="02010509060101010101" pitchFamily="49" charset="-122"/>
              <a:ea typeface="YouYuan" panose="02010509060101010101" pitchFamily="49" charset="-122"/>
            </a:endParaRPr>
          </a:p>
          <a:p>
            <a:pPr marL="742950" lvl="1" indent="-285750">
              <a:buFont typeface="Wingdings" panose="05000000000000000000" pitchFamily="2" charset="2"/>
              <a:buChar char="ü"/>
            </a:pPr>
            <a:endParaRPr lang="en-US" b="1" dirty="0">
              <a:solidFill>
                <a:srgbClr val="222226"/>
              </a:solidFill>
              <a:latin typeface="YouYuan" panose="02010509060101010101" pitchFamily="49" charset="-122"/>
              <a:ea typeface="YouYuan" panose="02010509060101010101" pitchFamily="49" charset="-122"/>
            </a:endParaRPr>
          </a:p>
          <a:p>
            <a:pPr marL="742950" lvl="1" indent="-285750">
              <a:buFont typeface="Wingdings" panose="05000000000000000000" pitchFamily="2" charset="2"/>
              <a:buChar char="ü"/>
            </a:pPr>
            <a:r>
              <a:rPr lang="en-US" altLang="zh-CN" b="1" dirty="0">
                <a:solidFill>
                  <a:srgbClr val="222226"/>
                </a:solidFill>
                <a:latin typeface="YouYuan" panose="02010509060101010101" pitchFamily="49" charset="-122"/>
                <a:ea typeface="YouYuan" panose="02010509060101010101" pitchFamily="49" charset="-122"/>
              </a:rPr>
              <a:t>python</a:t>
            </a:r>
            <a:r>
              <a:rPr lang="zh-CN" altLang="en-US" b="1" dirty="0">
                <a:solidFill>
                  <a:srgbClr val="222226"/>
                </a:solidFill>
                <a:latin typeface="YouYuan" panose="02010509060101010101" pitchFamily="49" charset="-122"/>
                <a:ea typeface="YouYuan" panose="02010509060101010101" pitchFamily="49" charset="-122"/>
              </a:rPr>
              <a:t>大战机器学习</a:t>
            </a:r>
            <a:endParaRPr lang="en-US" altLang="zh-CN" b="1" dirty="0">
              <a:solidFill>
                <a:srgbClr val="222226"/>
              </a:solidFill>
              <a:latin typeface="YouYuan" panose="02010509060101010101" pitchFamily="49" charset="-122"/>
              <a:ea typeface="YouYuan" panose="02010509060101010101" pitchFamily="49" charset="-122"/>
            </a:endParaRPr>
          </a:p>
          <a:p>
            <a:pPr marL="742950" lvl="1" indent="-285750">
              <a:buFont typeface="Wingdings" panose="05000000000000000000" pitchFamily="2" charset="2"/>
              <a:buChar char="ü"/>
            </a:pPr>
            <a:endParaRPr lang="en-US" b="1" dirty="0">
              <a:solidFill>
                <a:srgbClr val="222226"/>
              </a:solidFill>
              <a:latin typeface="YouYuan" panose="02010509060101010101" pitchFamily="49" charset="-122"/>
              <a:ea typeface="YouYuan" panose="02010509060101010101" pitchFamily="49" charset="-122"/>
            </a:endParaRPr>
          </a:p>
          <a:p>
            <a:pPr marL="742950" lvl="1" indent="-285750">
              <a:buFont typeface="Wingdings" panose="05000000000000000000" pitchFamily="2" charset="2"/>
              <a:buChar char="ü"/>
            </a:pPr>
            <a:r>
              <a:rPr lang="zh-CN" altLang="en-US" b="1" dirty="0">
                <a:solidFill>
                  <a:srgbClr val="222226"/>
                </a:solidFill>
                <a:latin typeface="YouYuan" panose="02010509060101010101" pitchFamily="49" charset="-122"/>
                <a:ea typeface="YouYuan" panose="02010509060101010101" pitchFamily="49" charset="-122"/>
              </a:rPr>
              <a:t>深度学习入门 基于</a:t>
            </a:r>
            <a:r>
              <a:rPr lang="en-US" altLang="zh-CN" b="1" dirty="0">
                <a:solidFill>
                  <a:srgbClr val="222226"/>
                </a:solidFill>
                <a:latin typeface="YouYuan" panose="02010509060101010101" pitchFamily="49" charset="-122"/>
                <a:ea typeface="YouYuan" panose="02010509060101010101" pitchFamily="49" charset="-122"/>
              </a:rPr>
              <a:t>Python</a:t>
            </a:r>
            <a:r>
              <a:rPr lang="zh-CN" altLang="en-US" b="1" dirty="0">
                <a:solidFill>
                  <a:srgbClr val="222226"/>
                </a:solidFill>
                <a:latin typeface="YouYuan" panose="02010509060101010101" pitchFamily="49" charset="-122"/>
                <a:ea typeface="YouYuan" panose="02010509060101010101" pitchFamily="49" charset="-122"/>
              </a:rPr>
              <a:t>的理论与实现 </a:t>
            </a:r>
            <a:endParaRPr lang="en-US" dirty="0">
              <a:latin typeface="YouYuan" panose="02010509060101010101" pitchFamily="49" charset="-122"/>
              <a:ea typeface="YouYuan" panose="02010509060101010101" pitchFamily="49" charset="-122"/>
            </a:endParaRPr>
          </a:p>
          <a:p>
            <a:endParaRPr lang="en-US" dirty="0">
              <a:latin typeface="YouYuan" panose="02010509060101010101" pitchFamily="49" charset="-122"/>
              <a:ea typeface="YouYuan" panose="02010509060101010101" pitchFamily="49" charset="-122"/>
            </a:endParaRPr>
          </a:p>
        </p:txBody>
      </p:sp>
    </p:spTree>
    <p:extLst>
      <p:ext uri="{BB962C8B-B14F-4D97-AF65-F5344CB8AC3E}">
        <p14:creationId xmlns:p14="http://schemas.microsoft.com/office/powerpoint/2010/main" val="199749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D65D12-16CC-4CF0-B451-31D60E8B878B}"/>
              </a:ext>
            </a:extLst>
          </p:cNvPr>
          <p:cNvSpPr>
            <a:spLocks noGrp="1"/>
          </p:cNvSpPr>
          <p:nvPr>
            <p:ph type="sldNum" sz="quarter" idx="10"/>
          </p:nvPr>
        </p:nvSpPr>
        <p:spPr/>
        <p:txBody>
          <a:bodyPr/>
          <a:lstStyle/>
          <a:p>
            <a:fld id="{9FB9FBB1-FD5B-41A6-B84B-A229A6B4BB39}" type="slidenum">
              <a:rPr lang="en-US" altLang="ja-JP" smtClean="0"/>
              <a:pPr/>
              <a:t>14</a:t>
            </a:fld>
            <a:endParaRPr lang="en-US" dirty="0"/>
          </a:p>
        </p:txBody>
      </p:sp>
      <p:sp>
        <p:nvSpPr>
          <p:cNvPr id="4" name="Title 3">
            <a:extLst>
              <a:ext uri="{FF2B5EF4-FFF2-40B4-BE49-F238E27FC236}">
                <a16:creationId xmlns:a16="http://schemas.microsoft.com/office/drawing/2014/main" id="{F6159F82-6CAD-41B7-A5EC-E648C6696725}"/>
              </a:ext>
            </a:extLst>
          </p:cNvPr>
          <p:cNvSpPr>
            <a:spLocks noGrp="1"/>
          </p:cNvSpPr>
          <p:nvPr>
            <p:ph type="title"/>
          </p:nvPr>
        </p:nvSpPr>
        <p:spPr/>
        <p:txBody>
          <a:bodyPr/>
          <a:lstStyle/>
          <a:p>
            <a:r>
              <a:rPr lang="en-US" dirty="0"/>
              <a:t>A</a:t>
            </a:r>
            <a:r>
              <a:rPr lang="en-US" altLang="zh-CN" dirty="0"/>
              <a:t>lpha Go </a:t>
            </a:r>
            <a:r>
              <a:rPr lang="zh-CN" altLang="en-US" dirty="0"/>
              <a:t>做了什么</a:t>
            </a:r>
            <a:endParaRPr lang="en-US" dirty="0"/>
          </a:p>
        </p:txBody>
      </p:sp>
      <p:pic>
        <p:nvPicPr>
          <p:cNvPr id="5" name="Picture 4">
            <a:extLst>
              <a:ext uri="{FF2B5EF4-FFF2-40B4-BE49-F238E27FC236}">
                <a16:creationId xmlns:a16="http://schemas.microsoft.com/office/drawing/2014/main" id="{3C84E55E-272B-4740-BD75-670D42832B00}"/>
              </a:ext>
            </a:extLst>
          </p:cNvPr>
          <p:cNvPicPr>
            <a:picLocks noChangeAspect="1"/>
          </p:cNvPicPr>
          <p:nvPr/>
        </p:nvPicPr>
        <p:blipFill>
          <a:blip r:embed="rId3"/>
          <a:stretch>
            <a:fillRect/>
          </a:stretch>
        </p:blipFill>
        <p:spPr>
          <a:xfrm>
            <a:off x="1294671" y="2466461"/>
            <a:ext cx="3243310" cy="863190"/>
          </a:xfrm>
          <a:prstGeom prst="rect">
            <a:avLst/>
          </a:prstGeom>
        </p:spPr>
      </p:pic>
      <p:sp>
        <p:nvSpPr>
          <p:cNvPr id="6" name="Rectangle 5">
            <a:extLst>
              <a:ext uri="{FF2B5EF4-FFF2-40B4-BE49-F238E27FC236}">
                <a16:creationId xmlns:a16="http://schemas.microsoft.com/office/drawing/2014/main" id="{C197BC84-87A7-4465-B3E4-8CC33AF2C880}"/>
              </a:ext>
            </a:extLst>
          </p:cNvPr>
          <p:cNvSpPr/>
          <p:nvPr/>
        </p:nvSpPr>
        <p:spPr>
          <a:xfrm>
            <a:off x="1551266" y="3529760"/>
            <a:ext cx="2986715" cy="369332"/>
          </a:xfrm>
          <a:prstGeom prst="rect">
            <a:avLst/>
          </a:prstGeom>
        </p:spPr>
        <p:txBody>
          <a:bodyPr wrap="none">
            <a:spAutoFit/>
          </a:bodyPr>
          <a:lstStyle/>
          <a:p>
            <a:r>
              <a:rPr lang="zh-CN" altLang="en-US" b="1" dirty="0">
                <a:solidFill>
                  <a:srgbClr val="C00000"/>
                </a:solidFill>
                <a:latin typeface="PingFang SC"/>
              </a:rPr>
              <a:t>深度学习 </a:t>
            </a:r>
            <a:r>
              <a:rPr lang="en-US" altLang="zh-CN" dirty="0">
                <a:solidFill>
                  <a:srgbClr val="191919"/>
                </a:solidFill>
                <a:latin typeface="PingFang SC"/>
              </a:rPr>
              <a:t>&amp; </a:t>
            </a:r>
            <a:r>
              <a:rPr lang="zh-CN" altLang="en-US" b="1" dirty="0">
                <a:solidFill>
                  <a:srgbClr val="C00000"/>
                </a:solidFill>
                <a:latin typeface="PingFang SC"/>
              </a:rPr>
              <a:t>蒙特卡罗搜索树</a:t>
            </a:r>
            <a:endParaRPr lang="en-US" b="1" dirty="0">
              <a:solidFill>
                <a:srgbClr val="C00000"/>
              </a:solidFill>
            </a:endParaRPr>
          </a:p>
        </p:txBody>
      </p:sp>
      <p:sp>
        <p:nvSpPr>
          <p:cNvPr id="8" name="Callout: Line 7">
            <a:extLst>
              <a:ext uri="{FF2B5EF4-FFF2-40B4-BE49-F238E27FC236}">
                <a16:creationId xmlns:a16="http://schemas.microsoft.com/office/drawing/2014/main" id="{24B39644-0359-4548-8CB6-EEAD926646F5}"/>
              </a:ext>
            </a:extLst>
          </p:cNvPr>
          <p:cNvSpPr/>
          <p:nvPr/>
        </p:nvSpPr>
        <p:spPr>
          <a:xfrm>
            <a:off x="6551786" y="1273230"/>
            <a:ext cx="2304256" cy="1008565"/>
          </a:xfrm>
          <a:prstGeom prst="borderCallout1">
            <a:avLst>
              <a:gd name="adj1" fmla="val 50428"/>
              <a:gd name="adj2" fmla="val -6421"/>
              <a:gd name="adj3" fmla="val 127792"/>
              <a:gd name="adj4" fmla="val -60584"/>
            </a:avLst>
          </a:prstGeom>
          <a:solidFill>
            <a:schemeClr val="accent6"/>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大脑</a:t>
            </a:r>
            <a:r>
              <a:rPr lang="en-US" altLang="zh-CN">
                <a:solidFill>
                  <a:schemeClr val="tx1"/>
                </a:solidFill>
              </a:rPr>
              <a:t>1</a:t>
            </a:r>
            <a:r>
              <a:rPr lang="zh-CN" altLang="en-US">
                <a:solidFill>
                  <a:schemeClr val="tx1"/>
                </a:solidFill>
              </a:rPr>
              <a:t>：落子选择器</a:t>
            </a:r>
            <a:endParaRPr lang="en-US" dirty="0">
              <a:solidFill>
                <a:schemeClr val="tx1"/>
              </a:solidFill>
            </a:endParaRPr>
          </a:p>
        </p:txBody>
      </p:sp>
      <p:sp>
        <p:nvSpPr>
          <p:cNvPr id="9" name="Callout: Line 8">
            <a:extLst>
              <a:ext uri="{FF2B5EF4-FFF2-40B4-BE49-F238E27FC236}">
                <a16:creationId xmlns:a16="http://schemas.microsoft.com/office/drawing/2014/main" id="{1624254C-28A4-4723-B0BE-940DB0D9F4E8}"/>
              </a:ext>
            </a:extLst>
          </p:cNvPr>
          <p:cNvSpPr/>
          <p:nvPr/>
        </p:nvSpPr>
        <p:spPr>
          <a:xfrm>
            <a:off x="6551786" y="3714426"/>
            <a:ext cx="2304256" cy="1008565"/>
          </a:xfrm>
          <a:prstGeom prst="borderCallout1">
            <a:avLst>
              <a:gd name="adj1" fmla="val 50428"/>
              <a:gd name="adj2" fmla="val -6421"/>
              <a:gd name="adj3" fmla="val -43704"/>
              <a:gd name="adj4" fmla="val -60584"/>
            </a:avLst>
          </a:prstGeom>
          <a:solidFill>
            <a:schemeClr val="accent6"/>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大脑</a:t>
            </a:r>
            <a:r>
              <a:rPr lang="en-US" altLang="zh-CN" dirty="0">
                <a:solidFill>
                  <a:schemeClr val="tx1"/>
                </a:solidFill>
              </a:rPr>
              <a:t>2</a:t>
            </a:r>
            <a:r>
              <a:rPr lang="zh-CN" altLang="en-US" dirty="0">
                <a:solidFill>
                  <a:schemeClr val="tx1"/>
                </a:solidFill>
              </a:rPr>
              <a:t>：棋局评估器</a:t>
            </a:r>
            <a:endParaRPr lang="en-US" dirty="0">
              <a:solidFill>
                <a:schemeClr val="tx1"/>
              </a:solidFill>
            </a:endParaRPr>
          </a:p>
        </p:txBody>
      </p:sp>
      <p:sp>
        <p:nvSpPr>
          <p:cNvPr id="10" name="Rectangle 9">
            <a:extLst>
              <a:ext uri="{FF2B5EF4-FFF2-40B4-BE49-F238E27FC236}">
                <a16:creationId xmlns:a16="http://schemas.microsoft.com/office/drawing/2014/main" id="{073ECF11-18B3-433D-BF08-E12F37741CBE}"/>
              </a:ext>
            </a:extLst>
          </p:cNvPr>
          <p:cNvSpPr/>
          <p:nvPr/>
        </p:nvSpPr>
        <p:spPr>
          <a:xfrm>
            <a:off x="6407770" y="2498387"/>
            <a:ext cx="3416320" cy="369332"/>
          </a:xfrm>
          <a:prstGeom prst="rect">
            <a:avLst/>
          </a:prstGeom>
        </p:spPr>
        <p:txBody>
          <a:bodyPr wrap="none">
            <a:spAutoFit/>
          </a:bodyPr>
          <a:lstStyle/>
          <a:p>
            <a:r>
              <a:rPr kumimoji="1" lang="zh-CN" altLang="en-US" dirty="0">
                <a:latin typeface="YouYuan" panose="02010509060101010101" pitchFamily="49" charset="-122"/>
                <a:ea typeface="YouYuan" panose="02010509060101010101" pitchFamily="49" charset="-122"/>
              </a:rPr>
              <a:t>复制优秀的人类棋手的移动选择</a:t>
            </a:r>
            <a:endParaRPr lang="en-US" dirty="0">
              <a:latin typeface="YouYuan" panose="02010509060101010101" pitchFamily="49" charset="-122"/>
              <a:ea typeface="YouYuan" panose="02010509060101010101" pitchFamily="49" charset="-122"/>
            </a:endParaRPr>
          </a:p>
        </p:txBody>
      </p:sp>
      <p:sp>
        <p:nvSpPr>
          <p:cNvPr id="11" name="Rectangle 10">
            <a:extLst>
              <a:ext uri="{FF2B5EF4-FFF2-40B4-BE49-F238E27FC236}">
                <a16:creationId xmlns:a16="http://schemas.microsoft.com/office/drawing/2014/main" id="{0D08A39F-DEEE-4D7C-A79C-150D72D0B165}"/>
              </a:ext>
            </a:extLst>
          </p:cNvPr>
          <p:cNvSpPr/>
          <p:nvPr/>
        </p:nvSpPr>
        <p:spPr>
          <a:xfrm>
            <a:off x="6407770" y="4923367"/>
            <a:ext cx="4104456" cy="646331"/>
          </a:xfrm>
          <a:prstGeom prst="rect">
            <a:avLst/>
          </a:prstGeom>
        </p:spPr>
        <p:txBody>
          <a:bodyPr wrap="square">
            <a:spAutoFit/>
          </a:bodyPr>
          <a:lstStyle/>
          <a:p>
            <a:r>
              <a:rPr kumimoji="1" lang="zh-CN" altLang="en-US" dirty="0">
                <a:latin typeface="YouYuan" panose="02010509060101010101" pitchFamily="49" charset="-122"/>
                <a:ea typeface="YouYuan" panose="02010509060101010101" pitchFamily="49" charset="-122"/>
              </a:rPr>
              <a:t>设想棋盘分布，估计每个玩家赢得比赛的概率</a:t>
            </a:r>
            <a:endParaRPr kumimoji="1" lang="en-US" dirty="0">
              <a:latin typeface="YouYuan" panose="02010509060101010101" pitchFamily="49" charset="-122"/>
              <a:ea typeface="YouYuan" panose="02010509060101010101" pitchFamily="49" charset="-122"/>
            </a:endParaRPr>
          </a:p>
        </p:txBody>
      </p:sp>
      <p:sp>
        <p:nvSpPr>
          <p:cNvPr id="12" name="Rectangle 11">
            <a:extLst>
              <a:ext uri="{FF2B5EF4-FFF2-40B4-BE49-F238E27FC236}">
                <a16:creationId xmlns:a16="http://schemas.microsoft.com/office/drawing/2014/main" id="{F030CC25-6E51-4A15-8220-22716CBF87EE}"/>
              </a:ext>
            </a:extLst>
          </p:cNvPr>
          <p:cNvSpPr/>
          <p:nvPr/>
        </p:nvSpPr>
        <p:spPr>
          <a:xfrm>
            <a:off x="1302711" y="4099201"/>
            <a:ext cx="3764616" cy="1304203"/>
          </a:xfrm>
          <a:prstGeom prst="rect">
            <a:avLst/>
          </a:prstGeom>
        </p:spPr>
        <p:txBody>
          <a:bodyPr wrap="square">
            <a:spAutoFit/>
          </a:bodyPr>
          <a:lstStyle/>
          <a:p>
            <a:pPr>
              <a:lnSpc>
                <a:spcPct val="150000"/>
              </a:lnSpc>
            </a:pPr>
            <a:r>
              <a:rPr kumimoji="1" lang="zh-CN" altLang="en-US" dirty="0"/>
              <a:t>基于超强计算能力和超大规模训练样本集的深度学习技术和统计数学中的蒙特卡罗等随机算法</a:t>
            </a:r>
            <a:endParaRPr lang="en-US" dirty="0"/>
          </a:p>
        </p:txBody>
      </p:sp>
    </p:spTree>
    <p:extLst>
      <p:ext uri="{BB962C8B-B14F-4D97-AF65-F5344CB8AC3E}">
        <p14:creationId xmlns:p14="http://schemas.microsoft.com/office/powerpoint/2010/main" val="2186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D591B9-2E61-4909-8FD7-0C349FBD9512}"/>
              </a:ext>
            </a:extLst>
          </p:cNvPr>
          <p:cNvSpPr>
            <a:spLocks noGrp="1"/>
          </p:cNvSpPr>
          <p:nvPr>
            <p:ph type="sldNum" sz="quarter" idx="10"/>
          </p:nvPr>
        </p:nvSpPr>
        <p:spPr/>
        <p:txBody>
          <a:bodyPr/>
          <a:lstStyle/>
          <a:p>
            <a:fld id="{9FB9FBB1-FD5B-41A6-B84B-A229A6B4BB39}" type="slidenum">
              <a:rPr lang="en-US" altLang="ja-JP" smtClean="0"/>
              <a:pPr/>
              <a:t>15</a:t>
            </a:fld>
            <a:endParaRPr lang="en-US" dirty="0"/>
          </a:p>
        </p:txBody>
      </p:sp>
      <p:sp>
        <p:nvSpPr>
          <p:cNvPr id="4" name="Title 3">
            <a:extLst>
              <a:ext uri="{FF2B5EF4-FFF2-40B4-BE49-F238E27FC236}">
                <a16:creationId xmlns:a16="http://schemas.microsoft.com/office/drawing/2014/main" id="{A6784D05-9131-4F91-9E37-1DB0059F19C7}"/>
              </a:ext>
            </a:extLst>
          </p:cNvPr>
          <p:cNvSpPr>
            <a:spLocks noGrp="1"/>
          </p:cNvSpPr>
          <p:nvPr>
            <p:ph type="title"/>
          </p:nvPr>
        </p:nvSpPr>
        <p:spPr/>
        <p:txBody>
          <a:bodyPr/>
          <a:lstStyle/>
          <a:p>
            <a:r>
              <a:rPr lang="zh-CN" altLang="en-US" dirty="0"/>
              <a:t>什么是深度学习？</a:t>
            </a:r>
            <a:endParaRPr lang="en-US" dirty="0"/>
          </a:p>
        </p:txBody>
      </p:sp>
      <p:sp>
        <p:nvSpPr>
          <p:cNvPr id="6" name="Rectangle 5">
            <a:extLst>
              <a:ext uri="{FF2B5EF4-FFF2-40B4-BE49-F238E27FC236}">
                <a16:creationId xmlns:a16="http://schemas.microsoft.com/office/drawing/2014/main" id="{2CC10885-0572-478F-9F74-B660E0EEBCC0}"/>
              </a:ext>
            </a:extLst>
          </p:cNvPr>
          <p:cNvSpPr/>
          <p:nvPr/>
        </p:nvSpPr>
        <p:spPr>
          <a:xfrm>
            <a:off x="287090" y="1369374"/>
            <a:ext cx="4961615" cy="369332"/>
          </a:xfrm>
          <a:prstGeom prst="rect">
            <a:avLst/>
          </a:prstGeom>
        </p:spPr>
        <p:txBody>
          <a:bodyPr wrap="none">
            <a:spAutoFit/>
          </a:bodyPr>
          <a:lstStyle/>
          <a:p>
            <a:r>
              <a:rPr lang="zh-CN" altLang="en-US" b="1" dirty="0">
                <a:solidFill>
                  <a:srgbClr val="121212"/>
                </a:solidFill>
                <a:latin typeface="YouYuan" panose="02010509060101010101" pitchFamily="49" charset="-122"/>
                <a:ea typeface="YouYuan" panose="02010509060101010101" pitchFamily="49" charset="-122"/>
              </a:rPr>
              <a:t>为什么是深度，而不是宽度，广度，重度学习</a:t>
            </a:r>
            <a:r>
              <a:rPr lang="en-US" altLang="zh-CN" b="1" dirty="0">
                <a:solidFill>
                  <a:srgbClr val="121212"/>
                </a:solidFill>
                <a:latin typeface="YouYuan" panose="02010509060101010101" pitchFamily="49" charset="-122"/>
                <a:ea typeface="YouYuan" panose="02010509060101010101" pitchFamily="49" charset="-122"/>
              </a:rPr>
              <a:t>?</a:t>
            </a:r>
            <a:r>
              <a:rPr lang="zh-CN" altLang="en-US" dirty="0">
                <a:solidFill>
                  <a:srgbClr val="121212"/>
                </a:solidFill>
                <a:latin typeface="YouYuan" panose="02010509060101010101" pitchFamily="49" charset="-122"/>
                <a:ea typeface="YouYuan" panose="02010509060101010101" pitchFamily="49" charset="-122"/>
              </a:rPr>
              <a:t> </a:t>
            </a:r>
            <a:endParaRPr lang="en-US" dirty="0">
              <a:latin typeface="YouYuan" panose="02010509060101010101" pitchFamily="49" charset="-122"/>
              <a:ea typeface="YouYuan" panose="02010509060101010101" pitchFamily="49" charset="-122"/>
            </a:endParaRPr>
          </a:p>
        </p:txBody>
      </p:sp>
      <p:sp>
        <p:nvSpPr>
          <p:cNvPr id="7" name="Rectangle 6">
            <a:extLst>
              <a:ext uri="{FF2B5EF4-FFF2-40B4-BE49-F238E27FC236}">
                <a16:creationId xmlns:a16="http://schemas.microsoft.com/office/drawing/2014/main" id="{0604B4F9-69BB-43A2-A8C9-4E5D8359CA30}"/>
              </a:ext>
            </a:extLst>
          </p:cNvPr>
          <p:cNvSpPr/>
          <p:nvPr/>
        </p:nvSpPr>
        <p:spPr>
          <a:xfrm>
            <a:off x="791146" y="2110442"/>
            <a:ext cx="2319866" cy="369332"/>
          </a:xfrm>
          <a:prstGeom prst="rect">
            <a:avLst/>
          </a:prstGeom>
        </p:spPr>
        <p:txBody>
          <a:bodyPr wrap="none">
            <a:spAutoFit/>
          </a:bodyPr>
          <a:lstStyle/>
          <a:p>
            <a:pPr marL="285750" indent="-285750">
              <a:buFont typeface="Wingdings" panose="05000000000000000000" pitchFamily="2" charset="2"/>
              <a:buChar char="q"/>
            </a:pPr>
            <a:r>
              <a:rPr lang="zh-CN" altLang="en-US" b="1" dirty="0">
                <a:solidFill>
                  <a:srgbClr val="C00000"/>
                </a:solidFill>
                <a:latin typeface="-apple-system"/>
              </a:rPr>
              <a:t>如何描述一只猫？</a:t>
            </a:r>
            <a:endParaRPr lang="en-US" dirty="0">
              <a:solidFill>
                <a:srgbClr val="C00000"/>
              </a:solidFill>
            </a:endParaRPr>
          </a:p>
        </p:txBody>
      </p:sp>
      <p:pic>
        <p:nvPicPr>
          <p:cNvPr id="9" name="Picture 8">
            <a:extLst>
              <a:ext uri="{FF2B5EF4-FFF2-40B4-BE49-F238E27FC236}">
                <a16:creationId xmlns:a16="http://schemas.microsoft.com/office/drawing/2014/main" id="{2EDF6032-CAD0-420E-B7A2-0C550994B130}"/>
              </a:ext>
            </a:extLst>
          </p:cNvPr>
          <p:cNvPicPr>
            <a:picLocks noChangeAspect="1"/>
          </p:cNvPicPr>
          <p:nvPr/>
        </p:nvPicPr>
        <p:blipFill>
          <a:blip r:embed="rId3"/>
          <a:stretch>
            <a:fillRect/>
          </a:stretch>
        </p:blipFill>
        <p:spPr>
          <a:xfrm>
            <a:off x="791146" y="2929174"/>
            <a:ext cx="2501295" cy="3081740"/>
          </a:xfrm>
          <a:prstGeom prst="rect">
            <a:avLst/>
          </a:prstGeom>
        </p:spPr>
      </p:pic>
      <p:grpSp>
        <p:nvGrpSpPr>
          <p:cNvPr id="14" name="Group 13">
            <a:extLst>
              <a:ext uri="{FF2B5EF4-FFF2-40B4-BE49-F238E27FC236}">
                <a16:creationId xmlns:a16="http://schemas.microsoft.com/office/drawing/2014/main" id="{A12812C4-1092-4918-9FF6-D5E771F6AFA9}"/>
              </a:ext>
            </a:extLst>
          </p:cNvPr>
          <p:cNvGrpSpPr/>
          <p:nvPr/>
        </p:nvGrpSpPr>
        <p:grpSpPr>
          <a:xfrm>
            <a:off x="5538132" y="1369374"/>
            <a:ext cx="4890373" cy="5453736"/>
            <a:chOff x="5712498" y="1188553"/>
            <a:chExt cx="4890373" cy="5453736"/>
          </a:xfrm>
        </p:grpSpPr>
        <p:pic>
          <p:nvPicPr>
            <p:cNvPr id="12" name="Picture 11">
              <a:extLst>
                <a:ext uri="{FF2B5EF4-FFF2-40B4-BE49-F238E27FC236}">
                  <a16:creationId xmlns:a16="http://schemas.microsoft.com/office/drawing/2014/main" id="{5BBD9855-2E8F-4976-BC3B-08629563BF61}"/>
                </a:ext>
              </a:extLst>
            </p:cNvPr>
            <p:cNvPicPr>
              <a:picLocks noChangeAspect="1"/>
            </p:cNvPicPr>
            <p:nvPr/>
          </p:nvPicPr>
          <p:blipFill>
            <a:blip r:embed="rId4"/>
            <a:stretch>
              <a:fillRect/>
            </a:stretch>
          </p:blipFill>
          <p:spPr>
            <a:xfrm>
              <a:off x="5712498" y="1188553"/>
              <a:ext cx="4890373" cy="2726868"/>
            </a:xfrm>
            <a:prstGeom prst="rect">
              <a:avLst/>
            </a:prstGeom>
          </p:spPr>
        </p:pic>
        <p:pic>
          <p:nvPicPr>
            <p:cNvPr id="13" name="Picture 12">
              <a:extLst>
                <a:ext uri="{FF2B5EF4-FFF2-40B4-BE49-F238E27FC236}">
                  <a16:creationId xmlns:a16="http://schemas.microsoft.com/office/drawing/2014/main" id="{F3C69141-F116-463C-9D72-161ECE73E664}"/>
                </a:ext>
              </a:extLst>
            </p:cNvPr>
            <p:cNvPicPr>
              <a:picLocks noChangeAspect="1"/>
            </p:cNvPicPr>
            <p:nvPr/>
          </p:nvPicPr>
          <p:blipFill>
            <a:blip r:embed="rId3"/>
            <a:stretch>
              <a:fillRect/>
            </a:stretch>
          </p:blipFill>
          <p:spPr>
            <a:xfrm>
              <a:off x="7051052" y="3915421"/>
              <a:ext cx="2213263" cy="2726868"/>
            </a:xfrm>
            <a:prstGeom prst="rect">
              <a:avLst/>
            </a:prstGeom>
          </p:spPr>
        </p:pic>
      </p:grpSp>
    </p:spTree>
    <p:extLst>
      <p:ext uri="{BB962C8B-B14F-4D97-AF65-F5344CB8AC3E}">
        <p14:creationId xmlns:p14="http://schemas.microsoft.com/office/powerpoint/2010/main" val="189379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ECD98F-303B-4064-9AFF-D38B146E0DAB}"/>
              </a:ext>
            </a:extLst>
          </p:cNvPr>
          <p:cNvSpPr>
            <a:spLocks noGrp="1"/>
          </p:cNvSpPr>
          <p:nvPr>
            <p:ph type="sldNum" sz="quarter" idx="10"/>
          </p:nvPr>
        </p:nvSpPr>
        <p:spPr/>
        <p:txBody>
          <a:bodyPr/>
          <a:lstStyle/>
          <a:p>
            <a:fld id="{9FB9FBB1-FD5B-41A6-B84B-A229A6B4BB39}" type="slidenum">
              <a:rPr lang="en-US" altLang="ja-JP" smtClean="0"/>
              <a:pPr/>
              <a:t>16</a:t>
            </a:fld>
            <a:endParaRPr lang="en-US" dirty="0"/>
          </a:p>
        </p:txBody>
      </p:sp>
      <p:sp>
        <p:nvSpPr>
          <p:cNvPr id="4" name="Title 3">
            <a:extLst>
              <a:ext uri="{FF2B5EF4-FFF2-40B4-BE49-F238E27FC236}">
                <a16:creationId xmlns:a16="http://schemas.microsoft.com/office/drawing/2014/main" id="{F989ACC4-BC06-4155-9DE9-7D5AFC44E3B6}"/>
              </a:ext>
            </a:extLst>
          </p:cNvPr>
          <p:cNvSpPr>
            <a:spLocks noGrp="1"/>
          </p:cNvSpPr>
          <p:nvPr>
            <p:ph type="title"/>
          </p:nvPr>
        </p:nvSpPr>
        <p:spPr/>
        <p:txBody>
          <a:bodyPr/>
          <a:lstStyle/>
          <a:p>
            <a:r>
              <a:rPr lang="zh-CN" altLang="en-US" dirty="0"/>
              <a:t>什么是深度学习？</a:t>
            </a:r>
            <a:endParaRPr lang="en-US" dirty="0"/>
          </a:p>
        </p:txBody>
      </p:sp>
      <p:grpSp>
        <p:nvGrpSpPr>
          <p:cNvPr id="12" name="Group 11">
            <a:extLst>
              <a:ext uri="{FF2B5EF4-FFF2-40B4-BE49-F238E27FC236}">
                <a16:creationId xmlns:a16="http://schemas.microsoft.com/office/drawing/2014/main" id="{43FF9F63-3AB3-4E22-B0B9-43378D05F8D0}"/>
              </a:ext>
            </a:extLst>
          </p:cNvPr>
          <p:cNvGrpSpPr/>
          <p:nvPr/>
        </p:nvGrpSpPr>
        <p:grpSpPr>
          <a:xfrm>
            <a:off x="5327650" y="1817936"/>
            <a:ext cx="4854446" cy="4176464"/>
            <a:chOff x="143074" y="1673920"/>
            <a:chExt cx="4854446" cy="4176464"/>
          </a:xfrm>
        </p:grpSpPr>
        <p:pic>
          <p:nvPicPr>
            <p:cNvPr id="7" name="Picture 6">
              <a:extLst>
                <a:ext uri="{FF2B5EF4-FFF2-40B4-BE49-F238E27FC236}">
                  <a16:creationId xmlns:a16="http://schemas.microsoft.com/office/drawing/2014/main" id="{8089CA52-4B2D-403D-88F2-C35BCC13FC75}"/>
                </a:ext>
              </a:extLst>
            </p:cNvPr>
            <p:cNvPicPr>
              <a:picLocks noChangeAspect="1"/>
            </p:cNvPicPr>
            <p:nvPr/>
          </p:nvPicPr>
          <p:blipFill>
            <a:blip r:embed="rId3"/>
            <a:stretch>
              <a:fillRect/>
            </a:stretch>
          </p:blipFill>
          <p:spPr>
            <a:xfrm>
              <a:off x="143074" y="1673920"/>
              <a:ext cx="2607201" cy="4176464"/>
            </a:xfrm>
            <a:prstGeom prst="rect">
              <a:avLst/>
            </a:prstGeom>
          </p:spPr>
        </p:pic>
        <p:sp>
          <p:nvSpPr>
            <p:cNvPr id="10" name="TextBox 9">
              <a:extLst>
                <a:ext uri="{FF2B5EF4-FFF2-40B4-BE49-F238E27FC236}">
                  <a16:creationId xmlns:a16="http://schemas.microsoft.com/office/drawing/2014/main" id="{27BA218B-73D1-4363-A2EC-00B63CD1C123}"/>
                </a:ext>
              </a:extLst>
            </p:cNvPr>
            <p:cNvSpPr txBox="1"/>
            <p:nvPr/>
          </p:nvSpPr>
          <p:spPr>
            <a:xfrm>
              <a:off x="2663354" y="1683078"/>
              <a:ext cx="2082621" cy="646331"/>
            </a:xfrm>
            <a:prstGeom prst="rect">
              <a:avLst/>
            </a:prstGeom>
            <a:noFill/>
          </p:spPr>
          <p:txBody>
            <a:bodyPr wrap="none" rtlCol="0">
              <a:spAutoFit/>
            </a:bodyPr>
            <a:lstStyle/>
            <a:p>
              <a:r>
                <a:rPr lang="zh-CN" altLang="en-US" dirty="0">
                  <a:latin typeface="YouYuan" panose="02010509060101010101" pitchFamily="49" charset="-122"/>
                  <a:ea typeface="YouYuan" panose="02010509060101010101" pitchFamily="49" charset="-122"/>
                </a:rPr>
                <a:t>底层概念</a:t>
              </a:r>
              <a:endParaRPr lang="en-US" altLang="zh-CN" dirty="0">
                <a:latin typeface="YouYuan" panose="02010509060101010101" pitchFamily="49" charset="-122"/>
                <a:ea typeface="YouYuan" panose="02010509060101010101" pitchFamily="49" charset="-122"/>
              </a:endParaRPr>
            </a:p>
            <a:p>
              <a:r>
                <a:rPr lang="en-US" dirty="0" err="1">
                  <a:latin typeface="YouYuan" panose="02010509060101010101" pitchFamily="49" charset="-122"/>
                  <a:ea typeface="YouYuan" panose="02010509060101010101" pitchFamily="49" charset="-122"/>
                </a:rPr>
                <a:t>E</a:t>
              </a:r>
              <a:r>
                <a:rPr lang="en-US" altLang="zh-CN" dirty="0" err="1">
                  <a:latin typeface="YouYuan" panose="02010509060101010101" pitchFamily="49" charset="-122"/>
                  <a:ea typeface="YouYuan" panose="02010509060101010101" pitchFamily="49" charset="-122"/>
                </a:rPr>
                <a:t>g</a:t>
              </a:r>
              <a:r>
                <a:rPr lang="zh-CN" altLang="en-US" dirty="0">
                  <a:latin typeface="YouYuan" panose="02010509060101010101" pitchFamily="49" charset="-122"/>
                  <a:ea typeface="YouYuan" panose="02010509060101010101" pitchFamily="49" charset="-122"/>
                </a:rPr>
                <a:t>，线、弧、直角</a:t>
              </a:r>
              <a:endParaRPr lang="en-US" dirty="0">
                <a:latin typeface="YouYuan" panose="02010509060101010101" pitchFamily="49" charset="-122"/>
                <a:ea typeface="YouYuan" panose="02010509060101010101" pitchFamily="49" charset="-122"/>
              </a:endParaRPr>
            </a:p>
          </p:txBody>
        </p:sp>
        <p:sp>
          <p:nvSpPr>
            <p:cNvPr id="11" name="TextBox 10">
              <a:extLst>
                <a:ext uri="{FF2B5EF4-FFF2-40B4-BE49-F238E27FC236}">
                  <a16:creationId xmlns:a16="http://schemas.microsoft.com/office/drawing/2014/main" id="{173EE5D7-6434-45E6-95B0-8E8BB869614F}"/>
                </a:ext>
              </a:extLst>
            </p:cNvPr>
            <p:cNvSpPr txBox="1"/>
            <p:nvPr/>
          </p:nvSpPr>
          <p:spPr>
            <a:xfrm>
              <a:off x="2735362" y="5058296"/>
              <a:ext cx="2262158" cy="646331"/>
            </a:xfrm>
            <a:prstGeom prst="rect">
              <a:avLst/>
            </a:prstGeom>
            <a:noFill/>
          </p:spPr>
          <p:txBody>
            <a:bodyPr wrap="none" rtlCol="0">
              <a:spAutoFit/>
            </a:bodyPr>
            <a:lstStyle/>
            <a:p>
              <a:r>
                <a:rPr lang="zh-CN" altLang="en-US" dirty="0">
                  <a:latin typeface="YouYuan" panose="02010509060101010101" pitchFamily="49" charset="-122"/>
                  <a:ea typeface="YouYuan" panose="02010509060101010101" pitchFamily="49" charset="-122"/>
                </a:rPr>
                <a:t>高级概念</a:t>
              </a:r>
              <a:endParaRPr lang="en-US" altLang="zh-CN" dirty="0">
                <a:latin typeface="YouYuan" panose="02010509060101010101" pitchFamily="49" charset="-122"/>
                <a:ea typeface="YouYuan" panose="02010509060101010101" pitchFamily="49" charset="-122"/>
              </a:endParaRPr>
            </a:p>
            <a:p>
              <a:r>
                <a:rPr lang="en-US" dirty="0" err="1">
                  <a:latin typeface="YouYuan" panose="02010509060101010101" pitchFamily="49" charset="-122"/>
                  <a:ea typeface="YouYuan" panose="02010509060101010101" pitchFamily="49" charset="-122"/>
                </a:rPr>
                <a:t>E</a:t>
              </a:r>
              <a:r>
                <a:rPr lang="en-US" altLang="zh-CN" dirty="0" err="1">
                  <a:latin typeface="YouYuan" panose="02010509060101010101" pitchFamily="49" charset="-122"/>
                  <a:ea typeface="YouYuan" panose="02010509060101010101" pitchFamily="49" charset="-122"/>
                </a:rPr>
                <a:t>g</a:t>
              </a:r>
              <a:r>
                <a:rPr lang="zh-CN" altLang="en-US" dirty="0">
                  <a:latin typeface="YouYuan" panose="02010509060101010101" pitchFamily="49" charset="-122"/>
                  <a:ea typeface="YouYuan" panose="02010509060101010101" pitchFamily="49" charset="-122"/>
                </a:rPr>
                <a:t>，猫、桌子、房子</a:t>
              </a:r>
              <a:endParaRPr lang="en-US" dirty="0">
                <a:latin typeface="YouYuan" panose="02010509060101010101" pitchFamily="49" charset="-122"/>
                <a:ea typeface="YouYuan" panose="02010509060101010101" pitchFamily="49" charset="-122"/>
              </a:endParaRPr>
            </a:p>
          </p:txBody>
        </p:sp>
      </p:grpSp>
      <p:sp>
        <p:nvSpPr>
          <p:cNvPr id="13" name="Rectangle 12">
            <a:extLst>
              <a:ext uri="{FF2B5EF4-FFF2-40B4-BE49-F238E27FC236}">
                <a16:creationId xmlns:a16="http://schemas.microsoft.com/office/drawing/2014/main" id="{283780F3-90C5-4868-ABB4-60454E60F57D}"/>
              </a:ext>
            </a:extLst>
          </p:cNvPr>
          <p:cNvSpPr/>
          <p:nvPr/>
        </p:nvSpPr>
        <p:spPr>
          <a:xfrm>
            <a:off x="719138" y="3038042"/>
            <a:ext cx="3888432" cy="1304203"/>
          </a:xfrm>
          <a:prstGeom prst="rect">
            <a:avLst/>
          </a:prstGeom>
        </p:spPr>
        <p:txBody>
          <a:bodyPr wrap="square">
            <a:spAutoFit/>
          </a:bodyPr>
          <a:lstStyle/>
          <a:p>
            <a:pPr>
              <a:lnSpc>
                <a:spcPct val="150000"/>
              </a:lnSpc>
            </a:pPr>
            <a:r>
              <a:rPr kumimoji="1" lang="zh-CN" altLang="en-US" dirty="0"/>
              <a:t>这种</a:t>
            </a:r>
            <a:r>
              <a:rPr kumimoji="1" lang="zh-CN" altLang="en-US" b="1" dirty="0"/>
              <a:t>从底层出发，用简单概念的组合来学习一个深度概念层次的学习方式，</a:t>
            </a:r>
            <a:r>
              <a:rPr kumimoji="1" lang="zh-CN" altLang="en-US" dirty="0"/>
              <a:t>我们称之为</a:t>
            </a:r>
            <a:r>
              <a:rPr kumimoji="1" lang="en-US" altLang="zh-CN" dirty="0"/>
              <a:t>:</a:t>
            </a:r>
            <a:r>
              <a:rPr kumimoji="1" lang="en-US" altLang="zh-CN" b="1" dirty="0">
                <a:solidFill>
                  <a:srgbClr val="C00000"/>
                </a:solidFill>
              </a:rPr>
              <a:t>【</a:t>
            </a:r>
            <a:r>
              <a:rPr kumimoji="1" lang="zh-CN" altLang="en-US" b="1" dirty="0">
                <a:solidFill>
                  <a:srgbClr val="C00000"/>
                </a:solidFill>
              </a:rPr>
              <a:t>深度学习</a:t>
            </a:r>
            <a:r>
              <a:rPr kumimoji="1" lang="en-US" altLang="zh-CN" b="1" dirty="0">
                <a:solidFill>
                  <a:srgbClr val="C00000"/>
                </a:solidFill>
              </a:rPr>
              <a:t>】</a:t>
            </a:r>
          </a:p>
        </p:txBody>
      </p:sp>
    </p:spTree>
    <p:extLst>
      <p:ext uri="{BB962C8B-B14F-4D97-AF65-F5344CB8AC3E}">
        <p14:creationId xmlns:p14="http://schemas.microsoft.com/office/powerpoint/2010/main" val="393384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82243E-0C59-4AD5-ADAC-67B58A149911}"/>
              </a:ext>
            </a:extLst>
          </p:cNvPr>
          <p:cNvSpPr>
            <a:spLocks noGrp="1"/>
          </p:cNvSpPr>
          <p:nvPr>
            <p:ph type="body" sz="quarter" idx="11"/>
          </p:nvPr>
        </p:nvSpPr>
        <p:spPr>
          <a:xfrm>
            <a:off x="935163" y="1313880"/>
            <a:ext cx="9001000" cy="5328592"/>
          </a:xfrm>
        </p:spPr>
        <p:txBody>
          <a:bodyPr/>
          <a:lstStyle/>
          <a:p>
            <a:pPr marL="342900" indent="-342900">
              <a:buFont typeface="Wingdings" panose="05000000000000000000" pitchFamily="2" charset="2"/>
              <a:buChar char="q"/>
            </a:pPr>
            <a:r>
              <a:rPr lang="zh-CN" altLang="en-US" sz="1800" b="1" dirty="0">
                <a:solidFill>
                  <a:srgbClr val="0070C0"/>
                </a:solidFill>
                <a:latin typeface="YouYuan" panose="02010509060101010101" pitchFamily="49" charset="-122"/>
                <a:ea typeface="YouYuan" panose="02010509060101010101" pitchFamily="49" charset="-122"/>
              </a:rPr>
              <a:t>按任务类型分</a:t>
            </a:r>
            <a:endParaRPr lang="en-US" altLang="zh-CN" sz="1800" b="1" dirty="0">
              <a:solidFill>
                <a:srgbClr val="0070C0"/>
              </a:solidFill>
              <a:latin typeface="YouYuan" panose="02010509060101010101" pitchFamily="49" charset="-122"/>
              <a:ea typeface="YouYuan" panose="02010509060101010101" pitchFamily="49" charset="-122"/>
            </a:endParaRPr>
          </a:p>
          <a:p>
            <a:r>
              <a:rPr lang="zh-CN" altLang="en-US" sz="1800" b="1" dirty="0">
                <a:latin typeface="YouYuan" panose="02010509060101010101" pitchFamily="49" charset="-122"/>
                <a:ea typeface="YouYuan" panose="02010509060101010101" pitchFamily="49" charset="-122"/>
              </a:rPr>
              <a:t>回归模型：</a:t>
            </a:r>
            <a:r>
              <a:rPr lang="zh-CN" altLang="en-US" sz="1800" dirty="0">
                <a:latin typeface="YouYuan" panose="02010509060101010101" pitchFamily="49" charset="-122"/>
                <a:ea typeface="YouYuan" panose="02010509060101010101" pitchFamily="49" charset="-122"/>
              </a:rPr>
              <a:t>标签是连续值</a:t>
            </a:r>
            <a:endParaRPr lang="en-US" altLang="zh-CN" sz="1800" dirty="0">
              <a:latin typeface="YouYuan" panose="02010509060101010101" pitchFamily="49" charset="-122"/>
              <a:ea typeface="YouYuan" panose="02010509060101010101" pitchFamily="49" charset="-122"/>
            </a:endParaRPr>
          </a:p>
          <a:p>
            <a:r>
              <a:rPr lang="zh-CN" altLang="en-US" sz="1800" b="1" dirty="0">
                <a:latin typeface="YouYuan" panose="02010509060101010101" pitchFamily="49" charset="-122"/>
                <a:ea typeface="YouYuan" panose="02010509060101010101" pitchFamily="49" charset="-122"/>
              </a:rPr>
              <a:t>分类模型：</a:t>
            </a:r>
            <a:r>
              <a:rPr lang="zh-CN" altLang="en-US" sz="1800" dirty="0">
                <a:latin typeface="YouYuan" panose="02010509060101010101" pitchFamily="49" charset="-122"/>
                <a:ea typeface="YouYuan" panose="02010509060101010101" pitchFamily="49" charset="-122"/>
              </a:rPr>
              <a:t>标签是离散值</a:t>
            </a:r>
            <a:endParaRPr lang="en-US" altLang="zh-CN" sz="1800" dirty="0">
              <a:latin typeface="YouYuan" panose="02010509060101010101" pitchFamily="49" charset="-122"/>
              <a:ea typeface="YouYuan" panose="02010509060101010101" pitchFamily="49" charset="-122"/>
            </a:endParaRPr>
          </a:p>
          <a:p>
            <a:endParaRPr lang="en-US" altLang="zh-CN" sz="1800" dirty="0">
              <a:latin typeface="YouYuan" panose="02010509060101010101" pitchFamily="49" charset="-122"/>
              <a:ea typeface="YouYuan" panose="02010509060101010101" pitchFamily="49" charset="-122"/>
            </a:endParaRPr>
          </a:p>
          <a:p>
            <a:pPr marL="342900" indent="-342900">
              <a:buFont typeface="Wingdings" panose="05000000000000000000" pitchFamily="2" charset="2"/>
              <a:buChar char="q"/>
            </a:pPr>
            <a:r>
              <a:rPr lang="zh-CN" altLang="en-US" sz="1800" b="1" dirty="0">
                <a:solidFill>
                  <a:srgbClr val="0070C0"/>
                </a:solidFill>
                <a:latin typeface="YouYuan" panose="02010509060101010101" pitchFamily="49" charset="-122"/>
                <a:ea typeface="YouYuan" panose="02010509060101010101" pitchFamily="49" charset="-122"/>
              </a:rPr>
              <a:t>从方法的角度分</a:t>
            </a:r>
            <a:endParaRPr lang="en-US" altLang="zh-CN" sz="1800" b="1" dirty="0">
              <a:solidFill>
                <a:srgbClr val="0070C0"/>
              </a:solidFill>
              <a:latin typeface="YouYuan" panose="02010509060101010101" pitchFamily="49" charset="-122"/>
              <a:ea typeface="YouYuan" panose="02010509060101010101" pitchFamily="49" charset="-122"/>
            </a:endParaRPr>
          </a:p>
          <a:p>
            <a:r>
              <a:rPr lang="zh-CN" altLang="en-US" sz="1800" b="1" dirty="0">
                <a:latin typeface="YouYuan" panose="02010509060101010101" pitchFamily="49" charset="-122"/>
                <a:ea typeface="YouYuan" panose="02010509060101010101" pitchFamily="49" charset="-122"/>
              </a:rPr>
              <a:t>线性模型：</a:t>
            </a:r>
            <a:r>
              <a:rPr lang="zh-CN" altLang="en-US" sz="1800" dirty="0">
                <a:latin typeface="YouYuan" panose="02010509060101010101" pitchFamily="49" charset="-122"/>
                <a:ea typeface="YouYuan" panose="02010509060101010101" pitchFamily="49" charset="-122"/>
              </a:rPr>
              <a:t>假设特征和标签之间是线性关系</a:t>
            </a:r>
            <a:endParaRPr lang="en-US" altLang="zh-CN" sz="1800" dirty="0">
              <a:latin typeface="YouYuan" panose="02010509060101010101" pitchFamily="49" charset="-122"/>
              <a:ea typeface="YouYuan" panose="02010509060101010101" pitchFamily="49" charset="-122"/>
            </a:endParaRPr>
          </a:p>
          <a:p>
            <a:r>
              <a:rPr lang="zh-CN" altLang="en-US" sz="1800" b="1" dirty="0">
                <a:latin typeface="YouYuan" panose="02010509060101010101" pitchFamily="49" charset="-122"/>
                <a:ea typeface="YouYuan" panose="02010509060101010101" pitchFamily="49" charset="-122"/>
              </a:rPr>
              <a:t>非线性模型：</a:t>
            </a:r>
            <a:r>
              <a:rPr lang="zh-CN" altLang="en-US" sz="1800" dirty="0">
                <a:latin typeface="YouYuan" panose="02010509060101010101" pitchFamily="49" charset="-122"/>
                <a:ea typeface="YouYuan" panose="02010509060101010101" pitchFamily="49" charset="-122"/>
              </a:rPr>
              <a:t>假设特征和标签之间是非线性关系</a:t>
            </a:r>
            <a:endParaRPr lang="en-US" altLang="zh-CN" sz="1800" dirty="0">
              <a:latin typeface="YouYuan" panose="02010509060101010101" pitchFamily="49" charset="-122"/>
              <a:ea typeface="YouYuan" panose="02010509060101010101" pitchFamily="49" charset="-122"/>
            </a:endParaRPr>
          </a:p>
          <a:p>
            <a:endParaRPr lang="en-US" altLang="zh-CN" dirty="0">
              <a:latin typeface="YouYuan" panose="02010509060101010101" pitchFamily="49" charset="-122"/>
              <a:ea typeface="YouYuan" panose="02010509060101010101" pitchFamily="49" charset="-122"/>
            </a:endParaRPr>
          </a:p>
          <a:p>
            <a:pPr marL="342900" indent="-342900">
              <a:buFont typeface="Wingdings" panose="05000000000000000000" pitchFamily="2" charset="2"/>
              <a:buChar char="q"/>
            </a:pPr>
            <a:r>
              <a:rPr lang="zh-CN" altLang="en-US" sz="1800" b="1" dirty="0">
                <a:solidFill>
                  <a:srgbClr val="0070C0"/>
                </a:solidFill>
                <a:latin typeface="YouYuan" panose="02010509060101010101" pitchFamily="49" charset="-122"/>
                <a:ea typeface="YouYuan" panose="02010509060101010101" pitchFamily="49" charset="-122"/>
              </a:rPr>
              <a:t>按照学习理论分</a:t>
            </a:r>
            <a:endParaRPr lang="en-US" altLang="zh-CN" sz="1800" b="1" dirty="0">
              <a:solidFill>
                <a:srgbClr val="0070C0"/>
              </a:solidFill>
              <a:latin typeface="YouYuan" panose="02010509060101010101" pitchFamily="49" charset="-122"/>
              <a:ea typeface="YouYuan" panose="02010509060101010101" pitchFamily="49" charset="-122"/>
            </a:endParaRPr>
          </a:p>
          <a:p>
            <a:r>
              <a:rPr lang="zh-CN" altLang="en-US" sz="1800" b="1" dirty="0">
                <a:latin typeface="YouYuan" panose="02010509060101010101" pitchFamily="49" charset="-122"/>
                <a:ea typeface="YouYuan" panose="02010509060101010101" pitchFamily="49" charset="-122"/>
              </a:rPr>
              <a:t>有监督学习：</a:t>
            </a:r>
            <a:r>
              <a:rPr lang="zh-CN" altLang="en-US" sz="1800" dirty="0">
                <a:latin typeface="YouYuan" panose="02010509060101010101" pitchFamily="49" charset="-122"/>
                <a:ea typeface="YouYuan" panose="02010509060101010101" pitchFamily="49" charset="-122"/>
              </a:rPr>
              <a:t>训练数据集中有标签</a:t>
            </a:r>
            <a:endParaRPr lang="en-US" altLang="zh-CN" sz="1800" dirty="0">
              <a:latin typeface="YouYuan" panose="02010509060101010101" pitchFamily="49" charset="-122"/>
              <a:ea typeface="YouYuan" panose="02010509060101010101" pitchFamily="49" charset="-122"/>
            </a:endParaRPr>
          </a:p>
          <a:p>
            <a:r>
              <a:rPr lang="zh-CN" altLang="en-US" sz="1800" b="1" dirty="0">
                <a:latin typeface="YouYuan" panose="02010509060101010101" pitchFamily="49" charset="-122"/>
                <a:ea typeface="YouYuan" panose="02010509060101010101" pitchFamily="49" charset="-122"/>
              </a:rPr>
              <a:t>半监督学习：</a:t>
            </a:r>
            <a:r>
              <a:rPr lang="zh-CN" altLang="en-US" sz="1800" dirty="0">
                <a:latin typeface="YouYuan" panose="02010509060101010101" pitchFamily="49" charset="-122"/>
                <a:ea typeface="YouYuan" panose="02010509060101010101" pitchFamily="49" charset="-122"/>
              </a:rPr>
              <a:t>训练数据集中部分数据有标签</a:t>
            </a:r>
            <a:endParaRPr lang="en-US" altLang="zh-CN" sz="1800" dirty="0">
              <a:latin typeface="YouYuan" panose="02010509060101010101" pitchFamily="49" charset="-122"/>
              <a:ea typeface="YouYuan" panose="02010509060101010101" pitchFamily="49" charset="-122"/>
            </a:endParaRPr>
          </a:p>
          <a:p>
            <a:r>
              <a:rPr lang="zh-CN" altLang="en-US" sz="1800" b="1" dirty="0">
                <a:latin typeface="YouYuan" panose="02010509060101010101" pitchFamily="49" charset="-122"/>
                <a:ea typeface="YouYuan" panose="02010509060101010101" pitchFamily="49" charset="-122"/>
              </a:rPr>
              <a:t>无监督学习：</a:t>
            </a:r>
            <a:r>
              <a:rPr lang="zh-CN" altLang="en-US" sz="1800" dirty="0">
                <a:latin typeface="YouYuan" panose="02010509060101010101" pitchFamily="49" charset="-122"/>
                <a:ea typeface="YouYuan" panose="02010509060101010101" pitchFamily="49" charset="-122"/>
              </a:rPr>
              <a:t>训练数据集中无标签</a:t>
            </a:r>
            <a:endParaRPr lang="en-US" altLang="zh-CN" sz="1800" dirty="0">
              <a:latin typeface="YouYuan" panose="02010509060101010101" pitchFamily="49" charset="-122"/>
              <a:ea typeface="YouYuan" panose="02010509060101010101" pitchFamily="49" charset="-122"/>
            </a:endParaRPr>
          </a:p>
          <a:p>
            <a:r>
              <a:rPr lang="zh-CN" altLang="en-US" sz="1800" b="1" dirty="0">
                <a:latin typeface="YouYuan" panose="02010509060101010101" pitchFamily="49" charset="-122"/>
                <a:ea typeface="YouYuan" panose="02010509060101010101" pitchFamily="49" charset="-122"/>
              </a:rPr>
              <a:t>迁移学习： </a:t>
            </a:r>
            <a:r>
              <a:rPr lang="zh-CN" altLang="en-US" sz="1800" dirty="0">
                <a:latin typeface="YouYuan" panose="02010509060101010101" pitchFamily="49" charset="-122"/>
                <a:ea typeface="YouYuan" panose="02010509060101010101" pitchFamily="49" charset="-122"/>
              </a:rPr>
              <a:t>已训练好的模型（预训练模型）参数迁移到新的模型来帮助新模型训练</a:t>
            </a:r>
            <a:endParaRPr lang="en-US" altLang="zh-CN" sz="1800" dirty="0">
              <a:latin typeface="YouYuan" panose="02010509060101010101" pitchFamily="49" charset="-122"/>
              <a:ea typeface="YouYuan" panose="02010509060101010101" pitchFamily="49" charset="-122"/>
            </a:endParaRPr>
          </a:p>
          <a:p>
            <a:r>
              <a:rPr lang="zh-CN" altLang="en-US" sz="1800" b="1" dirty="0">
                <a:latin typeface="YouYuan" panose="02010509060101010101" pitchFamily="49" charset="-122"/>
                <a:ea typeface="YouYuan" panose="02010509060101010101" pitchFamily="49" charset="-122"/>
              </a:rPr>
              <a:t>强化学习： </a:t>
            </a:r>
            <a:r>
              <a:rPr lang="zh-CN" altLang="en-US" sz="1800" dirty="0">
                <a:latin typeface="YouYuan" panose="02010509060101010101" pitchFamily="49" charset="-122"/>
                <a:ea typeface="YouYuan" panose="02010509060101010101" pitchFamily="49" charset="-122"/>
              </a:rPr>
              <a:t>强化学习是智能体（</a:t>
            </a:r>
            <a:r>
              <a:rPr lang="en-US" altLang="zh-CN" sz="1800" dirty="0">
                <a:latin typeface="YouYuan" panose="02010509060101010101" pitchFamily="49" charset="-122"/>
                <a:ea typeface="YouYuan" panose="02010509060101010101" pitchFamily="49" charset="-122"/>
              </a:rPr>
              <a:t>Agent</a:t>
            </a:r>
            <a:r>
              <a:rPr lang="zh-CN" altLang="en-US" sz="1800" dirty="0">
                <a:latin typeface="YouYuan" panose="02010509060101010101" pitchFamily="49" charset="-122"/>
                <a:ea typeface="YouYuan" panose="02010509060101010101" pitchFamily="49" charset="-122"/>
              </a:rPr>
              <a:t>）以“试错”的方式进行学习，</a:t>
            </a:r>
            <a:endParaRPr lang="en-US" altLang="zh-CN" sz="1800" dirty="0">
              <a:latin typeface="YouYuan" panose="02010509060101010101" pitchFamily="49" charset="-122"/>
              <a:ea typeface="YouYuan" panose="02010509060101010101" pitchFamily="49" charset="-122"/>
            </a:endParaRPr>
          </a:p>
          <a:p>
            <a:r>
              <a:rPr lang="en-US" altLang="zh-CN" sz="1800" dirty="0">
                <a:latin typeface="YouYuan" panose="02010509060101010101" pitchFamily="49" charset="-122"/>
                <a:ea typeface="YouYuan" panose="02010509060101010101" pitchFamily="49" charset="-122"/>
              </a:rPr>
              <a:t>	   </a:t>
            </a:r>
            <a:r>
              <a:rPr lang="zh-CN" altLang="en-US" sz="1800" dirty="0">
                <a:latin typeface="YouYuan" panose="02010509060101010101" pitchFamily="49" charset="-122"/>
                <a:ea typeface="YouYuan" panose="02010509060101010101" pitchFamily="49" charset="-122"/>
              </a:rPr>
              <a:t>通过与环境进行交互获得的奖赏指导行为</a:t>
            </a:r>
          </a:p>
        </p:txBody>
      </p:sp>
      <p:sp>
        <p:nvSpPr>
          <p:cNvPr id="7" name="タイトル 17">
            <a:extLst>
              <a:ext uri="{FF2B5EF4-FFF2-40B4-BE49-F238E27FC236}">
                <a16:creationId xmlns:a16="http://schemas.microsoft.com/office/drawing/2014/main" id="{B99CECA3-3582-447C-AE91-65F4F3B34A8C}"/>
              </a:ext>
            </a:extLst>
          </p:cNvPr>
          <p:cNvSpPr>
            <a:spLocks noGrp="1"/>
          </p:cNvSpPr>
          <p:nvPr>
            <p:ph type="title"/>
          </p:nvPr>
        </p:nvSpPr>
        <p:spPr>
          <a:xfrm>
            <a:off x="575123" y="126000"/>
            <a:ext cx="7272000" cy="720000"/>
          </a:xfrm>
        </p:spPr>
        <p:txBody>
          <a:bodyPr/>
          <a:lstStyle/>
          <a:p>
            <a:r>
              <a:rPr lang="zh-CN" altLang="en-US" dirty="0"/>
              <a:t>常用名词解释</a:t>
            </a:r>
            <a:endParaRPr lang="en-US" altLang="zh-CN" dirty="0"/>
          </a:p>
        </p:txBody>
      </p:sp>
      <p:sp>
        <p:nvSpPr>
          <p:cNvPr id="5" name="Slide Number Placeholder 1">
            <a:extLst>
              <a:ext uri="{FF2B5EF4-FFF2-40B4-BE49-F238E27FC236}">
                <a16:creationId xmlns:a16="http://schemas.microsoft.com/office/drawing/2014/main" id="{483B162B-127F-43FF-9442-E43057D3A1B2}"/>
              </a:ext>
            </a:extLst>
          </p:cNvPr>
          <p:cNvSpPr>
            <a:spLocks noGrp="1"/>
          </p:cNvSpPr>
          <p:nvPr>
            <p:ph type="sldNum" sz="quarter" idx="10"/>
          </p:nvPr>
        </p:nvSpPr>
        <p:spPr>
          <a:xfrm>
            <a:off x="10254140" y="7171086"/>
            <a:ext cx="348731" cy="144000"/>
          </a:xfrm>
        </p:spPr>
        <p:txBody>
          <a:bodyPr/>
          <a:lstStyle/>
          <a:p>
            <a:fld id="{9FB9FBB1-FD5B-41A6-B84B-A229A6B4BB39}" type="slidenum">
              <a:rPr lang="en-US" altLang="ja-JP" smtClean="0"/>
              <a:pPr/>
              <a:t>17</a:t>
            </a:fld>
            <a:endParaRPr lang="en-US" dirty="0"/>
          </a:p>
        </p:txBody>
      </p:sp>
    </p:spTree>
    <p:extLst>
      <p:ext uri="{BB962C8B-B14F-4D97-AF65-F5344CB8AC3E}">
        <p14:creationId xmlns:p14="http://schemas.microsoft.com/office/powerpoint/2010/main" val="4050644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299D71-BB7F-4EF0-80E7-4DD1F19F61EF}"/>
              </a:ext>
            </a:extLst>
          </p:cNvPr>
          <p:cNvSpPr>
            <a:spLocks noGrp="1"/>
          </p:cNvSpPr>
          <p:nvPr>
            <p:ph type="sldNum" sz="quarter" idx="10"/>
          </p:nvPr>
        </p:nvSpPr>
        <p:spPr/>
        <p:txBody>
          <a:bodyPr/>
          <a:lstStyle/>
          <a:p>
            <a:fld id="{9FB9FBB1-FD5B-41A6-B84B-A229A6B4BB39}" type="slidenum">
              <a:rPr lang="en-US" altLang="ja-JP" smtClean="0"/>
              <a:pPr/>
              <a:t>18</a:t>
            </a:fld>
            <a:endParaRPr lang="en-US" dirty="0"/>
          </a:p>
        </p:txBody>
      </p:sp>
      <p:sp>
        <p:nvSpPr>
          <p:cNvPr id="4" name="Title 3">
            <a:extLst>
              <a:ext uri="{FF2B5EF4-FFF2-40B4-BE49-F238E27FC236}">
                <a16:creationId xmlns:a16="http://schemas.microsoft.com/office/drawing/2014/main" id="{BDAE9A0E-E287-4014-AC38-342ECBF8E01D}"/>
              </a:ext>
            </a:extLst>
          </p:cNvPr>
          <p:cNvSpPr>
            <a:spLocks noGrp="1"/>
          </p:cNvSpPr>
          <p:nvPr>
            <p:ph type="title"/>
          </p:nvPr>
        </p:nvSpPr>
        <p:spPr/>
        <p:txBody>
          <a:bodyPr/>
          <a:lstStyle/>
          <a:p>
            <a:r>
              <a:rPr lang="zh-CN" altLang="en-US" dirty="0"/>
              <a:t>常用名词解释</a:t>
            </a:r>
            <a:endParaRPr lang="en-US" dirty="0"/>
          </a:p>
        </p:txBody>
      </p:sp>
      <p:sp>
        <p:nvSpPr>
          <p:cNvPr id="8" name="Rectangle 4">
            <a:extLst>
              <a:ext uri="{FF2B5EF4-FFF2-40B4-BE49-F238E27FC236}">
                <a16:creationId xmlns:a16="http://schemas.microsoft.com/office/drawing/2014/main" id="{79C1E785-8892-4107-A594-BA00F2C0F3EC}"/>
              </a:ext>
            </a:extLst>
          </p:cNvPr>
          <p:cNvSpPr>
            <a:spLocks noChangeArrowheads="1"/>
          </p:cNvSpPr>
          <p:nvPr/>
        </p:nvSpPr>
        <p:spPr bwMode="auto">
          <a:xfrm>
            <a:off x="935162" y="1305605"/>
            <a:ext cx="8574700" cy="501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defTabSz="914400" eaLnBrk="0" fontAlgn="base" hangingPunct="0">
              <a:lnSpc>
                <a:spcPct val="150000"/>
              </a:lnSpc>
              <a:spcBef>
                <a:spcPct val="0"/>
              </a:spcBef>
              <a:spcAft>
                <a:spcPct val="0"/>
              </a:spcAft>
              <a:buFont typeface="Arial" panose="020B0604020202020204" pitchFamily="34" charset="0"/>
              <a:buChar char="•"/>
            </a:pPr>
            <a:r>
              <a:rPr lang="en-US" altLang="en-US" b="1" dirty="0" err="1">
                <a:latin typeface="YouYuan" panose="02010509060101010101" pitchFamily="49" charset="-122"/>
                <a:ea typeface="YouYuan" panose="02010509060101010101" pitchFamily="49" charset="-122"/>
                <a:cs typeface="Times New Roman" panose="02020603050405020304" pitchFamily="18" charset="0"/>
              </a:rPr>
              <a:t>样本</a:t>
            </a:r>
            <a:r>
              <a:rPr lang="en-US" altLang="en-US" b="1" dirty="0">
                <a:latin typeface="YouYuan" panose="02010509060101010101" pitchFamily="49" charset="-122"/>
                <a:ea typeface="YouYuan" panose="02010509060101010101" pitchFamily="49" charset="-122"/>
                <a:cs typeface="Times New Roman" panose="02020603050405020304" pitchFamily="18" charset="0"/>
              </a:rPr>
              <a:t>/</a:t>
            </a:r>
            <a:r>
              <a:rPr lang="en-US" altLang="en-US" b="1" dirty="0" err="1">
                <a:latin typeface="YouYuan" panose="02010509060101010101" pitchFamily="49" charset="-122"/>
                <a:ea typeface="YouYuan" panose="02010509060101010101" pitchFamily="49" charset="-122"/>
                <a:cs typeface="Times New Roman" panose="02020603050405020304" pitchFamily="18" charset="0"/>
              </a:rPr>
              <a:t>示例instance：</a:t>
            </a:r>
            <a:r>
              <a:rPr lang="en-US" altLang="en-US" dirty="0" err="1">
                <a:latin typeface="YouYuan" panose="02010509060101010101" pitchFamily="49" charset="-122"/>
                <a:ea typeface="YouYuan" panose="02010509060101010101" pitchFamily="49" charset="-122"/>
                <a:cs typeface="Times New Roman" panose="02020603050405020304" pitchFamily="18" charset="0"/>
              </a:rPr>
              <a:t>每条记录关于一个事件或者对象的描述</a:t>
            </a:r>
            <a:r>
              <a:rPr lang="en-US" altLang="en-US" dirty="0">
                <a:latin typeface="YouYuan" panose="02010509060101010101" pitchFamily="49" charset="-122"/>
                <a:ea typeface="YouYuan" panose="02010509060101010101" pitchFamily="49" charset="-122"/>
                <a:cs typeface="Times New Roman" panose="02020603050405020304" pitchFamily="18" charset="0"/>
              </a:rPr>
              <a:t> </a:t>
            </a:r>
          </a:p>
          <a:p>
            <a:pPr marL="285750" lvl="0" indent="-285750" algn="just" defTabSz="914400" eaLnBrk="0" fontAlgn="base" hangingPunct="0">
              <a:lnSpc>
                <a:spcPct val="150000"/>
              </a:lnSpc>
              <a:spcBef>
                <a:spcPct val="0"/>
              </a:spcBef>
              <a:spcAft>
                <a:spcPct val="0"/>
              </a:spcAft>
              <a:buFont typeface="Arial" panose="020B0604020202020204" pitchFamily="34" charset="0"/>
              <a:buChar char="•"/>
            </a:pPr>
            <a:r>
              <a:rPr lang="en-US" altLang="en-US" b="1" dirty="0" err="1">
                <a:latin typeface="YouYuan" panose="02010509060101010101" pitchFamily="49" charset="-122"/>
                <a:ea typeface="YouYuan" panose="02010509060101010101" pitchFamily="49" charset="-122"/>
                <a:cs typeface="Times New Roman" panose="02020603050405020304" pitchFamily="18" charset="0"/>
              </a:rPr>
              <a:t>特征向量feature</a:t>
            </a:r>
            <a:r>
              <a:rPr lang="en-US" altLang="en-US" b="1" dirty="0">
                <a:latin typeface="YouYuan" panose="02010509060101010101" pitchFamily="49" charset="-122"/>
                <a:ea typeface="YouYuan" panose="02010509060101010101" pitchFamily="49" charset="-122"/>
                <a:cs typeface="Times New Roman" panose="02020603050405020304" pitchFamily="18" charset="0"/>
              </a:rPr>
              <a:t> </a:t>
            </a:r>
            <a:r>
              <a:rPr lang="en-US" altLang="en-US" b="1" dirty="0" err="1">
                <a:latin typeface="YouYuan" panose="02010509060101010101" pitchFamily="49" charset="-122"/>
                <a:ea typeface="YouYuan" panose="02010509060101010101" pitchFamily="49" charset="-122"/>
                <a:cs typeface="Times New Roman" panose="02020603050405020304" pitchFamily="18" charset="0"/>
              </a:rPr>
              <a:t>vector：</a:t>
            </a:r>
            <a:r>
              <a:rPr lang="en-US" altLang="en-US" dirty="0" err="1">
                <a:latin typeface="YouYuan" panose="02010509060101010101" pitchFamily="49" charset="-122"/>
                <a:ea typeface="YouYuan" panose="02010509060101010101" pitchFamily="49" charset="-122"/>
                <a:cs typeface="Times New Roman" panose="02020603050405020304" pitchFamily="18" charset="0"/>
              </a:rPr>
              <a:t>一个示例称为一个特征向量</a:t>
            </a:r>
            <a:r>
              <a:rPr lang="en-US" altLang="en-US" dirty="0">
                <a:latin typeface="YouYuan" panose="02010509060101010101" pitchFamily="49" charset="-122"/>
                <a:ea typeface="YouYuan" panose="02010509060101010101" pitchFamily="49" charset="-122"/>
                <a:cs typeface="Times New Roman" panose="02020603050405020304" pitchFamily="18" charset="0"/>
              </a:rPr>
              <a:t> </a:t>
            </a:r>
          </a:p>
          <a:p>
            <a:pPr marL="285750" lvl="0" indent="-285750" algn="just" defTabSz="914400" eaLnBrk="0" fontAlgn="base" hangingPunct="0">
              <a:lnSpc>
                <a:spcPct val="150000"/>
              </a:lnSpc>
              <a:spcBef>
                <a:spcPct val="0"/>
              </a:spcBef>
              <a:spcAft>
                <a:spcPct val="0"/>
              </a:spcAft>
              <a:buFont typeface="Arial" panose="020B0604020202020204" pitchFamily="34" charset="0"/>
              <a:buChar char="•"/>
            </a:pPr>
            <a:r>
              <a:rPr lang="en-US" altLang="en-US" b="1" dirty="0" err="1">
                <a:latin typeface="YouYuan" panose="02010509060101010101" pitchFamily="49" charset="-122"/>
                <a:ea typeface="YouYuan" panose="02010509060101010101" pitchFamily="49" charset="-122"/>
                <a:cs typeface="Times New Roman" panose="02020603050405020304" pitchFamily="18" charset="0"/>
              </a:rPr>
              <a:t>数据集data</a:t>
            </a:r>
            <a:r>
              <a:rPr lang="en-US" altLang="en-US" b="1" dirty="0">
                <a:latin typeface="YouYuan" panose="02010509060101010101" pitchFamily="49" charset="-122"/>
                <a:ea typeface="YouYuan" panose="02010509060101010101" pitchFamily="49" charset="-122"/>
                <a:cs typeface="Times New Roman" panose="02020603050405020304" pitchFamily="18" charset="0"/>
              </a:rPr>
              <a:t> </a:t>
            </a:r>
            <a:r>
              <a:rPr lang="en-US" altLang="en-US" b="1" dirty="0" err="1">
                <a:latin typeface="YouYuan" panose="02010509060101010101" pitchFamily="49" charset="-122"/>
                <a:ea typeface="YouYuan" panose="02010509060101010101" pitchFamily="49" charset="-122"/>
                <a:cs typeface="Times New Roman" panose="02020603050405020304" pitchFamily="18" charset="0"/>
              </a:rPr>
              <a:t>set：</a:t>
            </a:r>
            <a:r>
              <a:rPr lang="en-US" altLang="en-US" dirty="0" err="1">
                <a:latin typeface="YouYuan" panose="02010509060101010101" pitchFamily="49" charset="-122"/>
                <a:ea typeface="YouYuan" panose="02010509060101010101" pitchFamily="49" charset="-122"/>
                <a:cs typeface="Times New Roman" panose="02020603050405020304" pitchFamily="18" charset="0"/>
              </a:rPr>
              <a:t>由记录组成集合</a:t>
            </a:r>
            <a:r>
              <a:rPr lang="en-US" altLang="en-US" dirty="0">
                <a:latin typeface="YouYuan" panose="02010509060101010101" pitchFamily="49" charset="-122"/>
                <a:ea typeface="YouYuan" panose="02010509060101010101" pitchFamily="49" charset="-122"/>
                <a:cs typeface="Times New Roman" panose="02020603050405020304" pitchFamily="18" charset="0"/>
              </a:rPr>
              <a:t> </a:t>
            </a:r>
          </a:p>
          <a:p>
            <a:pPr marL="285750" lvl="0" indent="-285750" algn="just" defTabSz="914400" eaLnBrk="0" fontAlgn="base" hangingPunct="0">
              <a:lnSpc>
                <a:spcPct val="150000"/>
              </a:lnSpc>
              <a:spcBef>
                <a:spcPct val="0"/>
              </a:spcBef>
              <a:spcAft>
                <a:spcPct val="0"/>
              </a:spcAft>
              <a:buFont typeface="Arial" panose="020B0604020202020204" pitchFamily="34" charset="0"/>
              <a:buChar char="•"/>
            </a:pPr>
            <a:r>
              <a:rPr lang="en-US" altLang="en-US" b="1" dirty="0" err="1">
                <a:latin typeface="YouYuan" panose="02010509060101010101" pitchFamily="49" charset="-122"/>
                <a:ea typeface="YouYuan" panose="02010509060101010101" pitchFamily="49" charset="-122"/>
                <a:cs typeface="Times New Roman" panose="02020603050405020304" pitchFamily="18" charset="0"/>
              </a:rPr>
              <a:t>特征</a:t>
            </a:r>
            <a:r>
              <a:rPr lang="en-US" altLang="en-US" b="1" dirty="0">
                <a:latin typeface="YouYuan" panose="02010509060101010101" pitchFamily="49" charset="-122"/>
                <a:ea typeface="YouYuan" panose="02010509060101010101" pitchFamily="49" charset="-122"/>
                <a:cs typeface="Times New Roman" panose="02020603050405020304" pitchFamily="18" charset="0"/>
              </a:rPr>
              <a:t>/</a:t>
            </a:r>
            <a:r>
              <a:rPr lang="en-US" altLang="en-US" b="1" dirty="0" err="1">
                <a:latin typeface="YouYuan" panose="02010509060101010101" pitchFamily="49" charset="-122"/>
                <a:ea typeface="YouYuan" panose="02010509060101010101" pitchFamily="49" charset="-122"/>
                <a:cs typeface="Times New Roman" panose="02020603050405020304" pitchFamily="18" charset="0"/>
              </a:rPr>
              <a:t>属性</a:t>
            </a:r>
            <a:r>
              <a:rPr lang="en-US" altLang="en-US" b="1" dirty="0">
                <a:latin typeface="YouYuan" panose="02010509060101010101" pitchFamily="49" charset="-122"/>
                <a:ea typeface="YouYuan" panose="02010509060101010101" pitchFamily="49" charset="-122"/>
                <a:cs typeface="Times New Roman" panose="02020603050405020304" pitchFamily="18" charset="0"/>
              </a:rPr>
              <a:t> </a:t>
            </a:r>
            <a:r>
              <a:rPr lang="en-US" altLang="en-US" b="1" dirty="0" err="1">
                <a:latin typeface="YouYuan" panose="02010509060101010101" pitchFamily="49" charset="-122"/>
                <a:ea typeface="YouYuan" panose="02010509060101010101" pitchFamily="49" charset="-122"/>
                <a:cs typeface="Times New Roman" panose="02020603050405020304" pitchFamily="18" charset="0"/>
              </a:rPr>
              <a:t>attribute：</a:t>
            </a:r>
            <a:r>
              <a:rPr lang="en-US" altLang="en-US" dirty="0" err="1">
                <a:latin typeface="YouYuan" panose="02010509060101010101" pitchFamily="49" charset="-122"/>
                <a:ea typeface="YouYuan" panose="02010509060101010101" pitchFamily="49" charset="-122"/>
                <a:cs typeface="Times New Roman" panose="02020603050405020304" pitchFamily="18" charset="0"/>
              </a:rPr>
              <a:t>用于描述事物特点</a:t>
            </a:r>
            <a:r>
              <a:rPr lang="en-US" altLang="en-US" dirty="0">
                <a:latin typeface="YouYuan" panose="02010509060101010101" pitchFamily="49" charset="-122"/>
                <a:ea typeface="YouYuan" panose="02010509060101010101" pitchFamily="49" charset="-122"/>
                <a:cs typeface="Times New Roman" panose="02020603050405020304" pitchFamily="18" charset="0"/>
              </a:rPr>
              <a:t> </a:t>
            </a:r>
          </a:p>
          <a:p>
            <a:pPr marL="285750" lvl="0" indent="-285750" algn="just" defTabSz="914400" eaLnBrk="0" fontAlgn="base" hangingPunct="0">
              <a:lnSpc>
                <a:spcPct val="150000"/>
              </a:lnSpc>
              <a:spcBef>
                <a:spcPct val="0"/>
              </a:spcBef>
              <a:spcAft>
                <a:spcPct val="0"/>
              </a:spcAft>
              <a:buFont typeface="Arial" panose="020B0604020202020204" pitchFamily="34" charset="0"/>
              <a:buChar char="•"/>
            </a:pPr>
            <a:r>
              <a:rPr lang="en-US" altLang="en-US" b="1" dirty="0" err="1">
                <a:latin typeface="YouYuan" panose="02010509060101010101" pitchFamily="49" charset="-122"/>
                <a:ea typeface="YouYuan" panose="02010509060101010101" pitchFamily="49" charset="-122"/>
                <a:cs typeface="Times New Roman" panose="02020603050405020304" pitchFamily="18" charset="0"/>
              </a:rPr>
              <a:t>属性空间</a:t>
            </a:r>
            <a:r>
              <a:rPr lang="en-US" altLang="en-US" b="1" dirty="0">
                <a:latin typeface="YouYuan" panose="02010509060101010101" pitchFamily="49" charset="-122"/>
                <a:ea typeface="YouYuan" panose="02010509060101010101" pitchFamily="49" charset="-122"/>
                <a:cs typeface="Times New Roman" panose="02020603050405020304" pitchFamily="18" charset="0"/>
              </a:rPr>
              <a:t>/</a:t>
            </a:r>
            <a:r>
              <a:rPr lang="en-US" altLang="en-US" b="1" dirty="0" err="1">
                <a:latin typeface="YouYuan" panose="02010509060101010101" pitchFamily="49" charset="-122"/>
                <a:ea typeface="YouYuan" panose="02010509060101010101" pitchFamily="49" charset="-122"/>
                <a:cs typeface="Times New Roman" panose="02020603050405020304" pitchFamily="18" charset="0"/>
              </a:rPr>
              <a:t>样本空间</a:t>
            </a:r>
            <a:r>
              <a:rPr lang="en-US" altLang="en-US" b="1" dirty="0">
                <a:latin typeface="YouYuan" panose="02010509060101010101" pitchFamily="49" charset="-122"/>
                <a:ea typeface="YouYuan" panose="02010509060101010101" pitchFamily="49" charset="-122"/>
                <a:cs typeface="Times New Roman" panose="02020603050405020304" pitchFamily="18" charset="0"/>
              </a:rPr>
              <a:t>/</a:t>
            </a:r>
            <a:r>
              <a:rPr lang="en-US" altLang="en-US" b="1" dirty="0" err="1">
                <a:latin typeface="YouYuan" panose="02010509060101010101" pitchFamily="49" charset="-122"/>
                <a:ea typeface="YouYuan" panose="02010509060101010101" pitchFamily="49" charset="-122"/>
                <a:cs typeface="Times New Roman" panose="02020603050405020304" pitchFamily="18" charset="0"/>
              </a:rPr>
              <a:t>输入空间sample</a:t>
            </a:r>
            <a:r>
              <a:rPr lang="en-US" altLang="en-US" b="1" dirty="0">
                <a:latin typeface="YouYuan" panose="02010509060101010101" pitchFamily="49" charset="-122"/>
                <a:ea typeface="YouYuan" panose="02010509060101010101" pitchFamily="49" charset="-122"/>
                <a:cs typeface="Times New Roman" panose="02020603050405020304" pitchFamily="18" charset="0"/>
              </a:rPr>
              <a:t> </a:t>
            </a:r>
            <a:r>
              <a:rPr lang="en-US" altLang="en-US" b="1" dirty="0" err="1">
                <a:latin typeface="YouYuan" panose="02010509060101010101" pitchFamily="49" charset="-122"/>
                <a:ea typeface="YouYuan" panose="02010509060101010101" pitchFamily="49" charset="-122"/>
                <a:cs typeface="Times New Roman" panose="02020603050405020304" pitchFamily="18" charset="0"/>
              </a:rPr>
              <a:t>space：</a:t>
            </a:r>
            <a:r>
              <a:rPr lang="en-US" altLang="en-US" dirty="0" err="1">
                <a:latin typeface="YouYuan" panose="02010509060101010101" pitchFamily="49" charset="-122"/>
                <a:ea typeface="YouYuan" panose="02010509060101010101" pitchFamily="49" charset="-122"/>
                <a:cs typeface="Times New Roman" panose="02020603050405020304" pitchFamily="18" charset="0"/>
              </a:rPr>
              <a:t>由属性张成的空间</a:t>
            </a:r>
            <a:endParaRPr lang="en-US" altLang="en-US" dirty="0">
              <a:latin typeface="YouYuan" panose="02010509060101010101" pitchFamily="49" charset="-122"/>
              <a:ea typeface="YouYuan" panose="02010509060101010101" pitchFamily="49" charset="-122"/>
              <a:cs typeface="Times New Roman" panose="02020603050405020304" pitchFamily="18" charset="0"/>
            </a:endParaRPr>
          </a:p>
          <a:p>
            <a:pPr marL="285750" marR="0" lvl="0" indent="-285750" algn="just" defTabSz="914400" eaLnBrk="0" fontAlgn="base" hangingPunct="0">
              <a:lnSpc>
                <a:spcPct val="150000"/>
              </a:lnSpc>
              <a:spcBef>
                <a:spcPct val="0"/>
              </a:spcBef>
              <a:spcAft>
                <a:spcPct val="0"/>
              </a:spcAft>
              <a:buClrTx/>
              <a:buSzTx/>
              <a:buFont typeface="Arial" panose="020B0604020202020204" pitchFamily="34" charset="0"/>
              <a:buChar char="•"/>
              <a:tabLst/>
            </a:pPr>
            <a:r>
              <a:rPr lang="en-US" altLang="en-US" b="1" dirty="0">
                <a:latin typeface="YouYuan" panose="02010509060101010101" pitchFamily="49" charset="-122"/>
                <a:ea typeface="YouYuan" panose="02010509060101010101" pitchFamily="49" charset="-122"/>
                <a:cs typeface="Times New Roman" panose="02020603050405020304" pitchFamily="18" charset="0"/>
              </a:rPr>
              <a:t>学习：</a:t>
            </a:r>
            <a:r>
              <a:rPr lang="en-US" altLang="en-US" dirty="0">
                <a:latin typeface="YouYuan" panose="02010509060101010101" pitchFamily="49" charset="-122"/>
                <a:ea typeface="YouYuan" panose="02010509060101010101" pitchFamily="49" charset="-122"/>
                <a:cs typeface="Times New Roman" panose="02020603050405020304" pitchFamily="18" charset="0"/>
              </a:rPr>
              <a:t>从数据中学的模型称之为“学习training”或者“</a:t>
            </a:r>
            <a:r>
              <a:rPr lang="en-US" altLang="en-US" dirty="0" err="1">
                <a:latin typeface="YouYuan" panose="02010509060101010101" pitchFamily="49" charset="-122"/>
                <a:ea typeface="YouYuan" panose="02010509060101010101" pitchFamily="49" charset="-122"/>
                <a:cs typeface="Times New Roman" panose="02020603050405020304" pitchFamily="18" charset="0"/>
              </a:rPr>
              <a:t>训练learning</a:t>
            </a:r>
            <a:r>
              <a:rPr lang="en-US" altLang="en-US" dirty="0">
                <a:latin typeface="YouYuan" panose="02010509060101010101" pitchFamily="49" charset="-122"/>
                <a:ea typeface="YouYuan" panose="02010509060101010101" pitchFamily="49" charset="-122"/>
                <a:cs typeface="Times New Roman" panose="02020603050405020304" pitchFamily="18" charset="0"/>
              </a:rPr>
              <a:t>”，</a:t>
            </a:r>
            <a:r>
              <a:rPr lang="en-US" altLang="en-US" dirty="0" err="1">
                <a:latin typeface="YouYuan" panose="02010509060101010101" pitchFamily="49" charset="-122"/>
                <a:ea typeface="YouYuan" panose="02010509060101010101" pitchFamily="49" charset="-122"/>
                <a:cs typeface="Times New Roman" panose="02020603050405020304" pitchFamily="18" charset="0"/>
              </a:rPr>
              <a:t>通过执行算法来完成该过程</a:t>
            </a:r>
            <a:r>
              <a:rPr lang="en-US" altLang="en-US" dirty="0">
                <a:latin typeface="YouYuan" panose="02010509060101010101" pitchFamily="49" charset="-122"/>
                <a:ea typeface="YouYuan" panose="02010509060101010101" pitchFamily="49" charset="-122"/>
                <a:cs typeface="Times New Roman" panose="02020603050405020304" pitchFamily="18" charset="0"/>
              </a:rPr>
              <a:t> </a:t>
            </a:r>
          </a:p>
          <a:p>
            <a:pPr marL="285750" marR="0" lvl="0" indent="-285750" algn="just" defTabSz="914400" eaLnBrk="0" fontAlgn="base" hangingPunct="0">
              <a:lnSpc>
                <a:spcPct val="150000"/>
              </a:lnSpc>
              <a:spcBef>
                <a:spcPct val="0"/>
              </a:spcBef>
              <a:spcAft>
                <a:spcPct val="0"/>
              </a:spcAft>
              <a:buClrTx/>
              <a:buSzTx/>
              <a:buFont typeface="Arial" panose="020B0604020202020204" pitchFamily="34" charset="0"/>
              <a:buChar char="•"/>
              <a:tabLst/>
            </a:pPr>
            <a:r>
              <a:rPr lang="en-US" altLang="en-US" b="1" dirty="0" err="1">
                <a:latin typeface="YouYuan" panose="02010509060101010101" pitchFamily="49" charset="-122"/>
                <a:ea typeface="YouYuan" panose="02010509060101010101" pitchFamily="49" charset="-122"/>
                <a:cs typeface="Times New Roman" panose="02020603050405020304" pitchFamily="18" charset="0"/>
              </a:rPr>
              <a:t>训练数据：</a:t>
            </a:r>
            <a:r>
              <a:rPr lang="en-US" altLang="en-US" dirty="0" err="1">
                <a:latin typeface="YouYuan" panose="02010509060101010101" pitchFamily="49" charset="-122"/>
                <a:ea typeface="YouYuan" panose="02010509060101010101" pitchFamily="49" charset="-122"/>
                <a:cs typeface="Times New Roman" panose="02020603050405020304" pitchFamily="18" charset="0"/>
              </a:rPr>
              <a:t>在学习的过程中使用的数据称之为“训练数据training</a:t>
            </a:r>
            <a:r>
              <a:rPr lang="en-US" altLang="en-US" dirty="0">
                <a:latin typeface="YouYuan" panose="02010509060101010101" pitchFamily="49" charset="-122"/>
                <a:ea typeface="YouYuan" panose="02010509060101010101" pitchFamily="49" charset="-122"/>
                <a:cs typeface="Times New Roman" panose="02020603050405020304" pitchFamily="18" charset="0"/>
              </a:rPr>
              <a:t> data” </a:t>
            </a:r>
          </a:p>
          <a:p>
            <a:pPr marL="285750" marR="0" lvl="0" indent="-285750" algn="just" defTabSz="914400" eaLnBrk="0" fontAlgn="base" hangingPunct="0">
              <a:lnSpc>
                <a:spcPct val="150000"/>
              </a:lnSpc>
              <a:spcBef>
                <a:spcPct val="0"/>
              </a:spcBef>
              <a:spcAft>
                <a:spcPct val="0"/>
              </a:spcAft>
              <a:buClrTx/>
              <a:buSzTx/>
              <a:buFont typeface="Arial" panose="020B0604020202020204" pitchFamily="34" charset="0"/>
              <a:buChar char="•"/>
              <a:tabLst/>
            </a:pPr>
            <a:r>
              <a:rPr lang="en-US" altLang="en-US" b="1" dirty="0" err="1">
                <a:latin typeface="YouYuan" panose="02010509060101010101" pitchFamily="49" charset="-122"/>
                <a:ea typeface="YouYuan" panose="02010509060101010101" pitchFamily="49" charset="-122"/>
                <a:cs typeface="Times New Roman" panose="02020603050405020304" pitchFamily="18" charset="0"/>
              </a:rPr>
              <a:t>训练样本：</a:t>
            </a:r>
            <a:r>
              <a:rPr lang="en-US" altLang="en-US" dirty="0" err="1">
                <a:latin typeface="YouYuan" panose="02010509060101010101" pitchFamily="49" charset="-122"/>
                <a:ea typeface="YouYuan" panose="02010509060101010101" pitchFamily="49" charset="-122"/>
                <a:cs typeface="Times New Roman" panose="02020603050405020304" pitchFamily="18" charset="0"/>
              </a:rPr>
              <a:t>训练集数据的每个样本称之为“训练样本training</a:t>
            </a:r>
            <a:r>
              <a:rPr lang="en-US" altLang="en-US" dirty="0">
                <a:latin typeface="YouYuan" panose="02010509060101010101" pitchFamily="49" charset="-122"/>
                <a:ea typeface="YouYuan" panose="02010509060101010101" pitchFamily="49" charset="-122"/>
                <a:cs typeface="Times New Roman" panose="02020603050405020304" pitchFamily="18" charset="0"/>
              </a:rPr>
              <a:t> sample” </a:t>
            </a:r>
          </a:p>
          <a:p>
            <a:pPr marL="285750" marR="0" lvl="0" indent="-285750" algn="just" defTabSz="914400" eaLnBrk="0" fontAlgn="base" hangingPunct="0">
              <a:lnSpc>
                <a:spcPct val="150000"/>
              </a:lnSpc>
              <a:spcBef>
                <a:spcPct val="0"/>
              </a:spcBef>
              <a:spcAft>
                <a:spcPct val="0"/>
              </a:spcAft>
              <a:buClrTx/>
              <a:buSzTx/>
              <a:buFont typeface="Arial" panose="020B0604020202020204" pitchFamily="34" charset="0"/>
              <a:buChar char="•"/>
              <a:tabLst/>
            </a:pPr>
            <a:r>
              <a:rPr lang="en-US" altLang="en-US" b="1" dirty="0" err="1">
                <a:latin typeface="YouYuan" panose="02010509060101010101" pitchFamily="49" charset="-122"/>
                <a:ea typeface="YouYuan" panose="02010509060101010101" pitchFamily="49" charset="-122"/>
                <a:cs typeface="Times New Roman" panose="02020603050405020304" pitchFamily="18" charset="0"/>
              </a:rPr>
              <a:t>训练集：</a:t>
            </a:r>
            <a:r>
              <a:rPr lang="en-US" altLang="en-US" dirty="0" err="1">
                <a:latin typeface="YouYuan" panose="02010509060101010101" pitchFamily="49" charset="-122"/>
                <a:ea typeface="YouYuan" panose="02010509060101010101" pitchFamily="49" charset="-122"/>
                <a:cs typeface="Times New Roman" panose="02020603050405020304" pitchFamily="18" charset="0"/>
              </a:rPr>
              <a:t>训练样本组成的集合称之为“训练集training</a:t>
            </a:r>
            <a:r>
              <a:rPr lang="en-US" altLang="en-US" dirty="0">
                <a:latin typeface="YouYuan" panose="02010509060101010101" pitchFamily="49" charset="-122"/>
                <a:ea typeface="YouYuan" panose="02010509060101010101" pitchFamily="49" charset="-122"/>
                <a:cs typeface="Times New Roman" panose="02020603050405020304" pitchFamily="18" charset="0"/>
              </a:rPr>
              <a:t> set” </a:t>
            </a:r>
          </a:p>
          <a:p>
            <a:pPr marL="285750" marR="0" lvl="0" indent="-285750" algn="just" defTabSz="914400" eaLnBrk="0" fontAlgn="base" hangingPunct="0">
              <a:lnSpc>
                <a:spcPct val="150000"/>
              </a:lnSpc>
              <a:spcBef>
                <a:spcPct val="0"/>
              </a:spcBef>
              <a:spcAft>
                <a:spcPct val="0"/>
              </a:spcAft>
              <a:buClrTx/>
              <a:buSzTx/>
              <a:buFont typeface="Arial" panose="020B0604020202020204" pitchFamily="34" charset="0"/>
              <a:buChar char="•"/>
              <a:tabLst/>
            </a:pPr>
            <a:r>
              <a:rPr lang="en-US" altLang="en-US" b="1" dirty="0" err="1">
                <a:latin typeface="YouYuan" panose="02010509060101010101" pitchFamily="49" charset="-122"/>
                <a:ea typeface="YouYuan" panose="02010509060101010101" pitchFamily="49" charset="-122"/>
                <a:cs typeface="Times New Roman" panose="02020603050405020304" pitchFamily="18" charset="0"/>
              </a:rPr>
              <a:t>标记：</a:t>
            </a:r>
            <a:r>
              <a:rPr lang="en-US" altLang="en-US" dirty="0" err="1">
                <a:latin typeface="YouYuan" panose="02010509060101010101" pitchFamily="49" charset="-122"/>
                <a:ea typeface="YouYuan" panose="02010509060101010101" pitchFamily="49" charset="-122"/>
                <a:cs typeface="Times New Roman" panose="02020603050405020304" pitchFamily="18" charset="0"/>
              </a:rPr>
              <a:t>示例的结果信息yi称之为“标记</a:t>
            </a:r>
            <a:r>
              <a:rPr lang="en-US" altLang="en-US" dirty="0">
                <a:latin typeface="YouYuan" panose="02010509060101010101" pitchFamily="49" charset="-122"/>
                <a:ea typeface="YouYuan" panose="02010509060101010101" pitchFamily="49" charset="-122"/>
                <a:cs typeface="Times New Roman" panose="02020603050405020304" pitchFamily="18" charset="0"/>
              </a:rPr>
              <a:t>” </a:t>
            </a:r>
          </a:p>
          <a:p>
            <a:pPr marL="285750" marR="0" lvl="0" indent="-285750" algn="just" defTabSz="914400" eaLnBrk="0" fontAlgn="base" hangingPunct="0">
              <a:lnSpc>
                <a:spcPct val="150000"/>
              </a:lnSpc>
              <a:spcBef>
                <a:spcPct val="0"/>
              </a:spcBef>
              <a:spcAft>
                <a:spcPct val="0"/>
              </a:spcAft>
              <a:buClrTx/>
              <a:buSzTx/>
              <a:buFont typeface="Arial" panose="020B0604020202020204" pitchFamily="34" charset="0"/>
              <a:buChar char="•"/>
              <a:tabLst/>
            </a:pPr>
            <a:r>
              <a:rPr lang="en-US" altLang="en-US" b="1" dirty="0" err="1">
                <a:latin typeface="YouYuan" panose="02010509060101010101" pitchFamily="49" charset="-122"/>
                <a:ea typeface="YouYuan" panose="02010509060101010101" pitchFamily="49" charset="-122"/>
                <a:cs typeface="Times New Roman" panose="02020603050405020304" pitchFamily="18" charset="0"/>
              </a:rPr>
              <a:t>样例：</a:t>
            </a:r>
            <a:r>
              <a:rPr lang="en-US" altLang="en-US" dirty="0" err="1">
                <a:latin typeface="YouYuan" panose="02010509060101010101" pitchFamily="49" charset="-122"/>
                <a:ea typeface="YouYuan" panose="02010509060101010101" pitchFamily="49" charset="-122"/>
                <a:cs typeface="Times New Roman" panose="02020603050405020304" pitchFamily="18" charset="0"/>
              </a:rPr>
              <a:t>有了标记信息的示例</a:t>
            </a:r>
            <a:endParaRPr lang="en-US" altLang="en-US" dirty="0">
              <a:latin typeface="YouYuan" panose="02010509060101010101" pitchFamily="49" charset="-122"/>
              <a:ea typeface="YouYuan"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180288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stage&#10;&#10;Description generated with very high confidence">
            <a:extLst>
              <a:ext uri="{FF2B5EF4-FFF2-40B4-BE49-F238E27FC236}">
                <a16:creationId xmlns:a16="http://schemas.microsoft.com/office/drawing/2014/main" id="{BB4D321C-B4D1-48C9-AFB7-D2C10C5492AD}"/>
              </a:ext>
            </a:extLst>
          </p:cNvPr>
          <p:cNvPicPr>
            <a:picLocks noChangeAspect="1"/>
          </p:cNvPicPr>
          <p:nvPr/>
        </p:nvPicPr>
        <p:blipFill>
          <a:blip r:embed="rId3"/>
          <a:stretch>
            <a:fillRect/>
          </a:stretch>
        </p:blipFill>
        <p:spPr>
          <a:xfrm>
            <a:off x="6231856" y="2394000"/>
            <a:ext cx="4196649" cy="3181187"/>
          </a:xfrm>
          <a:prstGeom prst="rect">
            <a:avLst/>
          </a:prstGeom>
        </p:spPr>
      </p:pic>
      <p:sp>
        <p:nvSpPr>
          <p:cNvPr id="7" name="Rectangle 6">
            <a:extLst>
              <a:ext uri="{FF2B5EF4-FFF2-40B4-BE49-F238E27FC236}">
                <a16:creationId xmlns:a16="http://schemas.microsoft.com/office/drawing/2014/main" id="{461103D3-2F5E-49B6-8D80-BD8AF8B1DD65}"/>
              </a:ext>
            </a:extLst>
          </p:cNvPr>
          <p:cNvSpPr/>
          <p:nvPr/>
        </p:nvSpPr>
        <p:spPr>
          <a:xfrm>
            <a:off x="359098" y="1385888"/>
            <a:ext cx="5737468" cy="5400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thaiDist">
              <a:lnSpc>
                <a:spcPct val="150000"/>
              </a:lnSpc>
            </a:pPr>
            <a:endParaRPr lang="en-US" dirty="0">
              <a:solidFill>
                <a:schemeClr val="tx1"/>
              </a:solidFill>
              <a:latin typeface="YouYuan" panose="02010509060101010101" pitchFamily="49" charset="-122"/>
              <a:ea typeface="YouYuan" panose="02010509060101010101" pitchFamily="49" charset="-122"/>
            </a:endParaRPr>
          </a:p>
        </p:txBody>
      </p:sp>
      <p:sp>
        <p:nvSpPr>
          <p:cNvPr id="14" name="Rectangle 13">
            <a:extLst>
              <a:ext uri="{FF2B5EF4-FFF2-40B4-BE49-F238E27FC236}">
                <a16:creationId xmlns:a16="http://schemas.microsoft.com/office/drawing/2014/main" id="{469012D1-46DD-4113-9CF0-138C5FD0F2AC}"/>
              </a:ext>
            </a:extLst>
          </p:cNvPr>
          <p:cNvSpPr/>
          <p:nvPr/>
        </p:nvSpPr>
        <p:spPr>
          <a:xfrm>
            <a:off x="575123" y="2548527"/>
            <a:ext cx="5184575" cy="3888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50000"/>
              </a:lnSpc>
            </a:pPr>
            <a:r>
              <a:rPr lang="en-US" altLang="zh-CN" sz="1600" dirty="0">
                <a:solidFill>
                  <a:schemeClr val="tx1"/>
                </a:solidFill>
                <a:latin typeface="YouYuan" panose="02010509060101010101" pitchFamily="49" charset="-122"/>
                <a:ea typeface="YouYuan" panose="02010509060101010101" pitchFamily="49" charset="-122"/>
              </a:rPr>
              <a:t>2021</a:t>
            </a:r>
            <a:r>
              <a:rPr lang="zh-CN" altLang="en-US" sz="1600" dirty="0">
                <a:solidFill>
                  <a:schemeClr val="tx1"/>
                </a:solidFill>
                <a:latin typeface="YouYuan" panose="02010509060101010101" pitchFamily="49" charset="-122"/>
                <a:ea typeface="YouYuan" panose="02010509060101010101" pitchFamily="49" charset="-122"/>
              </a:rPr>
              <a:t>年，</a:t>
            </a:r>
            <a:r>
              <a:rPr lang="en-US" altLang="zh-CN" sz="1600" b="1" dirty="0">
                <a:solidFill>
                  <a:srgbClr val="C00000"/>
                </a:solidFill>
                <a:latin typeface="YouYuan" panose="02010509060101010101" pitchFamily="49" charset="-122"/>
                <a:ea typeface="YouYuan" panose="02010509060101010101" pitchFamily="49" charset="-122"/>
              </a:rPr>
              <a:t>53%</a:t>
            </a:r>
            <a:r>
              <a:rPr lang="zh-CN" altLang="en-US" sz="1600" b="1" dirty="0">
                <a:solidFill>
                  <a:srgbClr val="C00000"/>
                </a:solidFill>
                <a:latin typeface="YouYuan" panose="02010509060101010101" pitchFamily="49" charset="-122"/>
                <a:ea typeface="YouYuan" panose="02010509060101010101" pitchFamily="49" charset="-122"/>
              </a:rPr>
              <a:t>的</a:t>
            </a:r>
            <a:r>
              <a:rPr lang="en-US" altLang="zh-CN" sz="1600" b="1" dirty="0">
                <a:solidFill>
                  <a:srgbClr val="C00000"/>
                </a:solidFill>
                <a:latin typeface="YouYuan" panose="02010509060101010101" pitchFamily="49" charset="-122"/>
                <a:ea typeface="YouYuan" panose="02010509060101010101" pitchFamily="49" charset="-122"/>
              </a:rPr>
              <a:t>AI</a:t>
            </a:r>
            <a:r>
              <a:rPr lang="zh-CN" altLang="en-US" sz="1600" b="1" dirty="0">
                <a:solidFill>
                  <a:srgbClr val="C00000"/>
                </a:solidFill>
                <a:latin typeface="YouYuan" panose="02010509060101010101" pitchFamily="49" charset="-122"/>
                <a:ea typeface="YouYuan" panose="02010509060101010101" pitchFamily="49" charset="-122"/>
              </a:rPr>
              <a:t>团队</a:t>
            </a:r>
            <a:r>
              <a:rPr lang="zh-CN" altLang="en-US" sz="1600" dirty="0">
                <a:solidFill>
                  <a:schemeClr val="tx1"/>
                </a:solidFill>
                <a:latin typeface="YouYuan" panose="02010509060101010101" pitchFamily="49" charset="-122"/>
                <a:ea typeface="YouYuan" panose="02010509060101010101" pitchFamily="49" charset="-122"/>
              </a:rPr>
              <a:t>报告预算在</a:t>
            </a:r>
            <a:r>
              <a:rPr lang="en-US" altLang="zh-CN" sz="1600" dirty="0">
                <a:solidFill>
                  <a:schemeClr val="tx1"/>
                </a:solidFill>
                <a:latin typeface="YouYuan" panose="02010509060101010101" pitchFamily="49" charset="-122"/>
                <a:ea typeface="YouYuan" panose="02010509060101010101" pitchFamily="49" charset="-122"/>
              </a:rPr>
              <a:t>50</a:t>
            </a:r>
            <a:r>
              <a:rPr lang="zh-CN" altLang="en-US" sz="1600" dirty="0">
                <a:solidFill>
                  <a:schemeClr val="tx1"/>
                </a:solidFill>
                <a:latin typeface="YouYuan" panose="02010509060101010101" pitchFamily="49" charset="-122"/>
                <a:ea typeface="YouYuan" panose="02010509060101010101" pitchFamily="49" charset="-122"/>
              </a:rPr>
              <a:t>万美元到</a:t>
            </a:r>
            <a:r>
              <a:rPr lang="en-US" altLang="zh-CN" sz="1600" dirty="0">
                <a:solidFill>
                  <a:schemeClr val="tx1"/>
                </a:solidFill>
                <a:latin typeface="YouYuan" panose="02010509060101010101" pitchFamily="49" charset="-122"/>
                <a:ea typeface="YouYuan" panose="02010509060101010101" pitchFamily="49" charset="-122"/>
              </a:rPr>
              <a:t>500</a:t>
            </a:r>
            <a:r>
              <a:rPr lang="zh-CN" altLang="en-US" sz="1600" dirty="0">
                <a:solidFill>
                  <a:schemeClr val="tx1"/>
                </a:solidFill>
                <a:latin typeface="YouYuan" panose="02010509060101010101" pitchFamily="49" charset="-122"/>
                <a:ea typeface="YouYuan" panose="02010509060101010101" pitchFamily="49" charset="-122"/>
              </a:rPr>
              <a:t>万美元之间（而</a:t>
            </a:r>
            <a:r>
              <a:rPr lang="en-US" altLang="zh-CN" sz="1600" dirty="0">
                <a:solidFill>
                  <a:schemeClr val="tx1"/>
                </a:solidFill>
                <a:latin typeface="YouYuan" panose="02010509060101010101" pitchFamily="49" charset="-122"/>
                <a:ea typeface="YouYuan" panose="02010509060101010101" pitchFamily="49" charset="-122"/>
              </a:rPr>
              <a:t>2020</a:t>
            </a:r>
            <a:r>
              <a:rPr lang="zh-CN" altLang="en-US" sz="1600" dirty="0">
                <a:solidFill>
                  <a:schemeClr val="tx1"/>
                </a:solidFill>
                <a:latin typeface="YouYuan" panose="02010509060101010101" pitchFamily="49" charset="-122"/>
                <a:ea typeface="YouYuan" panose="02010509060101010101" pitchFamily="49" charset="-122"/>
              </a:rPr>
              <a:t>年约为三分之一），这个强烈的信号表明</a:t>
            </a:r>
            <a:r>
              <a:rPr lang="en-US" altLang="zh-CN" sz="1600" b="1" dirty="0">
                <a:solidFill>
                  <a:srgbClr val="C00000"/>
                </a:solidFill>
                <a:latin typeface="YouYuan" panose="02010509060101010101" pitchFamily="49" charset="-122"/>
                <a:ea typeface="YouYuan" panose="02010509060101010101" pitchFamily="49" charset="-122"/>
              </a:rPr>
              <a:t>AI</a:t>
            </a:r>
            <a:r>
              <a:rPr lang="zh-CN" altLang="en-US" sz="1600" b="1" dirty="0">
                <a:solidFill>
                  <a:srgbClr val="C00000"/>
                </a:solidFill>
                <a:latin typeface="YouYuan" panose="02010509060101010101" pitchFamily="49" charset="-122"/>
                <a:ea typeface="YouYuan" panose="02010509060101010101" pitchFamily="49" charset="-122"/>
              </a:rPr>
              <a:t>对于各行各业各种规模企业的成功变得越来越重要。</a:t>
            </a:r>
            <a:endParaRPr lang="en-US" altLang="zh-CN" sz="1600" b="1" dirty="0">
              <a:solidFill>
                <a:srgbClr val="C00000"/>
              </a:solidFill>
              <a:latin typeface="YouYuan" panose="02010509060101010101" pitchFamily="49" charset="-122"/>
              <a:ea typeface="YouYuan" panose="02010509060101010101" pitchFamily="49" charset="-122"/>
            </a:endParaRPr>
          </a:p>
          <a:p>
            <a:pPr indent="457200" algn="just">
              <a:lnSpc>
                <a:spcPct val="150000"/>
              </a:lnSpc>
            </a:pPr>
            <a:r>
              <a:rPr lang="zh-CN" altLang="en-US" sz="1600" dirty="0">
                <a:solidFill>
                  <a:schemeClr val="tx1"/>
                </a:solidFill>
                <a:latin typeface="YouYuan" panose="02010509060101010101" pitchFamily="49" charset="-122"/>
                <a:ea typeface="YouYuan" panose="02010509060101010101" pitchFamily="49" charset="-122"/>
              </a:rPr>
              <a:t>这份由全球领先的</a:t>
            </a:r>
            <a:r>
              <a:rPr lang="en-US" altLang="zh-CN" sz="1600" dirty="0">
                <a:solidFill>
                  <a:schemeClr val="tx1"/>
                </a:solidFill>
                <a:latin typeface="YouYuan" panose="02010509060101010101" pitchFamily="49" charset="-122"/>
                <a:ea typeface="YouYuan" panose="02010509060101010101" pitchFamily="49" charset="-122"/>
              </a:rPr>
              <a:t>AI</a:t>
            </a:r>
            <a:r>
              <a:rPr lang="zh-CN" altLang="en-US" sz="1600" dirty="0">
                <a:solidFill>
                  <a:schemeClr val="tx1"/>
                </a:solidFill>
                <a:latin typeface="YouYuan" panose="02010509060101010101" pitchFamily="49" charset="-122"/>
                <a:ea typeface="YouYuan" panose="02010509060101010101" pitchFamily="49" charset="-122"/>
              </a:rPr>
              <a:t>数据服务平台公司澳鹏（</a:t>
            </a:r>
            <a:r>
              <a:rPr lang="en-US" altLang="zh-CN" sz="1600" dirty="0">
                <a:solidFill>
                  <a:schemeClr val="tx1"/>
                </a:solidFill>
                <a:latin typeface="YouYuan" panose="02010509060101010101" pitchFamily="49" charset="-122"/>
                <a:ea typeface="YouYuan" panose="02010509060101010101" pitchFamily="49" charset="-122"/>
              </a:rPr>
              <a:t>Appen</a:t>
            </a:r>
            <a:r>
              <a:rPr lang="zh-CN" altLang="en-US" sz="1600" dirty="0">
                <a:solidFill>
                  <a:schemeClr val="tx1"/>
                </a:solidFill>
                <a:latin typeface="YouYuan" panose="02010509060101010101" pitchFamily="49" charset="-122"/>
                <a:ea typeface="YouYuan" panose="02010509060101010101" pitchFamily="49" charset="-122"/>
              </a:rPr>
              <a:t>）连续第</a:t>
            </a:r>
            <a:r>
              <a:rPr lang="en-US" altLang="zh-CN" sz="1600" dirty="0">
                <a:solidFill>
                  <a:schemeClr val="tx1"/>
                </a:solidFill>
                <a:latin typeface="YouYuan" panose="02010509060101010101" pitchFamily="49" charset="-122"/>
                <a:ea typeface="YouYuan" panose="02010509060101010101" pitchFamily="49" charset="-122"/>
              </a:rPr>
              <a:t>7</a:t>
            </a:r>
            <a:r>
              <a:rPr lang="zh-CN" altLang="en-US" sz="1600" dirty="0">
                <a:solidFill>
                  <a:schemeClr val="tx1"/>
                </a:solidFill>
                <a:latin typeface="YouYuan" panose="02010509060101010101" pitchFamily="49" charset="-122"/>
                <a:ea typeface="YouYuan" panose="02010509060101010101" pitchFamily="49" charset="-122"/>
              </a:rPr>
              <a:t>年发布的</a:t>
            </a:r>
            <a:r>
              <a:rPr lang="en-US" altLang="zh-CN" sz="1600" dirty="0">
                <a:solidFill>
                  <a:schemeClr val="tx1"/>
                </a:solidFill>
                <a:latin typeface="YouYuan" panose="02010509060101010101" pitchFamily="49" charset="-122"/>
                <a:ea typeface="YouYuan" panose="02010509060101010101" pitchFamily="49" charset="-122"/>
              </a:rPr>
              <a:t>AI</a:t>
            </a:r>
            <a:r>
              <a:rPr lang="zh-CN" altLang="en-US" sz="1600" dirty="0">
                <a:solidFill>
                  <a:schemeClr val="tx1"/>
                </a:solidFill>
                <a:latin typeface="YouYuan" panose="02010509060101010101" pitchFamily="49" charset="-122"/>
                <a:ea typeface="YouYuan" panose="02010509060101010101" pitchFamily="49" charset="-122"/>
              </a:rPr>
              <a:t>现状年度报告还强调，在</a:t>
            </a:r>
            <a:r>
              <a:rPr lang="en-US" altLang="zh-CN" sz="1600" dirty="0">
                <a:solidFill>
                  <a:schemeClr val="tx1"/>
                </a:solidFill>
                <a:latin typeface="YouYuan" panose="02010509060101010101" pitchFamily="49" charset="-122"/>
                <a:ea typeface="YouYuan" panose="02010509060101010101" pitchFamily="49" charset="-122"/>
              </a:rPr>
              <a:t>2020</a:t>
            </a:r>
            <a:r>
              <a:rPr lang="zh-CN" altLang="en-US" sz="1600" dirty="0">
                <a:solidFill>
                  <a:schemeClr val="tx1"/>
                </a:solidFill>
                <a:latin typeface="YouYuan" panose="02010509060101010101" pitchFamily="49" charset="-122"/>
                <a:ea typeface="YouYuan" panose="02010509060101010101" pitchFamily="49" charset="-122"/>
              </a:rPr>
              <a:t>年由于新冠疫情，各规模的企业都</a:t>
            </a:r>
            <a:r>
              <a:rPr lang="zh-CN" altLang="en-US" sz="1600" b="1" dirty="0">
                <a:solidFill>
                  <a:srgbClr val="C00000"/>
                </a:solidFill>
                <a:latin typeface="YouYuan" panose="02010509060101010101" pitchFamily="49" charset="-122"/>
                <a:ea typeface="YouYuan" panose="02010509060101010101" pitchFamily="49" charset="-122"/>
              </a:rPr>
              <a:t>加速推进了</a:t>
            </a:r>
            <a:r>
              <a:rPr lang="en-US" altLang="zh-CN" sz="1600" b="1" dirty="0">
                <a:solidFill>
                  <a:srgbClr val="C00000"/>
                </a:solidFill>
                <a:latin typeface="YouYuan" panose="02010509060101010101" pitchFamily="49" charset="-122"/>
                <a:ea typeface="YouYuan" panose="02010509060101010101" pitchFamily="49" charset="-122"/>
              </a:rPr>
              <a:t>AI</a:t>
            </a:r>
            <a:r>
              <a:rPr lang="zh-CN" altLang="en-US" sz="1600" b="1" dirty="0">
                <a:solidFill>
                  <a:srgbClr val="C00000"/>
                </a:solidFill>
                <a:latin typeface="YouYuan" panose="02010509060101010101" pitchFamily="49" charset="-122"/>
                <a:ea typeface="YouYuan" panose="02010509060101010101" pitchFamily="49" charset="-122"/>
              </a:rPr>
              <a:t>战略</a:t>
            </a:r>
            <a:r>
              <a:rPr lang="zh-CN" altLang="en-US" sz="1600" dirty="0">
                <a:solidFill>
                  <a:schemeClr val="tx1"/>
                </a:solidFill>
                <a:latin typeface="YouYuan" panose="02010509060101010101" pitchFamily="49" charset="-122"/>
                <a:ea typeface="YouYuan" panose="02010509060101010101" pitchFamily="49" charset="-122"/>
              </a:rPr>
              <a:t>，并且在</a:t>
            </a:r>
            <a:r>
              <a:rPr lang="en-US" altLang="zh-CN" sz="1600" dirty="0">
                <a:solidFill>
                  <a:schemeClr val="tx1"/>
                </a:solidFill>
                <a:latin typeface="YouYuan" panose="02010509060101010101" pitchFamily="49" charset="-122"/>
                <a:ea typeface="YouYuan" panose="02010509060101010101" pitchFamily="49" charset="-122"/>
              </a:rPr>
              <a:t>2021</a:t>
            </a:r>
            <a:r>
              <a:rPr lang="zh-CN" altLang="en-US" sz="1600" dirty="0">
                <a:solidFill>
                  <a:schemeClr val="tx1"/>
                </a:solidFill>
                <a:latin typeface="YouYuan" panose="02010509060101010101" pitchFamily="49" charset="-122"/>
                <a:ea typeface="YouYuan" panose="02010509060101010101" pitchFamily="49" charset="-122"/>
              </a:rPr>
              <a:t>年还将继续保持这种势头。</a:t>
            </a:r>
            <a:endParaRPr lang="en-US" sz="1600" dirty="0">
              <a:solidFill>
                <a:schemeClr val="tx1"/>
              </a:solidFill>
              <a:latin typeface="YouYuan" panose="02010509060101010101" pitchFamily="49" charset="-122"/>
              <a:ea typeface="YouYuan" panose="02010509060101010101" pitchFamily="49" charset="-122"/>
            </a:endParaRPr>
          </a:p>
          <a:p>
            <a:pPr algn="ctr"/>
            <a:endParaRPr lang="en-US" sz="1600" dirty="0"/>
          </a:p>
        </p:txBody>
      </p:sp>
      <p:sp>
        <p:nvSpPr>
          <p:cNvPr id="2" name="Slide Number Placeholder 1">
            <a:extLst>
              <a:ext uri="{FF2B5EF4-FFF2-40B4-BE49-F238E27FC236}">
                <a16:creationId xmlns:a16="http://schemas.microsoft.com/office/drawing/2014/main" id="{103D2B4F-0D32-4B7B-90C9-BDF7F8F58E2E}"/>
              </a:ext>
            </a:extLst>
          </p:cNvPr>
          <p:cNvSpPr>
            <a:spLocks noGrp="1"/>
          </p:cNvSpPr>
          <p:nvPr>
            <p:ph type="sldNum" sz="quarter" idx="10"/>
          </p:nvPr>
        </p:nvSpPr>
        <p:spPr/>
        <p:txBody>
          <a:bodyPr/>
          <a:lstStyle/>
          <a:p>
            <a:fld id="{9FB9FBB1-FD5B-41A6-B84B-A229A6B4BB39}" type="slidenum">
              <a:rPr lang="en-US" altLang="ja-JP" smtClean="0"/>
              <a:pPr/>
              <a:t>2</a:t>
            </a:fld>
            <a:endParaRPr lang="en-US" dirty="0"/>
          </a:p>
        </p:txBody>
      </p:sp>
      <p:sp>
        <p:nvSpPr>
          <p:cNvPr id="4" name="Title 3">
            <a:extLst>
              <a:ext uri="{FF2B5EF4-FFF2-40B4-BE49-F238E27FC236}">
                <a16:creationId xmlns:a16="http://schemas.microsoft.com/office/drawing/2014/main" id="{2F28CA3F-7881-4B76-BB74-D070C5C64577}"/>
              </a:ext>
            </a:extLst>
          </p:cNvPr>
          <p:cNvSpPr>
            <a:spLocks noGrp="1"/>
          </p:cNvSpPr>
          <p:nvPr>
            <p:ph type="title"/>
          </p:nvPr>
        </p:nvSpPr>
        <p:spPr/>
        <p:txBody>
          <a:bodyPr/>
          <a:lstStyle/>
          <a:p>
            <a:r>
              <a:rPr lang="en-US" altLang="zh-CN" dirty="0"/>
              <a:t>AI</a:t>
            </a:r>
            <a:r>
              <a:rPr lang="zh-CN" altLang="en-US" dirty="0"/>
              <a:t>部署在全球企业中的战略地位</a:t>
            </a:r>
            <a:endParaRPr lang="en-US" dirty="0"/>
          </a:p>
        </p:txBody>
      </p:sp>
      <p:sp>
        <p:nvSpPr>
          <p:cNvPr id="8" name="文本框 71">
            <a:extLst>
              <a:ext uri="{FF2B5EF4-FFF2-40B4-BE49-F238E27FC236}">
                <a16:creationId xmlns:a16="http://schemas.microsoft.com/office/drawing/2014/main" id="{E5026AB4-8897-4A6F-A175-30B3FDA4CBB4}"/>
              </a:ext>
            </a:extLst>
          </p:cNvPr>
          <p:cNvSpPr txBox="1"/>
          <p:nvPr/>
        </p:nvSpPr>
        <p:spPr>
          <a:xfrm>
            <a:off x="359098" y="1612801"/>
            <a:ext cx="5737468" cy="523220"/>
          </a:xfrm>
          <a:prstGeom prst="rect">
            <a:avLst/>
          </a:prstGeom>
          <a:noFill/>
        </p:spPr>
        <p:txBody>
          <a:bodyPr wrap="none" rtlCol="0">
            <a:spAutoFit/>
          </a:bodyPr>
          <a:lstStyle/>
          <a:p>
            <a:r>
              <a:rPr kumimoji="1" lang="en-US" altLang="zh-CN" sz="2800" b="1" dirty="0">
                <a:solidFill>
                  <a:schemeClr val="accent6">
                    <a:lumMod val="25000"/>
                  </a:schemeClr>
                </a:solidFill>
                <a:latin typeface="Microsoft YaHei" panose="020B0503020204020204" pitchFamily="34" charset="-122"/>
                <a:ea typeface="Microsoft YaHei" panose="020B0503020204020204" pitchFamily="34" charset="-122"/>
              </a:rPr>
              <a:t>《2021</a:t>
            </a:r>
            <a:r>
              <a:rPr kumimoji="1" lang="zh-CN" altLang="en-US" sz="2800" b="1" dirty="0">
                <a:solidFill>
                  <a:schemeClr val="accent6">
                    <a:lumMod val="25000"/>
                  </a:schemeClr>
                </a:solidFill>
                <a:latin typeface="Microsoft YaHei" panose="020B0503020204020204" pitchFamily="34" charset="-122"/>
                <a:ea typeface="Microsoft YaHei" panose="020B0503020204020204" pitchFamily="34" charset="-122"/>
              </a:rPr>
              <a:t>人工智能与机器学习现状</a:t>
            </a:r>
            <a:r>
              <a:rPr kumimoji="1" lang="en-US" altLang="zh-CN" sz="2800" b="1" dirty="0">
                <a:solidFill>
                  <a:schemeClr val="accent6">
                    <a:lumMod val="25000"/>
                  </a:schemeClr>
                </a:solidFill>
                <a:latin typeface="Microsoft YaHei" panose="020B0503020204020204" pitchFamily="34" charset="-122"/>
                <a:ea typeface="Microsoft YaHei" panose="020B0503020204020204" pitchFamily="34" charset="-122"/>
              </a:rPr>
              <a:t>》</a:t>
            </a:r>
            <a:endParaRPr kumimoji="1" lang="zh-CN" altLang="en-US" sz="2800" b="1" dirty="0">
              <a:solidFill>
                <a:schemeClr val="accent6">
                  <a:lumMod val="25000"/>
                </a:schemeClr>
              </a:solidFill>
              <a:latin typeface="Microsoft YaHei" panose="020B0503020204020204" pitchFamily="34" charset="-122"/>
              <a:ea typeface="Microsoft YaHei" panose="020B0503020204020204" pitchFamily="34" charset="-122"/>
            </a:endParaRPr>
          </a:p>
        </p:txBody>
      </p:sp>
      <p:cxnSp>
        <p:nvCxnSpPr>
          <p:cNvPr id="9" name="直线连接符 74">
            <a:extLst>
              <a:ext uri="{FF2B5EF4-FFF2-40B4-BE49-F238E27FC236}">
                <a16:creationId xmlns:a16="http://schemas.microsoft.com/office/drawing/2014/main" id="{9A0B3DD0-85F8-4774-89C9-0C3E74B040DF}"/>
              </a:ext>
            </a:extLst>
          </p:cNvPr>
          <p:cNvCxnSpPr>
            <a:cxnSpLocks/>
          </p:cNvCxnSpPr>
          <p:nvPr/>
        </p:nvCxnSpPr>
        <p:spPr>
          <a:xfrm>
            <a:off x="575123" y="2177976"/>
            <a:ext cx="5328591" cy="0"/>
          </a:xfrm>
          <a:prstGeom prst="line">
            <a:avLst/>
          </a:prstGeom>
          <a:ln w="222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956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5471EAB-5A79-41CF-8380-0A1E9DB390F7}"/>
              </a:ext>
            </a:extLst>
          </p:cNvPr>
          <p:cNvSpPr/>
          <p:nvPr/>
        </p:nvSpPr>
        <p:spPr>
          <a:xfrm>
            <a:off x="287090" y="1385888"/>
            <a:ext cx="5760640" cy="50405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F00CA0B1-85AE-4B74-A03E-C27BE70C5483}"/>
              </a:ext>
            </a:extLst>
          </p:cNvPr>
          <p:cNvSpPr>
            <a:spLocks noGrp="1"/>
          </p:cNvSpPr>
          <p:nvPr>
            <p:ph type="sldNum" sz="quarter" idx="10"/>
          </p:nvPr>
        </p:nvSpPr>
        <p:spPr/>
        <p:txBody>
          <a:bodyPr/>
          <a:lstStyle/>
          <a:p>
            <a:fld id="{9FB9FBB1-FD5B-41A6-B84B-A229A6B4BB39}" type="slidenum">
              <a:rPr lang="en-US" altLang="ja-JP" smtClean="0"/>
              <a:pPr/>
              <a:t>3</a:t>
            </a:fld>
            <a:endParaRPr lang="en-US" dirty="0"/>
          </a:p>
        </p:txBody>
      </p:sp>
      <p:sp>
        <p:nvSpPr>
          <p:cNvPr id="4" name="Title 3">
            <a:extLst>
              <a:ext uri="{FF2B5EF4-FFF2-40B4-BE49-F238E27FC236}">
                <a16:creationId xmlns:a16="http://schemas.microsoft.com/office/drawing/2014/main" id="{6A138645-EA87-4401-A339-95E060347649}"/>
              </a:ext>
            </a:extLst>
          </p:cNvPr>
          <p:cNvSpPr>
            <a:spLocks noGrp="1"/>
          </p:cNvSpPr>
          <p:nvPr>
            <p:ph type="title"/>
          </p:nvPr>
        </p:nvSpPr>
        <p:spPr/>
        <p:txBody>
          <a:bodyPr/>
          <a:lstStyle/>
          <a:p>
            <a:r>
              <a:rPr lang="zh-CN" altLang="en-US" dirty="0"/>
              <a:t>新一代人工智能发展规划</a:t>
            </a:r>
            <a:endParaRPr lang="en-US" dirty="0"/>
          </a:p>
        </p:txBody>
      </p:sp>
      <p:pic>
        <p:nvPicPr>
          <p:cNvPr id="12" name="图片 7" descr="手机屏幕截图&#10;&#10;描述已自动生成">
            <a:extLst>
              <a:ext uri="{FF2B5EF4-FFF2-40B4-BE49-F238E27FC236}">
                <a16:creationId xmlns:a16="http://schemas.microsoft.com/office/drawing/2014/main" id="{3C43F915-BADB-4C23-8204-1B222D0D0F45}"/>
              </a:ext>
            </a:extLst>
          </p:cNvPr>
          <p:cNvPicPr>
            <a:picLocks noChangeAspect="1"/>
          </p:cNvPicPr>
          <p:nvPr/>
        </p:nvPicPr>
        <p:blipFill>
          <a:blip r:embed="rId3"/>
          <a:stretch>
            <a:fillRect/>
          </a:stretch>
        </p:blipFill>
        <p:spPr>
          <a:xfrm>
            <a:off x="503115" y="2466014"/>
            <a:ext cx="5184576" cy="3340737"/>
          </a:xfrm>
          <a:prstGeom prst="rect">
            <a:avLst/>
          </a:prstGeom>
          <a:effectLst/>
        </p:spPr>
      </p:pic>
      <p:sp>
        <p:nvSpPr>
          <p:cNvPr id="13" name="文本框 71">
            <a:extLst>
              <a:ext uri="{FF2B5EF4-FFF2-40B4-BE49-F238E27FC236}">
                <a16:creationId xmlns:a16="http://schemas.microsoft.com/office/drawing/2014/main" id="{12F2E609-8BF9-463E-AC81-9624F913FF69}"/>
              </a:ext>
            </a:extLst>
          </p:cNvPr>
          <p:cNvSpPr txBox="1"/>
          <p:nvPr/>
        </p:nvSpPr>
        <p:spPr>
          <a:xfrm>
            <a:off x="310191" y="1573536"/>
            <a:ext cx="4852610" cy="523220"/>
          </a:xfrm>
          <a:prstGeom prst="rect">
            <a:avLst/>
          </a:prstGeom>
          <a:noFill/>
        </p:spPr>
        <p:txBody>
          <a:bodyPr wrap="none" rtlCol="0">
            <a:spAutoFit/>
          </a:bodyPr>
          <a:lstStyle/>
          <a:p>
            <a:r>
              <a:rPr kumimoji="1" lang="en-US" altLang="zh-CN" sz="2800" b="1" dirty="0">
                <a:solidFill>
                  <a:schemeClr val="accent6">
                    <a:lumMod val="25000"/>
                  </a:schemeClr>
                </a:solidFill>
                <a:latin typeface="Microsoft YaHei" panose="020B0503020204020204" pitchFamily="34" charset="-122"/>
                <a:ea typeface="Microsoft YaHei" panose="020B0503020204020204" pitchFamily="34" charset="-122"/>
              </a:rPr>
              <a:t>《</a:t>
            </a:r>
            <a:r>
              <a:rPr kumimoji="1" lang="zh-CN" altLang="en-US" sz="2800" b="1" dirty="0">
                <a:solidFill>
                  <a:schemeClr val="accent6">
                    <a:lumMod val="25000"/>
                  </a:schemeClr>
                </a:solidFill>
                <a:latin typeface="Microsoft YaHei" panose="020B0503020204020204" pitchFamily="34" charset="-122"/>
                <a:ea typeface="Microsoft YaHei" panose="020B0503020204020204" pitchFamily="34" charset="-122"/>
              </a:rPr>
              <a:t>新一代人工智能发展规划</a:t>
            </a:r>
            <a:r>
              <a:rPr kumimoji="1" lang="en-US" altLang="zh-CN" sz="2800" b="1" dirty="0">
                <a:solidFill>
                  <a:schemeClr val="accent6">
                    <a:lumMod val="25000"/>
                  </a:schemeClr>
                </a:solidFill>
                <a:latin typeface="Microsoft YaHei" panose="020B0503020204020204" pitchFamily="34" charset="-122"/>
                <a:ea typeface="Microsoft YaHei" panose="020B0503020204020204" pitchFamily="34" charset="-122"/>
              </a:rPr>
              <a:t>》</a:t>
            </a:r>
            <a:endParaRPr kumimoji="1" lang="zh-CN" altLang="en-US" sz="2800" b="1" dirty="0">
              <a:solidFill>
                <a:schemeClr val="accent6">
                  <a:lumMod val="25000"/>
                </a:schemeClr>
              </a:solidFill>
              <a:latin typeface="Microsoft YaHei" panose="020B0503020204020204" pitchFamily="34" charset="-122"/>
              <a:ea typeface="Microsoft YaHei" panose="020B0503020204020204" pitchFamily="34" charset="-122"/>
            </a:endParaRPr>
          </a:p>
        </p:txBody>
      </p:sp>
      <p:cxnSp>
        <p:nvCxnSpPr>
          <p:cNvPr id="14" name="直线连接符 74">
            <a:extLst>
              <a:ext uri="{FF2B5EF4-FFF2-40B4-BE49-F238E27FC236}">
                <a16:creationId xmlns:a16="http://schemas.microsoft.com/office/drawing/2014/main" id="{8DE94227-F384-4438-8683-C9FD51A68703}"/>
              </a:ext>
            </a:extLst>
          </p:cNvPr>
          <p:cNvCxnSpPr>
            <a:cxnSpLocks/>
          </p:cNvCxnSpPr>
          <p:nvPr/>
        </p:nvCxnSpPr>
        <p:spPr>
          <a:xfrm>
            <a:off x="604169" y="2177976"/>
            <a:ext cx="4219425" cy="0"/>
          </a:xfrm>
          <a:prstGeom prst="line">
            <a:avLst/>
          </a:prstGeom>
          <a:ln w="222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矩形 9">
            <a:extLst>
              <a:ext uri="{FF2B5EF4-FFF2-40B4-BE49-F238E27FC236}">
                <a16:creationId xmlns:a16="http://schemas.microsoft.com/office/drawing/2014/main" id="{0C3EBA63-3F85-497B-AE49-D8921EB8A93F}"/>
              </a:ext>
            </a:extLst>
          </p:cNvPr>
          <p:cNvSpPr/>
          <p:nvPr/>
        </p:nvSpPr>
        <p:spPr>
          <a:xfrm>
            <a:off x="6409633" y="1385888"/>
            <a:ext cx="3918782" cy="1304203"/>
          </a:xfrm>
          <a:prstGeom prst="rect">
            <a:avLst/>
          </a:prstGeom>
        </p:spPr>
        <p:txBody>
          <a:bodyPr wrap="square">
            <a:spAutoFit/>
          </a:bodyPr>
          <a:lstStyle/>
          <a:p>
            <a:pPr algn="just">
              <a:lnSpc>
                <a:spcPct val="150000"/>
              </a:lnSpc>
            </a:pPr>
            <a:r>
              <a:rPr lang="zh-CN" altLang="zh-CN" kern="100" dirty="0">
                <a:ea typeface="宋体" panose="02010600030101010101" pitchFamily="2" charset="-122"/>
                <a:cs typeface="Times New Roman" panose="02020603050405020304" pitchFamily="18" charset="0"/>
              </a:rPr>
              <a:t>抢抓人工智能发展的</a:t>
            </a:r>
            <a:r>
              <a:rPr lang="zh-CN" altLang="zh-CN" b="1" kern="100" dirty="0">
                <a:solidFill>
                  <a:srgbClr val="C00000"/>
                </a:solidFill>
                <a:ea typeface="宋体" panose="02010600030101010101" pitchFamily="2" charset="-122"/>
                <a:cs typeface="Times New Roman" panose="02020603050405020304" pitchFamily="18" charset="0"/>
              </a:rPr>
              <a:t>重大战略机遇</a:t>
            </a:r>
            <a:endParaRPr lang="en-US" altLang="zh-CN" kern="100" dirty="0">
              <a:ea typeface="宋体" panose="02010600030101010101" pitchFamily="2" charset="-122"/>
              <a:cs typeface="Times New Roman" panose="02020603050405020304" pitchFamily="18" charset="0"/>
            </a:endParaRPr>
          </a:p>
          <a:p>
            <a:pPr algn="just">
              <a:lnSpc>
                <a:spcPct val="150000"/>
              </a:lnSpc>
            </a:pPr>
            <a:r>
              <a:rPr lang="zh-CN" altLang="zh-CN" kern="100" dirty="0">
                <a:ea typeface="宋体" panose="02010600030101010101" pitchFamily="2" charset="-122"/>
                <a:cs typeface="Times New Roman" panose="02020603050405020304" pitchFamily="18" charset="0"/>
              </a:rPr>
              <a:t>构筑我国人工智能发展的</a:t>
            </a:r>
            <a:r>
              <a:rPr lang="zh-CN" altLang="zh-CN" b="1" kern="100" dirty="0">
                <a:solidFill>
                  <a:srgbClr val="C00000"/>
                </a:solidFill>
                <a:ea typeface="宋体" panose="02010600030101010101" pitchFamily="2" charset="-122"/>
                <a:cs typeface="Times New Roman" panose="02020603050405020304" pitchFamily="18" charset="0"/>
              </a:rPr>
              <a:t>先发优势</a:t>
            </a:r>
            <a:endParaRPr lang="en-US" altLang="zh-CN" kern="100" dirty="0">
              <a:effectLst/>
              <a:ea typeface="宋体" panose="02010600030101010101" pitchFamily="2" charset="-122"/>
              <a:cs typeface="Times New Roman" panose="02020603050405020304" pitchFamily="18" charset="0"/>
            </a:endParaRPr>
          </a:p>
          <a:p>
            <a:pPr algn="just">
              <a:lnSpc>
                <a:spcPct val="150000"/>
              </a:lnSpc>
            </a:pPr>
            <a:r>
              <a:rPr lang="zh-CN" altLang="en-US" kern="100" dirty="0">
                <a:ea typeface="宋体" panose="02010600030101010101" pitchFamily="2" charset="-122"/>
                <a:cs typeface="Times New Roman" panose="02020603050405020304" pitchFamily="18" charset="0"/>
              </a:rPr>
              <a:t>加快建设</a:t>
            </a:r>
            <a:r>
              <a:rPr lang="zh-CN" altLang="en-US" b="1" kern="100" dirty="0">
                <a:solidFill>
                  <a:srgbClr val="C00000"/>
                </a:solidFill>
                <a:ea typeface="宋体" panose="02010600030101010101" pitchFamily="2" charset="-122"/>
                <a:cs typeface="Times New Roman" panose="02020603050405020304" pitchFamily="18" charset="0"/>
              </a:rPr>
              <a:t>创新型国家</a:t>
            </a:r>
            <a:r>
              <a:rPr lang="zh-CN" altLang="en-US" kern="100" dirty="0">
                <a:ea typeface="宋体" panose="02010600030101010101" pitchFamily="2" charset="-122"/>
                <a:cs typeface="Times New Roman" panose="02020603050405020304" pitchFamily="18" charset="0"/>
              </a:rPr>
              <a:t>和</a:t>
            </a:r>
            <a:r>
              <a:rPr lang="zh-CN" altLang="en-US" b="1" kern="100" dirty="0">
                <a:solidFill>
                  <a:srgbClr val="C00000"/>
                </a:solidFill>
                <a:ea typeface="宋体" panose="02010600030101010101" pitchFamily="2" charset="-122"/>
                <a:cs typeface="Times New Roman" panose="02020603050405020304" pitchFamily="18" charset="0"/>
              </a:rPr>
              <a:t>世界科技强国</a:t>
            </a:r>
          </a:p>
        </p:txBody>
      </p:sp>
      <p:pic>
        <p:nvPicPr>
          <p:cNvPr id="7" name="Picture 6" descr="Chart, sunburst chart&#10;&#10;Description generated with very high confidence">
            <a:extLst>
              <a:ext uri="{FF2B5EF4-FFF2-40B4-BE49-F238E27FC236}">
                <a16:creationId xmlns:a16="http://schemas.microsoft.com/office/drawing/2014/main" id="{D15E2781-7633-407C-88A8-C76A503B6595}"/>
              </a:ext>
            </a:extLst>
          </p:cNvPr>
          <p:cNvPicPr>
            <a:picLocks noChangeAspect="1"/>
          </p:cNvPicPr>
          <p:nvPr/>
        </p:nvPicPr>
        <p:blipFill>
          <a:blip r:embed="rId4"/>
          <a:stretch>
            <a:fillRect/>
          </a:stretch>
        </p:blipFill>
        <p:spPr>
          <a:xfrm>
            <a:off x="6409633" y="3039059"/>
            <a:ext cx="4104924" cy="2945841"/>
          </a:xfrm>
          <a:prstGeom prst="rect">
            <a:avLst/>
          </a:prstGeom>
        </p:spPr>
      </p:pic>
      <p:sp>
        <p:nvSpPr>
          <p:cNvPr id="8" name="TextBox 7">
            <a:extLst>
              <a:ext uri="{FF2B5EF4-FFF2-40B4-BE49-F238E27FC236}">
                <a16:creationId xmlns:a16="http://schemas.microsoft.com/office/drawing/2014/main" id="{CAEDD881-0462-40C7-AA14-7E81817F41F1}"/>
              </a:ext>
            </a:extLst>
          </p:cNvPr>
          <p:cNvSpPr txBox="1"/>
          <p:nvPr/>
        </p:nvSpPr>
        <p:spPr>
          <a:xfrm>
            <a:off x="7138656" y="6332764"/>
            <a:ext cx="2646878" cy="338554"/>
          </a:xfrm>
          <a:prstGeom prst="rect">
            <a:avLst/>
          </a:prstGeom>
          <a:noFill/>
        </p:spPr>
        <p:txBody>
          <a:bodyPr wrap="none" rtlCol="0">
            <a:spAutoFit/>
          </a:bodyPr>
          <a:lstStyle/>
          <a:p>
            <a:r>
              <a:rPr lang="zh-CN" altLang="en-US" sz="1600" dirty="0">
                <a:solidFill>
                  <a:schemeClr val="accent6">
                    <a:lumMod val="50000"/>
                  </a:schemeClr>
                </a:solidFill>
              </a:rPr>
              <a:t>中国人工智能技术应用比重</a:t>
            </a:r>
            <a:endParaRPr lang="en-US" sz="1600" dirty="0">
              <a:solidFill>
                <a:schemeClr val="accent6">
                  <a:lumMod val="50000"/>
                </a:schemeClr>
              </a:solidFill>
            </a:endParaRPr>
          </a:p>
        </p:txBody>
      </p:sp>
    </p:spTree>
    <p:extLst>
      <p:ext uri="{BB962C8B-B14F-4D97-AF65-F5344CB8AC3E}">
        <p14:creationId xmlns:p14="http://schemas.microsoft.com/office/powerpoint/2010/main" val="112428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82243E-0C59-4AD5-ADAC-67B58A149911}"/>
              </a:ext>
            </a:extLst>
          </p:cNvPr>
          <p:cNvSpPr>
            <a:spLocks noGrp="1"/>
          </p:cNvSpPr>
          <p:nvPr>
            <p:ph type="body" sz="quarter" idx="11"/>
          </p:nvPr>
        </p:nvSpPr>
        <p:spPr/>
        <p:txBody>
          <a:bodyPr/>
          <a:lstStyle/>
          <a:p>
            <a:pPr marL="742950" lvl="1" indent="-285750"/>
            <a:r>
              <a:rPr lang="zh-CN" altLang="en-US" sz="1800" dirty="0">
                <a:latin typeface="YouYuan" panose="02010509060101010101" pitchFamily="49" charset="-122"/>
                <a:ea typeface="YouYuan" panose="02010509060101010101" pitchFamily="49" charset="-122"/>
                <a:cs typeface="Times New Roman" panose="02020603050405020304" pitchFamily="18" charset="0"/>
              </a:rPr>
              <a:t>发展简史</a:t>
            </a:r>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a:p>
            <a:pPr marL="742950" lvl="1" indent="-285750"/>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a:p>
            <a:pPr marL="742950" lvl="1" indent="-285750"/>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p:txBody>
      </p:sp>
      <p:sp>
        <p:nvSpPr>
          <p:cNvPr id="18" name="タイトル 17">
            <a:extLst>
              <a:ext uri="{FF2B5EF4-FFF2-40B4-BE49-F238E27FC236}">
                <a16:creationId xmlns:a16="http://schemas.microsoft.com/office/drawing/2014/main" id="{39B2C7D4-2957-4248-A321-697A4080AF62}"/>
              </a:ext>
            </a:extLst>
          </p:cNvPr>
          <p:cNvSpPr>
            <a:spLocks noGrp="1"/>
          </p:cNvSpPr>
          <p:nvPr>
            <p:ph type="title"/>
          </p:nvPr>
        </p:nvSpPr>
        <p:spPr/>
        <p:txBody>
          <a:bodyPr/>
          <a:lstStyle/>
          <a:p>
            <a:r>
              <a:rPr lang="zh-CN" altLang="en-US" dirty="0">
                <a:latin typeface="STFangsong" panose="02010600040101010101" pitchFamily="2" charset="-122"/>
                <a:ea typeface="STFangsong" panose="02010600040101010101" pitchFamily="2" charset="-122"/>
              </a:rPr>
              <a:t>人工智能的发展</a:t>
            </a:r>
            <a:endParaRPr kumimoji="1" lang="ja-JP" altLang="en-US" dirty="0">
              <a:latin typeface="STFangsong" panose="02010600040101010101" pitchFamily="2" charset="-122"/>
              <a:ea typeface="STFangsong" panose="02010600040101010101" pitchFamily="2" charset="-122"/>
            </a:endParaRPr>
          </a:p>
        </p:txBody>
      </p:sp>
      <p:pic>
        <p:nvPicPr>
          <p:cNvPr id="7" name="Picture 6" descr="A picture containing text, businesscard&#10;&#10;Description generated with very high confidence">
            <a:extLst>
              <a:ext uri="{FF2B5EF4-FFF2-40B4-BE49-F238E27FC236}">
                <a16:creationId xmlns:a16="http://schemas.microsoft.com/office/drawing/2014/main" id="{635063D6-8D0C-4050-B44F-22E987EFBA33}"/>
              </a:ext>
            </a:extLst>
          </p:cNvPr>
          <p:cNvPicPr>
            <a:picLocks noChangeAspect="1"/>
          </p:cNvPicPr>
          <p:nvPr/>
        </p:nvPicPr>
        <p:blipFill>
          <a:blip r:embed="rId3"/>
          <a:stretch>
            <a:fillRect/>
          </a:stretch>
        </p:blipFill>
        <p:spPr>
          <a:xfrm>
            <a:off x="639034" y="1673920"/>
            <a:ext cx="9585160" cy="4896296"/>
          </a:xfrm>
          <a:prstGeom prst="rect">
            <a:avLst/>
          </a:prstGeom>
        </p:spPr>
      </p:pic>
      <p:sp>
        <p:nvSpPr>
          <p:cNvPr id="8" name="Rectangle 7">
            <a:extLst>
              <a:ext uri="{FF2B5EF4-FFF2-40B4-BE49-F238E27FC236}">
                <a16:creationId xmlns:a16="http://schemas.microsoft.com/office/drawing/2014/main" id="{6A66F405-56D7-4AFA-A83E-D5E8DC743DA0}"/>
              </a:ext>
            </a:extLst>
          </p:cNvPr>
          <p:cNvSpPr/>
          <p:nvPr/>
        </p:nvSpPr>
        <p:spPr>
          <a:xfrm>
            <a:off x="1007170" y="2105968"/>
            <a:ext cx="2880320" cy="1384995"/>
          </a:xfrm>
          <a:prstGeom prst="rect">
            <a:avLst/>
          </a:prstGeom>
        </p:spPr>
        <p:txBody>
          <a:bodyPr wrap="square">
            <a:spAutoFit/>
          </a:bodyPr>
          <a:lstStyle/>
          <a:p>
            <a:pPr algn="just"/>
            <a:r>
              <a:rPr lang="zh-CN" altLang="en-US" sz="1400" b="1" dirty="0">
                <a:solidFill>
                  <a:srgbClr val="C00000"/>
                </a:solidFill>
                <a:latin typeface="YouYuan" panose="02010509060101010101" pitchFamily="49" charset="-122"/>
                <a:ea typeface="YouYuan" panose="02010509060101010101" pitchFamily="49" charset="-122"/>
              </a:rPr>
              <a:t>达特茅斯会议之后的数年是大发现的时代。对许多人而言，这一阶段开发出的程序堪称神奇：计算机可以解决代数应用题，证明几何定理，学习和使用英语。当时大多数人几乎无法相信机器能够如此“智能”。</a:t>
            </a:r>
            <a:endParaRPr lang="en-US" sz="1400" b="1" dirty="0">
              <a:solidFill>
                <a:srgbClr val="C00000"/>
              </a:solidFill>
              <a:latin typeface="YouYuan" panose="02010509060101010101" pitchFamily="49" charset="-122"/>
              <a:ea typeface="YouYuan" panose="02010509060101010101" pitchFamily="49" charset="-122"/>
            </a:endParaRPr>
          </a:p>
        </p:txBody>
      </p:sp>
      <p:sp>
        <p:nvSpPr>
          <p:cNvPr id="9" name="Rectangle 8">
            <a:extLst>
              <a:ext uri="{FF2B5EF4-FFF2-40B4-BE49-F238E27FC236}">
                <a16:creationId xmlns:a16="http://schemas.microsoft.com/office/drawing/2014/main" id="{AD554E70-8913-4916-B7EB-E4D8DAAF2143}"/>
              </a:ext>
            </a:extLst>
          </p:cNvPr>
          <p:cNvSpPr/>
          <p:nvPr/>
        </p:nvSpPr>
        <p:spPr>
          <a:xfrm>
            <a:off x="4607569" y="5815250"/>
            <a:ext cx="3239553" cy="738664"/>
          </a:xfrm>
          <a:prstGeom prst="rect">
            <a:avLst/>
          </a:prstGeom>
        </p:spPr>
        <p:txBody>
          <a:bodyPr wrap="square">
            <a:spAutoFit/>
          </a:bodyPr>
          <a:lstStyle/>
          <a:p>
            <a:r>
              <a:rPr lang="zh-CN" altLang="en-US" sz="1400" b="1" dirty="0">
                <a:solidFill>
                  <a:srgbClr val="C00000"/>
                </a:solidFill>
                <a:latin typeface="YouYuan" panose="02010509060101010101" pitchFamily="49" charset="-122"/>
                <a:ea typeface="YouYuan" panose="02010509060101010101" pitchFamily="49" charset="-122"/>
              </a:rPr>
              <a:t>乐观思潮</a:t>
            </a:r>
            <a:endParaRPr lang="en-US" altLang="zh-CN" sz="1400" b="1" dirty="0">
              <a:solidFill>
                <a:srgbClr val="C00000"/>
              </a:solidFill>
              <a:latin typeface="YouYuan" panose="02010509060101010101" pitchFamily="49" charset="-122"/>
              <a:ea typeface="YouYuan" panose="02010509060101010101" pitchFamily="49" charset="-122"/>
            </a:endParaRPr>
          </a:p>
          <a:p>
            <a:pPr algn="just"/>
            <a:r>
              <a:rPr lang="zh-CN" altLang="en-US" sz="1400" b="1" dirty="0">
                <a:solidFill>
                  <a:srgbClr val="C00000"/>
                </a:solidFill>
                <a:latin typeface="YouYuan" panose="02010509060101010101" pitchFamily="49" charset="-122"/>
                <a:ea typeface="YouYuan" panose="02010509060101010101" pitchFamily="49" charset="-122"/>
              </a:rPr>
              <a:t>“二十年内，机器将能完成人能做到的一切工作。” </a:t>
            </a:r>
            <a:r>
              <a:rPr lang="en-US" altLang="zh-CN" sz="1400" b="1" dirty="0">
                <a:solidFill>
                  <a:srgbClr val="C00000"/>
                </a:solidFill>
                <a:latin typeface="YouYuan" panose="02010509060101010101" pitchFamily="49" charset="-122"/>
                <a:ea typeface="YouYuan" panose="02010509060101010101" pitchFamily="49" charset="-122"/>
              </a:rPr>
              <a:t>H. A. Simon 1965</a:t>
            </a:r>
          </a:p>
        </p:txBody>
      </p:sp>
      <p:sp>
        <p:nvSpPr>
          <p:cNvPr id="10" name="Rectangle 9">
            <a:extLst>
              <a:ext uri="{FF2B5EF4-FFF2-40B4-BE49-F238E27FC236}">
                <a16:creationId xmlns:a16="http://schemas.microsoft.com/office/drawing/2014/main" id="{6B6F0B3A-B584-459F-BF0F-454BE1761A0E}"/>
              </a:ext>
            </a:extLst>
          </p:cNvPr>
          <p:cNvSpPr/>
          <p:nvPr/>
        </p:nvSpPr>
        <p:spPr>
          <a:xfrm>
            <a:off x="7817893" y="3465698"/>
            <a:ext cx="2262283" cy="1600438"/>
          </a:xfrm>
          <a:prstGeom prst="rect">
            <a:avLst/>
          </a:prstGeom>
        </p:spPr>
        <p:txBody>
          <a:bodyPr wrap="square">
            <a:spAutoFit/>
          </a:bodyPr>
          <a:lstStyle/>
          <a:p>
            <a:pPr algn="just"/>
            <a:r>
              <a:rPr lang="zh-CN" altLang="en-US" sz="1400" b="1" dirty="0">
                <a:solidFill>
                  <a:srgbClr val="C00000"/>
                </a:solidFill>
                <a:latin typeface="YouYuan" panose="02010509060101010101" pitchFamily="49" charset="-122"/>
                <a:ea typeface="YouYuan" panose="02010509060101010101" pitchFamily="49" charset="-122"/>
              </a:rPr>
              <a:t>深度学习大约兴起于</a:t>
            </a:r>
            <a:r>
              <a:rPr lang="en-US" altLang="zh-CN" sz="1400" b="1" dirty="0">
                <a:solidFill>
                  <a:srgbClr val="C00000"/>
                </a:solidFill>
                <a:latin typeface="YouYuan" panose="02010509060101010101" pitchFamily="49" charset="-122"/>
                <a:ea typeface="YouYuan" panose="02010509060101010101" pitchFamily="49" charset="-122"/>
              </a:rPr>
              <a:t>2006</a:t>
            </a:r>
            <a:r>
              <a:rPr lang="zh-CN" altLang="en-US" sz="1400" b="1" dirty="0">
                <a:solidFill>
                  <a:srgbClr val="C00000"/>
                </a:solidFill>
                <a:latin typeface="YouYuan" panose="02010509060101010101" pitchFamily="49" charset="-122"/>
                <a:ea typeface="YouYuan" panose="02010509060101010101" pitchFamily="49" charset="-122"/>
              </a:rPr>
              <a:t>年，</a:t>
            </a:r>
            <a:r>
              <a:rPr lang="en-US" altLang="zh-CN" sz="1400" b="1" dirty="0">
                <a:solidFill>
                  <a:srgbClr val="C00000"/>
                </a:solidFill>
                <a:latin typeface="YouYuan" panose="02010509060101010101" pitchFamily="49" charset="-122"/>
                <a:ea typeface="YouYuan" panose="02010509060101010101" pitchFamily="49" charset="-122"/>
              </a:rPr>
              <a:t>2012</a:t>
            </a:r>
            <a:r>
              <a:rPr lang="zh-CN" altLang="en-US" sz="1400" b="1" dirty="0">
                <a:solidFill>
                  <a:srgbClr val="C00000"/>
                </a:solidFill>
                <a:latin typeface="YouYuan" panose="02010509060101010101" pitchFamily="49" charset="-122"/>
                <a:ea typeface="YouYuan" panose="02010509060101010101" pitchFamily="49" charset="-122"/>
              </a:rPr>
              <a:t>年首次再识辨竞赛中击败其他方法。</a:t>
            </a:r>
            <a:endParaRPr lang="en-US" altLang="zh-CN" sz="1400" b="1" dirty="0">
              <a:solidFill>
                <a:srgbClr val="C00000"/>
              </a:solidFill>
              <a:latin typeface="YouYuan" panose="02010509060101010101" pitchFamily="49" charset="-122"/>
              <a:ea typeface="YouYuan" panose="02010509060101010101" pitchFamily="49" charset="-122"/>
            </a:endParaRPr>
          </a:p>
          <a:p>
            <a:pPr algn="just"/>
            <a:endParaRPr lang="en-US" sz="1400" b="1" dirty="0">
              <a:solidFill>
                <a:srgbClr val="C00000"/>
              </a:solidFill>
              <a:latin typeface="YouYuan" panose="02010509060101010101" pitchFamily="49" charset="-122"/>
              <a:ea typeface="YouYuan" panose="02010509060101010101" pitchFamily="49" charset="-122"/>
            </a:endParaRPr>
          </a:p>
          <a:p>
            <a:pPr algn="just"/>
            <a:r>
              <a:rPr lang="en-US" altLang="zh-CN" sz="1400" b="1" dirty="0">
                <a:solidFill>
                  <a:srgbClr val="C00000"/>
                </a:solidFill>
                <a:latin typeface="YouYuan" panose="02010509060101010101" pitchFamily="49" charset="-122"/>
                <a:ea typeface="YouYuan" panose="02010509060101010101" pitchFamily="49" charset="-122"/>
              </a:rPr>
              <a:t>2015</a:t>
            </a:r>
            <a:r>
              <a:rPr lang="zh-CN" altLang="en-US" sz="1400" b="1" dirty="0">
                <a:solidFill>
                  <a:srgbClr val="C00000"/>
                </a:solidFill>
                <a:latin typeface="YouYuan" panose="02010509060101010101" pitchFamily="49" charset="-122"/>
                <a:ea typeface="YouYuan" panose="02010509060101010101" pitchFamily="49" charset="-122"/>
              </a:rPr>
              <a:t>年左右机器人脸识辨超过人类水平</a:t>
            </a:r>
            <a:endParaRPr lang="en-US" sz="1400" b="1" dirty="0">
              <a:solidFill>
                <a:srgbClr val="C00000"/>
              </a:solidFill>
              <a:latin typeface="YouYuan" panose="02010509060101010101" pitchFamily="49" charset="-122"/>
              <a:ea typeface="YouYuan" panose="02010509060101010101" pitchFamily="49" charset="-122"/>
            </a:endParaRPr>
          </a:p>
          <a:p>
            <a:pPr algn="just"/>
            <a:endParaRPr lang="en-US" sz="1400" b="1" dirty="0">
              <a:solidFill>
                <a:srgbClr val="C00000"/>
              </a:solidFill>
            </a:endParaRPr>
          </a:p>
        </p:txBody>
      </p:sp>
      <p:sp>
        <p:nvSpPr>
          <p:cNvPr id="11" name="Slide Number Placeholder 1">
            <a:extLst>
              <a:ext uri="{FF2B5EF4-FFF2-40B4-BE49-F238E27FC236}">
                <a16:creationId xmlns:a16="http://schemas.microsoft.com/office/drawing/2014/main" id="{A046B9DE-51E5-4DB6-993C-A8842C3B4488}"/>
              </a:ext>
            </a:extLst>
          </p:cNvPr>
          <p:cNvSpPr>
            <a:spLocks noGrp="1"/>
          </p:cNvSpPr>
          <p:nvPr>
            <p:ph type="sldNum" sz="quarter" idx="10"/>
          </p:nvPr>
        </p:nvSpPr>
        <p:spPr>
          <a:xfrm>
            <a:off x="10254140" y="7171086"/>
            <a:ext cx="348731" cy="144000"/>
          </a:xfrm>
        </p:spPr>
        <p:txBody>
          <a:bodyPr/>
          <a:lstStyle/>
          <a:p>
            <a:fld id="{9FB9FBB1-FD5B-41A6-B84B-A229A6B4BB39}" type="slidenum">
              <a:rPr lang="en-US" altLang="ja-JP" smtClean="0"/>
              <a:pPr/>
              <a:t>4</a:t>
            </a:fld>
            <a:endParaRPr lang="en-US" dirty="0"/>
          </a:p>
        </p:txBody>
      </p:sp>
    </p:spTree>
    <p:extLst>
      <p:ext uri="{BB962C8B-B14F-4D97-AF65-F5344CB8AC3E}">
        <p14:creationId xmlns:p14="http://schemas.microsoft.com/office/powerpoint/2010/main" val="398002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EB9404-4E17-40AA-A78E-B4A4544DAC3A}"/>
              </a:ext>
            </a:extLst>
          </p:cNvPr>
          <p:cNvPicPr>
            <a:picLocks noChangeAspect="1"/>
          </p:cNvPicPr>
          <p:nvPr/>
        </p:nvPicPr>
        <p:blipFill>
          <a:blip r:embed="rId3"/>
          <a:stretch>
            <a:fillRect/>
          </a:stretch>
        </p:blipFill>
        <p:spPr>
          <a:xfrm>
            <a:off x="4948631" y="1313880"/>
            <a:ext cx="5706669" cy="4752528"/>
          </a:xfrm>
          <a:prstGeom prst="rect">
            <a:avLst/>
          </a:prstGeom>
        </p:spPr>
      </p:pic>
      <p:sp>
        <p:nvSpPr>
          <p:cNvPr id="2" name="テキスト プレースホルダー 1">
            <a:extLst>
              <a:ext uri="{FF2B5EF4-FFF2-40B4-BE49-F238E27FC236}">
                <a16:creationId xmlns:a16="http://schemas.microsoft.com/office/drawing/2014/main" id="{C082243E-0C59-4AD5-ADAC-67B58A149911}"/>
              </a:ext>
            </a:extLst>
          </p:cNvPr>
          <p:cNvSpPr>
            <a:spLocks noGrp="1"/>
          </p:cNvSpPr>
          <p:nvPr>
            <p:ph type="body" sz="quarter" idx="11"/>
          </p:nvPr>
        </p:nvSpPr>
        <p:spPr>
          <a:xfrm>
            <a:off x="431106" y="2033960"/>
            <a:ext cx="4896544" cy="4104456"/>
          </a:xfrm>
        </p:spPr>
        <p:txBody>
          <a:bodyPr/>
          <a:lstStyle/>
          <a:p>
            <a:pPr marL="742950" lvl="1" indent="-285750" algn="just">
              <a:lnSpc>
                <a:spcPct val="150000"/>
              </a:lnSpc>
            </a:pPr>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a:p>
            <a:pPr marL="742950" lvl="1" indent="-285750" algn="just">
              <a:lnSpc>
                <a:spcPct val="150000"/>
              </a:lnSpc>
              <a:buFont typeface="Wingdings" panose="05000000000000000000" pitchFamily="2" charset="2"/>
              <a:buChar char="q"/>
            </a:pPr>
            <a:r>
              <a:rPr lang="zh-CN" altLang="en-US" sz="1800" dirty="0">
                <a:latin typeface="YouYuan" panose="02010509060101010101" pitchFamily="49" charset="-122"/>
                <a:ea typeface="YouYuan" panose="02010509060101010101" pitchFamily="49" charset="-122"/>
                <a:cs typeface="Times New Roman" panose="02020603050405020304" pitchFamily="18" charset="0"/>
              </a:rPr>
              <a:t>人工智能就其本质而言，是对人的思维的信息过程的模拟。</a:t>
            </a:r>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a:p>
            <a:pPr marL="457200" lvl="1" indent="0" algn="just">
              <a:lnSpc>
                <a:spcPct val="150000"/>
              </a:lnSpc>
              <a:buNone/>
            </a:pPr>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a:p>
            <a:pPr marL="742950" lvl="1" indent="-285750" algn="just">
              <a:lnSpc>
                <a:spcPct val="150000"/>
              </a:lnSpc>
              <a:buFont typeface="Wingdings" panose="05000000000000000000" pitchFamily="2" charset="2"/>
              <a:buChar char="q"/>
            </a:pPr>
            <a:r>
              <a:rPr lang="zh-CN" altLang="en-US" sz="1800" b="1" dirty="0">
                <a:solidFill>
                  <a:srgbClr val="C00000"/>
                </a:solidFill>
                <a:latin typeface="YouYuan" panose="02010509060101010101" pitchFamily="49" charset="-122"/>
                <a:ea typeface="YouYuan" panose="02010509060101010101" pitchFamily="49" charset="-122"/>
                <a:cs typeface="Times New Roman" panose="02020603050405020304" pitchFamily="18" charset="0"/>
              </a:rPr>
              <a:t>研究领域</a:t>
            </a:r>
            <a:endParaRPr lang="en-US" altLang="zh-CN" sz="1800" b="1" dirty="0">
              <a:solidFill>
                <a:srgbClr val="C00000"/>
              </a:solidFill>
              <a:latin typeface="YouYuan" panose="02010509060101010101" pitchFamily="49" charset="-122"/>
              <a:ea typeface="YouYuan" panose="02010509060101010101" pitchFamily="49" charset="-122"/>
              <a:cs typeface="Times New Roman" panose="02020603050405020304" pitchFamily="18" charset="0"/>
            </a:endParaRPr>
          </a:p>
          <a:p>
            <a:pPr marL="742950" lvl="1" indent="-285750" algn="just">
              <a:lnSpc>
                <a:spcPct val="150000"/>
              </a:lnSpc>
            </a:pPr>
            <a:r>
              <a:rPr lang="zh-CN" altLang="en-US" sz="1800" dirty="0">
                <a:latin typeface="YouYuan" panose="02010509060101010101" pitchFamily="49" charset="-122"/>
                <a:ea typeface="YouYuan" panose="02010509060101010101" pitchFamily="49" charset="-122"/>
                <a:cs typeface="Times New Roman" panose="02020603050405020304" pitchFamily="18" charset="0"/>
              </a:rPr>
              <a:t>自然语言处理，智能搜索，推理，规划，机器学习，知识获取，感知问题，模式识别，神经网络，复杂系统，遗传算法。</a:t>
            </a:r>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a:p>
            <a:pPr marL="742950" lvl="1" indent="-285750" algn="just">
              <a:lnSpc>
                <a:spcPct val="150000"/>
              </a:lnSpc>
            </a:pPr>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p:txBody>
      </p:sp>
      <p:sp>
        <p:nvSpPr>
          <p:cNvPr id="18" name="タイトル 17">
            <a:extLst>
              <a:ext uri="{FF2B5EF4-FFF2-40B4-BE49-F238E27FC236}">
                <a16:creationId xmlns:a16="http://schemas.microsoft.com/office/drawing/2014/main" id="{39B2C7D4-2957-4248-A321-697A4080AF62}"/>
              </a:ext>
            </a:extLst>
          </p:cNvPr>
          <p:cNvSpPr>
            <a:spLocks noGrp="1"/>
          </p:cNvSpPr>
          <p:nvPr>
            <p:ph type="title"/>
          </p:nvPr>
        </p:nvSpPr>
        <p:spPr/>
        <p:txBody>
          <a:bodyPr/>
          <a:lstStyle/>
          <a:p>
            <a:r>
              <a:rPr lang="zh-CN" altLang="en-US" dirty="0">
                <a:latin typeface="STFangsong" panose="02010600040101010101" pitchFamily="2" charset="-122"/>
                <a:ea typeface="STFangsong" panose="02010600040101010101" pitchFamily="2" charset="-122"/>
              </a:rPr>
              <a:t>什么是人工智能</a:t>
            </a:r>
            <a:endParaRPr kumimoji="1" lang="ja-JP" altLang="en-US" dirty="0">
              <a:latin typeface="STFangsong" panose="02010600040101010101" pitchFamily="2" charset="-122"/>
              <a:ea typeface="STFangsong" panose="02010600040101010101" pitchFamily="2" charset="-122"/>
            </a:endParaRPr>
          </a:p>
        </p:txBody>
      </p:sp>
      <p:sp>
        <p:nvSpPr>
          <p:cNvPr id="5" name="Slide Number Placeholder 1">
            <a:extLst>
              <a:ext uri="{FF2B5EF4-FFF2-40B4-BE49-F238E27FC236}">
                <a16:creationId xmlns:a16="http://schemas.microsoft.com/office/drawing/2014/main" id="{9FAC7918-34C3-4B6F-8362-16F9D513001B}"/>
              </a:ext>
            </a:extLst>
          </p:cNvPr>
          <p:cNvSpPr>
            <a:spLocks noGrp="1"/>
          </p:cNvSpPr>
          <p:nvPr>
            <p:ph type="sldNum" sz="quarter" idx="10"/>
          </p:nvPr>
        </p:nvSpPr>
        <p:spPr>
          <a:xfrm>
            <a:off x="10254140" y="7171086"/>
            <a:ext cx="348731" cy="144000"/>
          </a:xfrm>
        </p:spPr>
        <p:txBody>
          <a:bodyPr/>
          <a:lstStyle/>
          <a:p>
            <a:fld id="{9FB9FBB1-FD5B-41A6-B84B-A229A6B4BB39}" type="slidenum">
              <a:rPr lang="en-US" altLang="ja-JP" smtClean="0"/>
              <a:pPr/>
              <a:t>5</a:t>
            </a:fld>
            <a:endParaRPr lang="en-US" dirty="0"/>
          </a:p>
        </p:txBody>
      </p:sp>
    </p:spTree>
    <p:extLst>
      <p:ext uri="{BB962C8B-B14F-4D97-AF65-F5344CB8AC3E}">
        <p14:creationId xmlns:p14="http://schemas.microsoft.com/office/powerpoint/2010/main" val="3587120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iagram, map&#10;&#10;Description generated with very high confidence">
            <a:extLst>
              <a:ext uri="{FF2B5EF4-FFF2-40B4-BE49-F238E27FC236}">
                <a16:creationId xmlns:a16="http://schemas.microsoft.com/office/drawing/2014/main" id="{89D8C2D4-0A55-4835-BAFA-28895D4CDAFD}"/>
              </a:ext>
            </a:extLst>
          </p:cNvPr>
          <p:cNvPicPr>
            <a:picLocks noChangeAspect="1"/>
          </p:cNvPicPr>
          <p:nvPr/>
        </p:nvPicPr>
        <p:blipFill>
          <a:blip r:embed="rId3"/>
          <a:stretch>
            <a:fillRect/>
          </a:stretch>
        </p:blipFill>
        <p:spPr>
          <a:xfrm>
            <a:off x="-1" y="1900178"/>
            <a:ext cx="10655301" cy="4370830"/>
          </a:xfrm>
          <a:prstGeom prst="rect">
            <a:avLst/>
          </a:prstGeom>
        </p:spPr>
      </p:pic>
      <p:sp>
        <p:nvSpPr>
          <p:cNvPr id="2" name="Slide Number Placeholder 1">
            <a:extLst>
              <a:ext uri="{FF2B5EF4-FFF2-40B4-BE49-F238E27FC236}">
                <a16:creationId xmlns:a16="http://schemas.microsoft.com/office/drawing/2014/main" id="{2498A4F4-2BC8-438D-AD5F-361D050018CB}"/>
              </a:ext>
            </a:extLst>
          </p:cNvPr>
          <p:cNvSpPr>
            <a:spLocks noGrp="1"/>
          </p:cNvSpPr>
          <p:nvPr>
            <p:ph type="sldNum" sz="quarter" idx="10"/>
          </p:nvPr>
        </p:nvSpPr>
        <p:spPr/>
        <p:txBody>
          <a:bodyPr/>
          <a:lstStyle/>
          <a:p>
            <a:fld id="{9FB9FBB1-FD5B-41A6-B84B-A229A6B4BB39}" type="slidenum">
              <a:rPr lang="en-US" altLang="ja-JP" smtClean="0"/>
              <a:pPr/>
              <a:t>6</a:t>
            </a:fld>
            <a:endParaRPr lang="en-US" dirty="0"/>
          </a:p>
        </p:txBody>
      </p:sp>
      <p:sp>
        <p:nvSpPr>
          <p:cNvPr id="4" name="Title 3">
            <a:extLst>
              <a:ext uri="{FF2B5EF4-FFF2-40B4-BE49-F238E27FC236}">
                <a16:creationId xmlns:a16="http://schemas.microsoft.com/office/drawing/2014/main" id="{B5F4F2CB-2857-4E42-8986-D943D7D40D94}"/>
              </a:ext>
            </a:extLst>
          </p:cNvPr>
          <p:cNvSpPr>
            <a:spLocks noGrp="1"/>
          </p:cNvSpPr>
          <p:nvPr>
            <p:ph type="title"/>
          </p:nvPr>
        </p:nvSpPr>
        <p:spPr/>
        <p:txBody>
          <a:bodyPr/>
          <a:lstStyle/>
          <a:p>
            <a:r>
              <a:rPr lang="en-US" altLang="zh-CN" dirty="0"/>
              <a:t>AI</a:t>
            </a:r>
            <a:r>
              <a:rPr lang="zh-CN" altLang="en-US" dirty="0"/>
              <a:t>在日常生活中的应用</a:t>
            </a:r>
            <a:endParaRPr lang="en-US" dirty="0"/>
          </a:p>
        </p:txBody>
      </p:sp>
      <p:sp>
        <p:nvSpPr>
          <p:cNvPr id="11" name="Rectangle 10">
            <a:extLst>
              <a:ext uri="{FF2B5EF4-FFF2-40B4-BE49-F238E27FC236}">
                <a16:creationId xmlns:a16="http://schemas.microsoft.com/office/drawing/2014/main" id="{1E62D36E-B548-4D91-9092-9A981EFF3559}"/>
              </a:ext>
            </a:extLst>
          </p:cNvPr>
          <p:cNvSpPr/>
          <p:nvPr/>
        </p:nvSpPr>
        <p:spPr>
          <a:xfrm>
            <a:off x="8135962" y="2895665"/>
            <a:ext cx="3600399" cy="442878"/>
          </a:xfrm>
          <a:prstGeom prst="rect">
            <a:avLst/>
          </a:prstGeom>
        </p:spPr>
        <p:txBody>
          <a:bodyPr wrap="square">
            <a:spAutoFit/>
          </a:bodyPr>
          <a:lstStyle/>
          <a:p>
            <a:pPr algn="ctr">
              <a:lnSpc>
                <a:spcPct val="150000"/>
              </a:lnSpc>
            </a:pPr>
            <a:endParaRPr lang="en-US" dirty="0">
              <a:latin typeface="YouYuan" panose="02010509060101010101" pitchFamily="49" charset="-122"/>
              <a:ea typeface="YouYuan" panose="02010509060101010101" pitchFamily="49" charset="-122"/>
            </a:endParaRPr>
          </a:p>
        </p:txBody>
      </p:sp>
      <p:sp>
        <p:nvSpPr>
          <p:cNvPr id="15" name="Oval 14">
            <a:extLst>
              <a:ext uri="{FF2B5EF4-FFF2-40B4-BE49-F238E27FC236}">
                <a16:creationId xmlns:a16="http://schemas.microsoft.com/office/drawing/2014/main" id="{9869D34E-C1ED-470A-BBF1-EF58CE0C9EAA}"/>
              </a:ext>
            </a:extLst>
          </p:cNvPr>
          <p:cNvSpPr/>
          <p:nvPr/>
        </p:nvSpPr>
        <p:spPr>
          <a:xfrm>
            <a:off x="3599458" y="2177976"/>
            <a:ext cx="3600399" cy="3528392"/>
          </a:xfrm>
          <a:prstGeom prst="ellipse">
            <a:avLst/>
          </a:prstGeom>
          <a:solidFill>
            <a:srgbClr val="5A5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5ACE5A9-3CEF-41B4-A237-DA7A0F9C36D1}"/>
              </a:ext>
            </a:extLst>
          </p:cNvPr>
          <p:cNvSpPr txBox="1"/>
          <p:nvPr/>
        </p:nvSpPr>
        <p:spPr>
          <a:xfrm>
            <a:off x="4319538" y="2466008"/>
            <a:ext cx="2484277" cy="2658869"/>
          </a:xfrm>
          <a:prstGeom prst="rect">
            <a:avLst/>
          </a:prstGeom>
          <a:noFill/>
        </p:spPr>
        <p:txBody>
          <a:bodyPr wrap="square" rtlCol="0">
            <a:spAutoFit/>
          </a:bodyPr>
          <a:lstStyle/>
          <a:p>
            <a:pPr algn="ctr">
              <a:lnSpc>
                <a:spcPct val="150000"/>
              </a:lnSpc>
            </a:pPr>
            <a:r>
              <a:rPr lang="zh-CN" altLang="en-US" sz="2400" b="1" dirty="0">
                <a:solidFill>
                  <a:schemeClr val="bg1"/>
                </a:solidFill>
                <a:latin typeface="YouYuan" panose="02010509060101010101" pitchFamily="49" charset="-122"/>
                <a:ea typeface="YouYuan" panose="02010509060101010101" pitchFamily="49" charset="-122"/>
                <a:cs typeface="Times New Roman" panose="02020603050405020304" pitchFamily="18" charset="0"/>
              </a:rPr>
              <a:t>应用领域</a:t>
            </a:r>
            <a:endParaRPr lang="en-US" altLang="zh-CN" sz="2400" b="1" dirty="0">
              <a:solidFill>
                <a:schemeClr val="bg1"/>
              </a:solidFill>
              <a:latin typeface="YouYuan" panose="02010509060101010101" pitchFamily="49" charset="-122"/>
              <a:ea typeface="YouYuan" panose="02010509060101010101" pitchFamily="49" charset="-122"/>
              <a:cs typeface="Times New Roman" panose="02020603050405020304" pitchFamily="18" charset="0"/>
            </a:endParaRPr>
          </a:p>
          <a:p>
            <a:pPr algn="just">
              <a:lnSpc>
                <a:spcPct val="150000"/>
              </a:lnSpc>
            </a:pPr>
            <a:r>
              <a:rPr lang="zh-CN" altLang="en-US" dirty="0">
                <a:solidFill>
                  <a:schemeClr val="bg1"/>
                </a:solidFill>
                <a:latin typeface="YouYuan" panose="02010509060101010101" pitchFamily="49" charset="-122"/>
                <a:ea typeface="YouYuan" panose="02010509060101010101" pitchFamily="49" charset="-122"/>
              </a:rPr>
              <a:t>智能医疗、智能农业、智能物流、智能金融、智能交通、智能家居、智能教育、智能机器人、智能安防、</a:t>
            </a:r>
            <a:r>
              <a:rPr lang="en-US" altLang="zh-CN" dirty="0">
                <a:solidFill>
                  <a:schemeClr val="bg1"/>
                </a:solidFill>
                <a:latin typeface="YouYuan" panose="02010509060101010101" pitchFamily="49" charset="-122"/>
                <a:ea typeface="YouYuan" panose="02010509060101010101" pitchFamily="49" charset="-122"/>
              </a:rPr>
              <a:t>AR</a:t>
            </a:r>
            <a:r>
              <a:rPr lang="zh-CN" altLang="en-US" dirty="0">
                <a:solidFill>
                  <a:schemeClr val="bg1"/>
                </a:solidFill>
                <a:latin typeface="YouYuan" panose="02010509060101010101" pitchFamily="49" charset="-122"/>
                <a:ea typeface="YouYuan" panose="02010509060101010101" pitchFamily="49" charset="-122"/>
              </a:rPr>
              <a:t>与</a:t>
            </a:r>
            <a:r>
              <a:rPr lang="en-US" altLang="zh-CN" dirty="0">
                <a:solidFill>
                  <a:schemeClr val="bg1"/>
                </a:solidFill>
                <a:latin typeface="YouYuan" panose="02010509060101010101" pitchFamily="49" charset="-122"/>
                <a:ea typeface="YouYuan" panose="02010509060101010101" pitchFamily="49" charset="-122"/>
              </a:rPr>
              <a:t>VR</a:t>
            </a:r>
            <a:r>
              <a:rPr lang="zh-CN" altLang="en-US" dirty="0">
                <a:solidFill>
                  <a:schemeClr val="bg1"/>
                </a:solidFill>
                <a:latin typeface="YouYuan" panose="02010509060101010101" pitchFamily="49" charset="-122"/>
                <a:ea typeface="YouYuan" panose="02010509060101010101" pitchFamily="49" charset="-122"/>
              </a:rPr>
              <a:t>。</a:t>
            </a:r>
            <a:endParaRPr lang="en-US" dirty="0">
              <a:solidFill>
                <a:schemeClr val="bg1"/>
              </a:solidFill>
              <a:latin typeface="YouYuan" panose="02010509060101010101" pitchFamily="49" charset="-122"/>
              <a:ea typeface="YouYuan" panose="02010509060101010101" pitchFamily="49" charset="-122"/>
            </a:endParaRPr>
          </a:p>
        </p:txBody>
      </p:sp>
    </p:spTree>
    <p:extLst>
      <p:ext uri="{BB962C8B-B14F-4D97-AF65-F5344CB8AC3E}">
        <p14:creationId xmlns:p14="http://schemas.microsoft.com/office/powerpoint/2010/main" val="26154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98A4F4-2BC8-438D-AD5F-361D050018CB}"/>
              </a:ext>
            </a:extLst>
          </p:cNvPr>
          <p:cNvSpPr>
            <a:spLocks noGrp="1"/>
          </p:cNvSpPr>
          <p:nvPr>
            <p:ph type="sldNum" sz="quarter" idx="10"/>
          </p:nvPr>
        </p:nvSpPr>
        <p:spPr/>
        <p:txBody>
          <a:bodyPr/>
          <a:lstStyle/>
          <a:p>
            <a:fld id="{9FB9FBB1-FD5B-41A6-B84B-A229A6B4BB39}" type="slidenum">
              <a:rPr lang="en-US" altLang="ja-JP" smtClean="0"/>
              <a:pPr/>
              <a:t>7</a:t>
            </a:fld>
            <a:endParaRPr lang="en-US" dirty="0"/>
          </a:p>
        </p:txBody>
      </p:sp>
      <p:sp>
        <p:nvSpPr>
          <p:cNvPr id="4" name="Title 3">
            <a:extLst>
              <a:ext uri="{FF2B5EF4-FFF2-40B4-BE49-F238E27FC236}">
                <a16:creationId xmlns:a16="http://schemas.microsoft.com/office/drawing/2014/main" id="{B5F4F2CB-2857-4E42-8986-D943D7D40D94}"/>
              </a:ext>
            </a:extLst>
          </p:cNvPr>
          <p:cNvSpPr>
            <a:spLocks noGrp="1"/>
          </p:cNvSpPr>
          <p:nvPr>
            <p:ph type="title"/>
          </p:nvPr>
        </p:nvSpPr>
        <p:spPr/>
        <p:txBody>
          <a:bodyPr/>
          <a:lstStyle/>
          <a:p>
            <a:r>
              <a:rPr lang="en-US" altLang="zh-CN" dirty="0"/>
              <a:t>AI</a:t>
            </a:r>
            <a:r>
              <a:rPr lang="zh-CN" altLang="en-US" dirty="0"/>
              <a:t>在日常生活中的应用</a:t>
            </a:r>
            <a:r>
              <a:rPr lang="en-US" altLang="zh-CN" dirty="0"/>
              <a:t>2</a:t>
            </a:r>
            <a:endParaRPr lang="en-US" dirty="0"/>
          </a:p>
        </p:txBody>
      </p:sp>
      <p:sp>
        <p:nvSpPr>
          <p:cNvPr id="11" name="Rectangle 10">
            <a:extLst>
              <a:ext uri="{FF2B5EF4-FFF2-40B4-BE49-F238E27FC236}">
                <a16:creationId xmlns:a16="http://schemas.microsoft.com/office/drawing/2014/main" id="{1E62D36E-B548-4D91-9092-9A981EFF3559}"/>
              </a:ext>
            </a:extLst>
          </p:cNvPr>
          <p:cNvSpPr/>
          <p:nvPr/>
        </p:nvSpPr>
        <p:spPr>
          <a:xfrm>
            <a:off x="8135962" y="2895665"/>
            <a:ext cx="3600399" cy="442878"/>
          </a:xfrm>
          <a:prstGeom prst="rect">
            <a:avLst/>
          </a:prstGeom>
        </p:spPr>
        <p:txBody>
          <a:bodyPr wrap="square">
            <a:spAutoFit/>
          </a:bodyPr>
          <a:lstStyle/>
          <a:p>
            <a:pPr algn="ctr">
              <a:lnSpc>
                <a:spcPct val="150000"/>
              </a:lnSpc>
            </a:pPr>
            <a:endParaRPr lang="en-US" dirty="0">
              <a:latin typeface="YouYuan" panose="02010509060101010101" pitchFamily="49" charset="-122"/>
              <a:ea typeface="YouYuan" panose="02010509060101010101" pitchFamily="49" charset="-122"/>
            </a:endParaRPr>
          </a:p>
        </p:txBody>
      </p:sp>
      <p:sp>
        <p:nvSpPr>
          <p:cNvPr id="8" name="テキスト プレースホルダー 1">
            <a:extLst>
              <a:ext uri="{FF2B5EF4-FFF2-40B4-BE49-F238E27FC236}">
                <a16:creationId xmlns:a16="http://schemas.microsoft.com/office/drawing/2014/main" id="{F715D988-24C6-4EF5-9BE9-102758778B2D}"/>
              </a:ext>
            </a:extLst>
          </p:cNvPr>
          <p:cNvSpPr>
            <a:spLocks noGrp="1"/>
          </p:cNvSpPr>
          <p:nvPr>
            <p:ph type="body" sz="quarter" idx="11"/>
          </p:nvPr>
        </p:nvSpPr>
        <p:spPr>
          <a:xfrm>
            <a:off x="431106" y="1385888"/>
            <a:ext cx="9073008" cy="4752528"/>
          </a:xfrm>
        </p:spPr>
        <p:txBody>
          <a:bodyPr/>
          <a:lstStyle/>
          <a:p>
            <a:pPr marL="742950" lvl="1" indent="-285750" algn="just">
              <a:lnSpc>
                <a:spcPct val="150000"/>
              </a:lnSpc>
            </a:pPr>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a:p>
            <a:pPr marL="742950" lvl="1" indent="-285750" algn="just">
              <a:lnSpc>
                <a:spcPct val="150000"/>
              </a:lnSpc>
              <a:buFont typeface="Wingdings" panose="05000000000000000000" pitchFamily="2" charset="2"/>
              <a:buChar char="q"/>
            </a:pPr>
            <a:r>
              <a:rPr lang="zh-CN" altLang="en-US" sz="1800" b="1" dirty="0">
                <a:latin typeface="YouYuan" panose="02010509060101010101" pitchFamily="49" charset="-122"/>
                <a:ea typeface="YouYuan" panose="02010509060101010101" pitchFamily="49" charset="-122"/>
                <a:cs typeface="Times New Roman" panose="02020603050405020304" pitchFamily="18" charset="0"/>
              </a:rPr>
              <a:t>自然语言处理</a:t>
            </a:r>
            <a:endParaRPr lang="en-US" altLang="zh-CN" sz="1800" b="1" dirty="0">
              <a:latin typeface="YouYuan" panose="02010509060101010101" pitchFamily="49" charset="-122"/>
              <a:ea typeface="YouYuan" panose="02010509060101010101" pitchFamily="49" charset="-122"/>
              <a:cs typeface="Times New Roman" panose="02020603050405020304" pitchFamily="18" charset="0"/>
            </a:endParaRPr>
          </a:p>
          <a:p>
            <a:pPr marL="742950" lvl="1" indent="-285750" algn="just">
              <a:lnSpc>
                <a:spcPct val="150000"/>
              </a:lnSpc>
            </a:pPr>
            <a:r>
              <a:rPr lang="zh-CN" altLang="en-US" sz="1800" dirty="0">
                <a:latin typeface="YouYuan" panose="02010509060101010101" pitchFamily="49" charset="-122"/>
                <a:ea typeface="YouYuan" panose="02010509060101010101" pitchFamily="49" charset="-122"/>
                <a:cs typeface="Times New Roman" panose="02020603050405020304" pitchFamily="18" charset="0"/>
              </a:rPr>
              <a:t>新闻分类，网络舆情监控，情感分析</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电商产品评论</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，文本摘要，翻译系统，创意写作</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营销文案</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，智能对话系统</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a:t>
            </a:r>
          </a:p>
          <a:p>
            <a:pPr marL="742950" lvl="1" indent="-285750" algn="just">
              <a:lnSpc>
                <a:spcPct val="150000"/>
              </a:lnSpc>
              <a:buFont typeface="Wingdings" panose="05000000000000000000" pitchFamily="2" charset="2"/>
              <a:buChar char="q"/>
            </a:pPr>
            <a:r>
              <a:rPr lang="zh-CN" altLang="en-US" sz="1800" b="1" dirty="0">
                <a:latin typeface="YouYuan" panose="02010509060101010101" pitchFamily="49" charset="-122"/>
                <a:ea typeface="YouYuan" panose="02010509060101010101" pitchFamily="49" charset="-122"/>
                <a:cs typeface="Times New Roman" panose="02020603050405020304" pitchFamily="18" charset="0"/>
              </a:rPr>
              <a:t>推荐系统</a:t>
            </a:r>
            <a:endParaRPr lang="en-US" altLang="zh-CN" sz="1800" b="1" dirty="0">
              <a:latin typeface="YouYuan" panose="02010509060101010101" pitchFamily="49" charset="-122"/>
              <a:ea typeface="YouYuan" panose="02010509060101010101" pitchFamily="49" charset="-122"/>
              <a:cs typeface="Times New Roman" panose="02020603050405020304" pitchFamily="18" charset="0"/>
            </a:endParaRPr>
          </a:p>
          <a:p>
            <a:pPr marL="457200" lvl="1" indent="0" algn="just">
              <a:lnSpc>
                <a:spcPct val="150000"/>
              </a:lnSpc>
              <a:buNone/>
            </a:pPr>
            <a:r>
              <a:rPr lang="en-US" altLang="zh-CN" sz="1800" b="1" dirty="0">
                <a:solidFill>
                  <a:srgbClr val="C00000"/>
                </a:solidFill>
                <a:latin typeface="YouYuan" panose="02010509060101010101" pitchFamily="49" charset="-122"/>
                <a:ea typeface="YouYuan" panose="02010509060101010101" pitchFamily="49" charset="-122"/>
                <a:cs typeface="Times New Roman" panose="02020603050405020304" pitchFamily="18" charset="0"/>
              </a:rPr>
              <a:t>   </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千人千面的个性化推荐系统</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a:t>
            </a:r>
          </a:p>
          <a:p>
            <a:pPr marL="742950" lvl="1" indent="-285750" algn="just">
              <a:lnSpc>
                <a:spcPct val="150000"/>
              </a:lnSpc>
              <a:buFont typeface="Wingdings" panose="05000000000000000000" pitchFamily="2" charset="2"/>
              <a:buChar char="q"/>
            </a:pPr>
            <a:r>
              <a:rPr lang="zh-CN" altLang="en-US" sz="1800" b="1" dirty="0">
                <a:latin typeface="YouYuan" panose="02010509060101010101" pitchFamily="49" charset="-122"/>
                <a:ea typeface="YouYuan" panose="02010509060101010101" pitchFamily="49" charset="-122"/>
                <a:cs typeface="Times New Roman" panose="02020603050405020304" pitchFamily="18" charset="0"/>
              </a:rPr>
              <a:t>图像处理</a:t>
            </a:r>
            <a:endParaRPr lang="en-US" altLang="zh-CN" sz="1800" b="1" dirty="0">
              <a:latin typeface="YouYuan" panose="02010509060101010101" pitchFamily="49" charset="-122"/>
              <a:ea typeface="YouYuan" panose="02010509060101010101" pitchFamily="49" charset="-122"/>
              <a:cs typeface="Times New Roman" panose="02020603050405020304" pitchFamily="18" charset="0"/>
            </a:endParaRPr>
          </a:p>
          <a:p>
            <a:pPr marL="742950" lvl="1" indent="-285750" algn="just">
              <a:lnSpc>
                <a:spcPct val="150000"/>
              </a:lnSpc>
            </a:pPr>
            <a:r>
              <a:rPr lang="zh-CN" altLang="en-US" sz="1800" dirty="0">
                <a:latin typeface="YouYuan" panose="02010509060101010101" pitchFamily="49" charset="-122"/>
                <a:ea typeface="YouYuan" panose="02010509060101010101" pitchFamily="49" charset="-122"/>
                <a:cs typeface="Times New Roman" panose="02020603050405020304" pitchFamily="18" charset="0"/>
              </a:rPr>
              <a:t>图像分类</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猫，狗</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a:t>
            </a:r>
            <a:r>
              <a:rPr lang="ja-JP" altLang="en-US" sz="1800" dirty="0">
                <a:latin typeface="YouYuan" panose="02010509060101010101" pitchFamily="49" charset="-122"/>
                <a:ea typeface="YouYuan" panose="02010509060101010101" pitchFamily="49" charset="-122"/>
                <a:cs typeface="Times New Roman" panose="02020603050405020304" pitchFamily="18" charset="0"/>
              </a:rPr>
              <a:t>分类与定位</a:t>
            </a:r>
            <a:r>
              <a:rPr lang="en-US" altLang="ja-JP"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猫狗框起来</a:t>
            </a:r>
            <a:r>
              <a:rPr lang="en-US" altLang="ja-JP"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a:t>
            </a:r>
            <a:r>
              <a:rPr lang="ja-JP" altLang="en-US" sz="1800" dirty="0">
                <a:latin typeface="YouYuan" panose="02010509060101010101" pitchFamily="49" charset="-122"/>
                <a:ea typeface="YouYuan" panose="02010509060101010101" pitchFamily="49" charset="-122"/>
                <a:cs typeface="Times New Roman" panose="02020603050405020304" pitchFamily="18" charset="0"/>
              </a:rPr>
              <a:t>语义分割</a:t>
            </a:r>
            <a:r>
              <a:rPr lang="en-US" altLang="ja-JP"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把物体抠出来</a:t>
            </a:r>
            <a:r>
              <a:rPr lang="en-US" altLang="ja-JP"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，目标检测</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图片里有什么在哪里</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 </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图像生成</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a:t>
            </a:r>
            <a:r>
              <a:rPr lang="zh-CN" altLang="en-US" sz="1800" dirty="0">
                <a:latin typeface="YouYuan" panose="02010509060101010101" pitchFamily="49" charset="-122"/>
                <a:ea typeface="YouYuan" panose="02010509060101010101" pitchFamily="49" charset="-122"/>
                <a:cs typeface="Times New Roman" panose="02020603050405020304" pitchFamily="18" charset="0"/>
              </a:rPr>
              <a:t>例：超分辨率重建</a:t>
            </a:r>
            <a:r>
              <a:rPr lang="en-US" altLang="zh-CN" sz="1800" dirty="0">
                <a:latin typeface="YouYuan" panose="02010509060101010101" pitchFamily="49" charset="-122"/>
                <a:ea typeface="YouYuan" panose="02010509060101010101" pitchFamily="49" charset="-122"/>
                <a:cs typeface="Times New Roman" panose="02020603050405020304" pitchFamily="18" charset="0"/>
              </a:rPr>
              <a:t>) …</a:t>
            </a:r>
          </a:p>
        </p:txBody>
      </p:sp>
    </p:spTree>
    <p:extLst>
      <p:ext uri="{BB962C8B-B14F-4D97-AF65-F5344CB8AC3E}">
        <p14:creationId xmlns:p14="http://schemas.microsoft.com/office/powerpoint/2010/main" val="188954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82243E-0C59-4AD5-ADAC-67B58A149911}"/>
              </a:ext>
            </a:extLst>
          </p:cNvPr>
          <p:cNvSpPr>
            <a:spLocks noGrp="1"/>
          </p:cNvSpPr>
          <p:nvPr>
            <p:ph type="body" sz="quarter" idx="11"/>
          </p:nvPr>
        </p:nvSpPr>
        <p:spPr>
          <a:xfrm>
            <a:off x="431106" y="1889944"/>
            <a:ext cx="4896544" cy="4680520"/>
          </a:xfrm>
        </p:spPr>
        <p:txBody>
          <a:bodyPr/>
          <a:lstStyle/>
          <a:p>
            <a:pPr marL="742950" lvl="1" indent="-285750">
              <a:buFont typeface="Wingdings" panose="05000000000000000000" pitchFamily="2" charset="2"/>
              <a:buChar char="q"/>
            </a:pPr>
            <a:r>
              <a:rPr lang="zh-CN" altLang="en-US" sz="1800" b="1" dirty="0">
                <a:solidFill>
                  <a:srgbClr val="C00000"/>
                </a:solidFill>
                <a:latin typeface="YouYuan" panose="02010509060101010101" pitchFamily="49" charset="-122"/>
                <a:ea typeface="YouYuan" panose="02010509060101010101" pitchFamily="49" charset="-122"/>
                <a:cs typeface="Times New Roman" panose="02020603050405020304" pitchFamily="18" charset="0"/>
              </a:rPr>
              <a:t>机器学习是什麽</a:t>
            </a:r>
            <a:r>
              <a:rPr lang="en-US" altLang="zh-CN" sz="1800" b="1" dirty="0">
                <a:solidFill>
                  <a:srgbClr val="C00000"/>
                </a:solidFill>
                <a:latin typeface="YouYuan" panose="02010509060101010101" pitchFamily="49" charset="-122"/>
                <a:ea typeface="YouYuan" panose="02010509060101010101" pitchFamily="49" charset="-122"/>
                <a:cs typeface="Times New Roman" panose="02020603050405020304" pitchFamily="18" charset="0"/>
              </a:rPr>
              <a:t>?</a:t>
            </a:r>
          </a:p>
          <a:p>
            <a:pPr marL="457200" lvl="1" indent="0">
              <a:buNone/>
            </a:pPr>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a:p>
            <a:pPr marL="457200" lvl="1" indent="0">
              <a:lnSpc>
                <a:spcPct val="150000"/>
              </a:lnSpc>
              <a:buNone/>
            </a:pPr>
            <a:r>
              <a:rPr lang="zh-CN" altLang="en-US" sz="1600" b="1" dirty="0"/>
              <a:t>机器学习：一种实现人工智能的方法</a:t>
            </a:r>
            <a:endParaRPr lang="en-US" altLang="zh-CN" sz="1600" b="1" dirty="0"/>
          </a:p>
          <a:p>
            <a:pPr marL="457200" lvl="1" indent="0">
              <a:lnSpc>
                <a:spcPct val="150000"/>
              </a:lnSpc>
              <a:buNone/>
            </a:pPr>
            <a:r>
              <a:rPr lang="zh-CN" altLang="en-US" sz="1600" dirty="0">
                <a:latin typeface="YouYuan" panose="02010509060101010101" pitchFamily="49" charset="-122"/>
                <a:ea typeface="YouYuan" panose="02010509060101010101" pitchFamily="49" charset="-122"/>
              </a:rPr>
              <a:t>可以从已有的数据学习特征与标签之间的映射关系，根据学得的模型对数据进行预测与分析。</a:t>
            </a:r>
            <a:endParaRPr lang="en-US" altLang="zh-CN" sz="1600" dirty="0">
              <a:latin typeface="YouYuan" panose="02010509060101010101" pitchFamily="49" charset="-122"/>
              <a:ea typeface="YouYuan" panose="02010509060101010101" pitchFamily="49" charset="-122"/>
            </a:endParaRPr>
          </a:p>
          <a:p>
            <a:pPr marL="457200" lvl="1" indent="0">
              <a:buNone/>
            </a:pPr>
            <a:endParaRPr lang="zh-CN" altLang="en-US" sz="1600" b="1" dirty="0"/>
          </a:p>
          <a:p>
            <a:pPr marL="457200" lvl="1" indent="0">
              <a:buNone/>
            </a:pPr>
            <a:endParaRPr lang="en-US" altLang="zh-CN" sz="1800" dirty="0">
              <a:latin typeface="YouYuan" panose="02010509060101010101" pitchFamily="49" charset="-122"/>
              <a:ea typeface="YouYuan" panose="02010509060101010101" pitchFamily="49" charset="-122"/>
              <a:cs typeface="Times New Roman" panose="02020603050405020304" pitchFamily="18" charset="0"/>
            </a:endParaRPr>
          </a:p>
          <a:p>
            <a:pPr marL="742950" lvl="1" indent="-285750">
              <a:buFont typeface="Wingdings" panose="05000000000000000000" pitchFamily="2" charset="2"/>
              <a:buChar char="q"/>
            </a:pPr>
            <a:r>
              <a:rPr lang="zh-CN" altLang="en-US" sz="1800" b="1" dirty="0">
                <a:solidFill>
                  <a:srgbClr val="C00000"/>
                </a:solidFill>
                <a:latin typeface="YouYuan" panose="02010509060101010101" pitchFamily="49" charset="-122"/>
                <a:ea typeface="YouYuan" panose="02010509060101010101" pitchFamily="49" charset="-122"/>
                <a:cs typeface="Times New Roman" panose="02020603050405020304" pitchFamily="18" charset="0"/>
              </a:rPr>
              <a:t>深度学习是什麽</a:t>
            </a:r>
            <a:r>
              <a:rPr lang="en-US" altLang="zh-CN" sz="1800" b="1" dirty="0">
                <a:solidFill>
                  <a:srgbClr val="C00000"/>
                </a:solidFill>
                <a:latin typeface="YouYuan" panose="02010509060101010101" pitchFamily="49" charset="-122"/>
                <a:ea typeface="YouYuan" panose="02010509060101010101" pitchFamily="49" charset="-122"/>
                <a:cs typeface="Times New Roman" panose="02020603050405020304" pitchFamily="18" charset="0"/>
              </a:rPr>
              <a:t>?</a:t>
            </a:r>
          </a:p>
          <a:p>
            <a:pPr marL="742950" lvl="1" indent="-285750"/>
            <a:endParaRPr lang="en-US" altLang="ja-JP" sz="1800" dirty="0">
              <a:latin typeface="YouYuan" panose="02010509060101010101" pitchFamily="49" charset="-122"/>
              <a:ea typeface="YouYuan" panose="02010509060101010101" pitchFamily="49" charset="-122"/>
              <a:cs typeface="Times New Roman" panose="02020603050405020304" pitchFamily="18" charset="0"/>
            </a:endParaRPr>
          </a:p>
          <a:p>
            <a:pPr marL="457200" lvl="1" indent="0">
              <a:lnSpc>
                <a:spcPct val="150000"/>
              </a:lnSpc>
              <a:buNone/>
            </a:pPr>
            <a:r>
              <a:rPr lang="zh-CN" altLang="en-US" sz="1600" b="1" dirty="0"/>
              <a:t>深度学习：一种实现机器学习的技术</a:t>
            </a:r>
            <a:endParaRPr lang="en-US" altLang="zh-CN" sz="1600" b="1" dirty="0"/>
          </a:p>
          <a:p>
            <a:pPr marL="457200" lvl="1" indent="0">
              <a:lnSpc>
                <a:spcPct val="150000"/>
              </a:lnSpc>
              <a:buNone/>
            </a:pPr>
            <a:r>
              <a:rPr lang="zh-CN" altLang="en-US" sz="1600" dirty="0">
                <a:latin typeface="YouYuan" panose="02010509060101010101" pitchFamily="49" charset="-122"/>
                <a:ea typeface="YouYuan" panose="02010509060101010101" pitchFamily="49" charset="-122"/>
              </a:rPr>
              <a:t>深度学习的概念源于人工神经网络的研究，含多个隐藏层的多层感知器就是一种深度学习结构。</a:t>
            </a:r>
            <a:endParaRPr lang="zh-CN" altLang="en-US" sz="1600" b="1" dirty="0">
              <a:latin typeface="YouYuan" panose="02010509060101010101" pitchFamily="49" charset="-122"/>
              <a:ea typeface="YouYuan" panose="02010509060101010101" pitchFamily="49" charset="-122"/>
            </a:endParaRPr>
          </a:p>
          <a:p>
            <a:pPr marL="457200" lvl="1" indent="0">
              <a:buNone/>
            </a:pPr>
            <a:endParaRPr lang="en-US" altLang="ja-JP" sz="1800" dirty="0"/>
          </a:p>
        </p:txBody>
      </p:sp>
      <p:sp>
        <p:nvSpPr>
          <p:cNvPr id="18" name="タイトル 17">
            <a:extLst>
              <a:ext uri="{FF2B5EF4-FFF2-40B4-BE49-F238E27FC236}">
                <a16:creationId xmlns:a16="http://schemas.microsoft.com/office/drawing/2014/main" id="{39B2C7D4-2957-4248-A321-697A4080AF62}"/>
              </a:ext>
            </a:extLst>
          </p:cNvPr>
          <p:cNvSpPr>
            <a:spLocks noGrp="1"/>
          </p:cNvSpPr>
          <p:nvPr>
            <p:ph type="title"/>
          </p:nvPr>
        </p:nvSpPr>
        <p:spPr>
          <a:xfrm>
            <a:off x="575122" y="126000"/>
            <a:ext cx="7488831" cy="720000"/>
          </a:xfrm>
        </p:spPr>
        <p:txBody>
          <a:bodyPr/>
          <a:lstStyle/>
          <a:p>
            <a:r>
              <a:rPr lang="zh-CN" altLang="en-US" dirty="0">
                <a:latin typeface="STFangsong" panose="02010600040101010101" pitchFamily="2" charset="-122"/>
                <a:ea typeface="STFangsong" panose="02010600040101010101" pitchFamily="2" charset="-122"/>
              </a:rPr>
              <a:t>人工智能</a:t>
            </a:r>
            <a:r>
              <a:rPr lang="zh-CN" altLang="en-US" dirty="0"/>
              <a:t>、</a:t>
            </a:r>
            <a:r>
              <a:rPr lang="zh-CN" altLang="en-US" dirty="0">
                <a:latin typeface="STFangsong" panose="02010600040101010101" pitchFamily="2" charset="-122"/>
                <a:ea typeface="STFangsong" panose="02010600040101010101" pitchFamily="2" charset="-122"/>
              </a:rPr>
              <a:t>机器学习</a:t>
            </a:r>
            <a:r>
              <a:rPr lang="zh-CN" altLang="en-US" dirty="0"/>
              <a:t>、深度学习三者之间的关系</a:t>
            </a:r>
            <a:endParaRPr kumimoji="1" lang="ja-JP" altLang="en-US" dirty="0">
              <a:latin typeface="STFangsong" panose="02010600040101010101" pitchFamily="2" charset="-122"/>
              <a:ea typeface="STFangsong" panose="02010600040101010101" pitchFamily="2" charset="-122"/>
            </a:endParaRPr>
          </a:p>
        </p:txBody>
      </p:sp>
      <p:grpSp>
        <p:nvGrpSpPr>
          <p:cNvPr id="7" name="Group 6">
            <a:extLst>
              <a:ext uri="{FF2B5EF4-FFF2-40B4-BE49-F238E27FC236}">
                <a16:creationId xmlns:a16="http://schemas.microsoft.com/office/drawing/2014/main" id="{3D2E30C7-C9C1-45D9-BDFA-C1E455C6B294}"/>
              </a:ext>
            </a:extLst>
          </p:cNvPr>
          <p:cNvGrpSpPr/>
          <p:nvPr/>
        </p:nvGrpSpPr>
        <p:grpSpPr>
          <a:xfrm>
            <a:off x="5626283" y="1313880"/>
            <a:ext cx="4309879" cy="5544616"/>
            <a:chOff x="5482317" y="1313880"/>
            <a:chExt cx="3960440" cy="5427624"/>
          </a:xfrm>
        </p:grpSpPr>
        <p:grpSp>
          <p:nvGrpSpPr>
            <p:cNvPr id="5" name="Group 4">
              <a:extLst>
                <a:ext uri="{FF2B5EF4-FFF2-40B4-BE49-F238E27FC236}">
                  <a16:creationId xmlns:a16="http://schemas.microsoft.com/office/drawing/2014/main" id="{7B88F422-FF28-4602-A33F-964C000AE1DB}"/>
                </a:ext>
              </a:extLst>
            </p:cNvPr>
            <p:cNvGrpSpPr/>
            <p:nvPr/>
          </p:nvGrpSpPr>
          <p:grpSpPr>
            <a:xfrm>
              <a:off x="5577835" y="1313880"/>
              <a:ext cx="3836797" cy="2338049"/>
              <a:chOff x="4679578" y="1782175"/>
              <a:chExt cx="5810492" cy="3540768"/>
            </a:xfrm>
          </p:grpSpPr>
          <p:pic>
            <p:nvPicPr>
              <p:cNvPr id="4" name="Picture 3" descr="Chart, diagram&#10;&#10;Description generated with very high confidence">
                <a:extLst>
                  <a:ext uri="{FF2B5EF4-FFF2-40B4-BE49-F238E27FC236}">
                    <a16:creationId xmlns:a16="http://schemas.microsoft.com/office/drawing/2014/main" id="{E5013850-F57A-463D-829C-D6AF139DEAA7}"/>
                  </a:ext>
                </a:extLst>
              </p:cNvPr>
              <p:cNvPicPr>
                <a:picLocks noChangeAspect="1"/>
              </p:cNvPicPr>
              <p:nvPr/>
            </p:nvPicPr>
            <p:blipFill>
              <a:blip r:embed="rId3"/>
              <a:stretch>
                <a:fillRect/>
              </a:stretch>
            </p:blipFill>
            <p:spPr>
              <a:xfrm>
                <a:off x="4679578" y="1782175"/>
                <a:ext cx="5810492" cy="3540768"/>
              </a:xfrm>
              <a:prstGeom prst="rect">
                <a:avLst/>
              </a:prstGeom>
            </p:spPr>
          </p:pic>
          <p:sp>
            <p:nvSpPr>
              <p:cNvPr id="3" name="Rectangle: Rounded Corners 2">
                <a:extLst>
                  <a:ext uri="{FF2B5EF4-FFF2-40B4-BE49-F238E27FC236}">
                    <a16:creationId xmlns:a16="http://schemas.microsoft.com/office/drawing/2014/main" id="{E5683551-BDC0-48F0-B2FD-1F0BDC49EB31}"/>
                  </a:ext>
                </a:extLst>
              </p:cNvPr>
              <p:cNvSpPr/>
              <p:nvPr/>
            </p:nvSpPr>
            <p:spPr>
              <a:xfrm>
                <a:off x="5640608" y="3675063"/>
                <a:ext cx="1991298" cy="28803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E3D2C8-B0F3-4145-9842-F34C2FCE6F2E}"/>
                  </a:ext>
                </a:extLst>
              </p:cNvPr>
              <p:cNvSpPr/>
              <p:nvPr/>
            </p:nvSpPr>
            <p:spPr>
              <a:xfrm>
                <a:off x="8496002" y="2970064"/>
                <a:ext cx="1994068" cy="28803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2A6C75B8-A36E-4718-A8D4-6C92C31EB37F}"/>
                </a:ext>
              </a:extLst>
            </p:cNvPr>
            <p:cNvPicPr>
              <a:picLocks noChangeAspect="1"/>
            </p:cNvPicPr>
            <p:nvPr/>
          </p:nvPicPr>
          <p:blipFill>
            <a:blip r:embed="rId4"/>
            <a:stretch>
              <a:fillRect/>
            </a:stretch>
          </p:blipFill>
          <p:spPr>
            <a:xfrm>
              <a:off x="5482317" y="3901774"/>
              <a:ext cx="3960440" cy="2839730"/>
            </a:xfrm>
            <a:prstGeom prst="rect">
              <a:avLst/>
            </a:prstGeom>
          </p:spPr>
        </p:pic>
      </p:grpSp>
      <p:sp>
        <p:nvSpPr>
          <p:cNvPr id="11" name="Slide Number Placeholder 1">
            <a:extLst>
              <a:ext uri="{FF2B5EF4-FFF2-40B4-BE49-F238E27FC236}">
                <a16:creationId xmlns:a16="http://schemas.microsoft.com/office/drawing/2014/main" id="{D2D1E525-17A8-445D-8E70-A371FE57F3D6}"/>
              </a:ext>
            </a:extLst>
          </p:cNvPr>
          <p:cNvSpPr>
            <a:spLocks noGrp="1"/>
          </p:cNvSpPr>
          <p:nvPr>
            <p:ph type="sldNum" sz="quarter" idx="10"/>
          </p:nvPr>
        </p:nvSpPr>
        <p:spPr>
          <a:xfrm>
            <a:off x="10254140" y="7171086"/>
            <a:ext cx="348731" cy="144000"/>
          </a:xfrm>
        </p:spPr>
        <p:txBody>
          <a:bodyPr/>
          <a:lstStyle/>
          <a:p>
            <a:fld id="{9FB9FBB1-FD5B-41A6-B84B-A229A6B4BB39}" type="slidenum">
              <a:rPr lang="en-US" altLang="ja-JP" smtClean="0"/>
              <a:pPr/>
              <a:t>8</a:t>
            </a:fld>
            <a:endParaRPr lang="en-US" dirty="0"/>
          </a:p>
        </p:txBody>
      </p:sp>
    </p:spTree>
    <p:extLst>
      <p:ext uri="{BB962C8B-B14F-4D97-AF65-F5344CB8AC3E}">
        <p14:creationId xmlns:p14="http://schemas.microsoft.com/office/powerpoint/2010/main" val="315531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72874FBF-F643-40A8-80E1-D11DA50D7B95}"/>
              </a:ext>
            </a:extLst>
          </p:cNvPr>
          <p:cNvSpPr/>
          <p:nvPr/>
        </p:nvSpPr>
        <p:spPr>
          <a:xfrm>
            <a:off x="-715601" y="1636818"/>
            <a:ext cx="5214522" cy="507029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675D9BBB-8074-46D8-B4E7-0647898F98A7}"/>
              </a:ext>
            </a:extLst>
          </p:cNvPr>
          <p:cNvSpPr>
            <a:spLocks noGrp="1"/>
          </p:cNvSpPr>
          <p:nvPr>
            <p:ph type="sldNum" sz="quarter" idx="10"/>
          </p:nvPr>
        </p:nvSpPr>
        <p:spPr/>
        <p:txBody>
          <a:bodyPr/>
          <a:lstStyle/>
          <a:p>
            <a:fld id="{9FB9FBB1-FD5B-41A6-B84B-A229A6B4BB39}" type="slidenum">
              <a:rPr lang="en-US" altLang="ja-JP" smtClean="0"/>
              <a:pPr/>
              <a:t>9</a:t>
            </a:fld>
            <a:endParaRPr lang="en-US" dirty="0"/>
          </a:p>
        </p:txBody>
      </p:sp>
      <p:sp>
        <p:nvSpPr>
          <p:cNvPr id="4" name="Title 3">
            <a:extLst>
              <a:ext uri="{FF2B5EF4-FFF2-40B4-BE49-F238E27FC236}">
                <a16:creationId xmlns:a16="http://schemas.microsoft.com/office/drawing/2014/main" id="{B09BB2BF-D809-4791-BE19-6A1DAEA3C663}"/>
              </a:ext>
            </a:extLst>
          </p:cNvPr>
          <p:cNvSpPr>
            <a:spLocks noGrp="1"/>
          </p:cNvSpPr>
          <p:nvPr>
            <p:ph type="title"/>
          </p:nvPr>
        </p:nvSpPr>
        <p:spPr/>
        <p:txBody>
          <a:bodyPr/>
          <a:lstStyle/>
          <a:p>
            <a:r>
              <a:rPr lang="zh-CN" altLang="en-US" dirty="0"/>
              <a:t>从人类学习到机器学习</a:t>
            </a:r>
            <a:endParaRPr lang="en-US" dirty="0"/>
          </a:p>
        </p:txBody>
      </p:sp>
      <p:pic>
        <p:nvPicPr>
          <p:cNvPr id="6" name="图片 4" descr="图片包含 水果, 球, 不同, 桌子&#10;&#10;描述已自动生成">
            <a:extLst>
              <a:ext uri="{FF2B5EF4-FFF2-40B4-BE49-F238E27FC236}">
                <a16:creationId xmlns:a16="http://schemas.microsoft.com/office/drawing/2014/main" id="{BE7D9E1F-5410-4C11-B357-3C06F35B1A28}"/>
              </a:ext>
            </a:extLst>
          </p:cNvPr>
          <p:cNvPicPr>
            <a:picLocks noChangeAspect="1"/>
          </p:cNvPicPr>
          <p:nvPr/>
        </p:nvPicPr>
        <p:blipFill rotWithShape="1">
          <a:blip r:embed="rId3"/>
          <a:srcRect t="4315" b="20685"/>
          <a:stretch/>
        </p:blipFill>
        <p:spPr>
          <a:xfrm>
            <a:off x="5214522" y="2765068"/>
            <a:ext cx="5002296" cy="2813792"/>
          </a:xfrm>
          <a:prstGeom prst="rect">
            <a:avLst/>
          </a:prstGeom>
        </p:spPr>
      </p:pic>
      <p:sp>
        <p:nvSpPr>
          <p:cNvPr id="7" name="标题 1">
            <a:extLst>
              <a:ext uri="{FF2B5EF4-FFF2-40B4-BE49-F238E27FC236}">
                <a16:creationId xmlns:a16="http://schemas.microsoft.com/office/drawing/2014/main" id="{D4AAB0F3-8A59-44D8-BFF6-A286574107E4}"/>
              </a:ext>
            </a:extLst>
          </p:cNvPr>
          <p:cNvSpPr txBox="1">
            <a:spLocks/>
          </p:cNvSpPr>
          <p:nvPr/>
        </p:nvSpPr>
        <p:spPr>
          <a:xfrm>
            <a:off x="0" y="3254936"/>
            <a:ext cx="4073948" cy="1834056"/>
          </a:xfrm>
          <a:prstGeom prst="rect">
            <a:avLst/>
          </a:prstGeom>
        </p:spPr>
        <p:txBody>
          <a:bodyPr vert="horz" lIns="91440" tIns="45720" rIns="91440" bIns="45720" rtlCol="0" anchor="b">
            <a:normAutofit fontScale="92500"/>
          </a:bodyPr>
          <a:lstStyle>
            <a:lvl1pPr algn="l" defTabSz="984077" rtl="0" eaLnBrk="1" fontAlgn="ctr" latinLnBrk="0" hangingPunct="1">
              <a:lnSpc>
                <a:spcPct val="100000"/>
              </a:lnSpc>
              <a:spcBef>
                <a:spcPct val="0"/>
              </a:spcBef>
              <a:buNone/>
              <a:defRPr kumimoji="1" sz="2800" kern="1200">
                <a:solidFill>
                  <a:schemeClr val="tx1"/>
                </a:solidFill>
                <a:latin typeface="STFangsong" panose="02010600040101010101" pitchFamily="2" charset="-122"/>
                <a:ea typeface="STFangsong" panose="02010600040101010101" pitchFamily="2" charset="-122"/>
                <a:cs typeface="+mj-cs"/>
              </a:defRPr>
            </a:lvl1pPr>
          </a:lstStyle>
          <a:p>
            <a:pPr algn="ctr"/>
            <a:r>
              <a:rPr lang="zh-CN" altLang="en-US" sz="3200" b="1" dirty="0">
                <a:latin typeface="Microsoft YaHei" panose="020B0503020204020204" pitchFamily="34" charset="-122"/>
                <a:ea typeface="Microsoft YaHei" panose="020B0503020204020204" pitchFamily="34" charset="-122"/>
              </a:rPr>
              <a:t>从挑西瓜说起</a:t>
            </a:r>
            <a:endParaRPr lang="en-US" altLang="zh-CN" sz="3200" b="1" dirty="0">
              <a:latin typeface="Microsoft YaHei" panose="020B0503020204020204" pitchFamily="34" charset="-122"/>
              <a:ea typeface="Microsoft YaHei" panose="020B0503020204020204" pitchFamily="34" charset="-122"/>
            </a:endParaRPr>
          </a:p>
          <a:p>
            <a:pPr algn="ctr"/>
            <a:endParaRPr lang="en-US" altLang="zh-CN" sz="3200" b="1" dirty="0">
              <a:latin typeface="Microsoft YaHei" panose="020B0503020204020204" pitchFamily="34" charset="-122"/>
              <a:ea typeface="Microsoft YaHei" panose="020B0503020204020204" pitchFamily="34" charset="-122"/>
            </a:endParaRPr>
          </a:p>
          <a:p>
            <a:pPr algn="ctr"/>
            <a:r>
              <a:rPr lang="zh-CN" altLang="en-US" sz="3200" dirty="0"/>
              <a:t>敲声音，看花纹、颜色</a:t>
            </a:r>
          </a:p>
          <a:p>
            <a:pPr algn="ctr"/>
            <a:endParaRPr lang="zh-CN" altLang="en-US" sz="3200" b="1" dirty="0">
              <a:latin typeface="Microsoft YaHei" panose="020B0503020204020204" pitchFamily="34" charset="-122"/>
              <a:ea typeface="Microsoft YaHei" panose="020B0503020204020204" pitchFamily="34" charset="-122"/>
            </a:endParaRPr>
          </a:p>
        </p:txBody>
      </p:sp>
      <p:sp>
        <p:nvSpPr>
          <p:cNvPr id="8" name="文本框 5">
            <a:extLst>
              <a:ext uri="{FF2B5EF4-FFF2-40B4-BE49-F238E27FC236}">
                <a16:creationId xmlns:a16="http://schemas.microsoft.com/office/drawing/2014/main" id="{D79D0767-09DA-435D-82E5-5DA6D12014C2}"/>
              </a:ext>
            </a:extLst>
          </p:cNvPr>
          <p:cNvSpPr txBox="1"/>
          <p:nvPr/>
        </p:nvSpPr>
        <p:spPr>
          <a:xfrm>
            <a:off x="-2544309" y="5844904"/>
            <a:ext cx="4330262" cy="683284"/>
          </a:xfrm>
          <a:prstGeom prst="rect">
            <a:avLst/>
          </a:prstGeom>
        </p:spPr>
        <p:txBody>
          <a:bodyPr vert="horz" lIns="91440" tIns="45720" rIns="91440" bIns="45720" rtlCol="0">
            <a:normAutofit/>
          </a:bodyPr>
          <a:lstStyle/>
          <a:p>
            <a:pPr algn="ctr">
              <a:lnSpc>
                <a:spcPct val="90000"/>
              </a:lnSpc>
              <a:spcBef>
                <a:spcPts val="1000"/>
              </a:spcBef>
            </a:pPr>
            <a:endParaRPr kumimoji="1" lang="zh-CN" altLang="en-US" sz="2800" dirty="0"/>
          </a:p>
        </p:txBody>
      </p:sp>
      <p:sp>
        <p:nvSpPr>
          <p:cNvPr id="12" name="Thought Bubble: Cloud 11">
            <a:extLst>
              <a:ext uri="{FF2B5EF4-FFF2-40B4-BE49-F238E27FC236}">
                <a16:creationId xmlns:a16="http://schemas.microsoft.com/office/drawing/2014/main" id="{31234EF5-DBA9-4C75-B9AF-91B1A0FAFF41}"/>
              </a:ext>
            </a:extLst>
          </p:cNvPr>
          <p:cNvSpPr/>
          <p:nvPr/>
        </p:nvSpPr>
        <p:spPr>
          <a:xfrm>
            <a:off x="6911826" y="1025848"/>
            <a:ext cx="2664296" cy="136815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什么是好瓜？</a:t>
            </a:r>
            <a:endParaRPr lang="en-US" sz="2000" b="1" dirty="0"/>
          </a:p>
        </p:txBody>
      </p:sp>
      <p:sp>
        <p:nvSpPr>
          <p:cNvPr id="13" name="Rectangle 12">
            <a:extLst>
              <a:ext uri="{FF2B5EF4-FFF2-40B4-BE49-F238E27FC236}">
                <a16:creationId xmlns:a16="http://schemas.microsoft.com/office/drawing/2014/main" id="{5FAEC38C-1470-430B-B3D9-7BE4B5433913}"/>
              </a:ext>
            </a:extLst>
          </p:cNvPr>
          <p:cNvSpPr/>
          <p:nvPr/>
        </p:nvSpPr>
        <p:spPr>
          <a:xfrm>
            <a:off x="5975722" y="6001880"/>
            <a:ext cx="5327650" cy="369332"/>
          </a:xfrm>
          <a:prstGeom prst="rect">
            <a:avLst/>
          </a:prstGeom>
        </p:spPr>
        <p:txBody>
          <a:bodyPr>
            <a:spAutoFit/>
          </a:bodyPr>
          <a:lstStyle/>
          <a:p>
            <a:r>
              <a:rPr lang="zh-CN" altLang="en-US" dirty="0">
                <a:solidFill>
                  <a:srgbClr val="C00000"/>
                </a:solidFill>
              </a:rPr>
              <a:t>好瓜：</a:t>
            </a:r>
            <a:r>
              <a:rPr lang="ja-JP" altLang="en-US" dirty="0">
                <a:solidFill>
                  <a:srgbClr val="C00000"/>
                </a:solidFill>
              </a:rPr>
              <a:t>响声浊响</a:t>
            </a:r>
            <a:r>
              <a:rPr lang="zh-CN" altLang="en-US" dirty="0">
                <a:solidFill>
                  <a:srgbClr val="C00000"/>
                </a:solidFill>
                <a:latin typeface="-apple-system"/>
              </a:rPr>
              <a:t>、</a:t>
            </a:r>
            <a:r>
              <a:rPr lang="zh-CN" altLang="en-US" dirty="0">
                <a:solidFill>
                  <a:srgbClr val="C00000"/>
                </a:solidFill>
              </a:rPr>
              <a:t>颜色深、条纹清晰</a:t>
            </a:r>
            <a:endParaRPr lang="en-US" dirty="0">
              <a:solidFill>
                <a:srgbClr val="C00000"/>
              </a:solidFill>
            </a:endParaRPr>
          </a:p>
        </p:txBody>
      </p:sp>
    </p:spTree>
    <p:extLst>
      <p:ext uri="{BB962C8B-B14F-4D97-AF65-F5344CB8AC3E}">
        <p14:creationId xmlns:p14="http://schemas.microsoft.com/office/powerpoint/2010/main" val="2789160934"/>
      </p:ext>
    </p:extLst>
  </p:cSld>
  <p:clrMapOvr>
    <a:masterClrMapping/>
  </p:clrMapOvr>
</p:sld>
</file>

<file path=ppt/theme/theme1.xml><?xml version="1.0" encoding="utf-8"?>
<a:theme xmlns:a="http://schemas.openxmlformats.org/drawingml/2006/main" name="FBテンプレート">
  <a:themeElements>
    <a:clrScheme name="ユーザー定義 1">
      <a:dk1>
        <a:sysClr val="windowText" lastClr="000000"/>
      </a:dk1>
      <a:lt1>
        <a:sysClr val="window" lastClr="FFFFFF"/>
      </a:lt1>
      <a:dk2>
        <a:srgbClr val="E70924"/>
      </a:dk2>
      <a:lt2>
        <a:srgbClr val="20828C"/>
      </a:lt2>
      <a:accent1>
        <a:srgbClr val="20828C"/>
      </a:accent1>
      <a:accent2>
        <a:srgbClr val="3EC2CC"/>
      </a:accent2>
      <a:accent3>
        <a:srgbClr val="A2F4FF"/>
      </a:accent3>
      <a:accent4>
        <a:srgbClr val="8C8C8C"/>
      </a:accent4>
      <a:accent5>
        <a:srgbClr val="BEBEBE"/>
      </a:accent5>
      <a:accent6>
        <a:srgbClr val="D8D8D8"/>
      </a:accent6>
      <a:hlink>
        <a:srgbClr val="0000FF"/>
      </a:hlink>
      <a:folHlink>
        <a:srgbClr val="800080"/>
      </a:folHlink>
    </a:clrScheme>
    <a:fontScheme name="FFBI">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bination1.potx" id="{E685A6BE-9FC6-4A22-AB76-A938B2F2C2C6}" vid="{78C3C667-D2D2-4264-9724-531982DE32F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combination1</Template>
  <TotalTime>0</TotalTime>
  <Words>3633</Words>
  <Application>Microsoft Office PowerPoint</Application>
  <PresentationFormat>Custom</PresentationFormat>
  <Paragraphs>331</Paragraphs>
  <Slides>19</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-apple-system</vt:lpstr>
      <vt:lpstr>等线</vt:lpstr>
      <vt:lpstr>メイリオ</vt:lpstr>
      <vt:lpstr>Microsoft YaHei</vt:lpstr>
      <vt:lpstr>PingFang SC</vt:lpstr>
      <vt:lpstr>宋体</vt:lpstr>
      <vt:lpstr>STFangsong</vt:lpstr>
      <vt:lpstr>YouYuan</vt:lpstr>
      <vt:lpstr>游ゴシック</vt:lpstr>
      <vt:lpstr>Arial</vt:lpstr>
      <vt:lpstr>Arial</vt:lpstr>
      <vt:lpstr>Times New Roman</vt:lpstr>
      <vt:lpstr>Wingdings</vt:lpstr>
      <vt:lpstr>FBテンプレート</vt:lpstr>
      <vt:lpstr>浅谈AI（Ⅰ）：人工智能简介</vt:lpstr>
      <vt:lpstr>AI部署在全球企业中的战略地位</vt:lpstr>
      <vt:lpstr>新一代人工智能发展规划</vt:lpstr>
      <vt:lpstr>人工智能的发展</vt:lpstr>
      <vt:lpstr>什么是人工智能</vt:lpstr>
      <vt:lpstr>AI在日常生活中的应用</vt:lpstr>
      <vt:lpstr>AI在日常生活中的应用2</vt:lpstr>
      <vt:lpstr>人工智能、机器学习、深度学习三者之间的关系</vt:lpstr>
      <vt:lpstr>从人类学习到机器学习</vt:lpstr>
      <vt:lpstr>机器如何学习</vt:lpstr>
      <vt:lpstr>什么时候需要机器学习</vt:lpstr>
      <vt:lpstr>机器学习入门宝典</vt:lpstr>
      <vt:lpstr>机器学习入门资料</vt:lpstr>
      <vt:lpstr>Alpha Go 做了什么</vt:lpstr>
      <vt:lpstr>什么是深度学习？</vt:lpstr>
      <vt:lpstr>什么是深度学习？</vt:lpstr>
      <vt:lpstr>常用名词解释</vt:lpstr>
      <vt:lpstr>常用名词解释</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2021-06-30T02:08:36Z</dcterms:created>
  <dcterms:modified xsi:type="dcterms:W3CDTF">2021-07-21T08:17:30Z</dcterms:modified>
</cp:coreProperties>
</file>