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8" r:id="rId5"/>
    <p:sldId id="262" r:id="rId6"/>
    <p:sldId id="263" r:id="rId7"/>
    <p:sldId id="264" r:id="rId8"/>
    <p:sldId id="272" r:id="rId9"/>
    <p:sldId id="265" r:id="rId10"/>
    <p:sldId id="273" r:id="rId11"/>
    <p:sldId id="269" r:id="rId12"/>
    <p:sldId id="274" r:id="rId13"/>
    <p:sldId id="270" r:id="rId14"/>
    <p:sldId id="277" r:id="rId15"/>
    <p:sldId id="271" r:id="rId16"/>
    <p:sldId id="278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수민" userId="9c38f0454dee5e24" providerId="LiveId" clId="{268BBDB2-B12A-4313-86C6-4939350AFFE6}"/>
    <pc:docChg chg="undo custSel modSld">
      <pc:chgData name="홍 수민" userId="9c38f0454dee5e24" providerId="LiveId" clId="{268BBDB2-B12A-4313-86C6-4939350AFFE6}" dt="2021-11-22T07:11:35.278" v="34" actId="2711"/>
      <pc:docMkLst>
        <pc:docMk/>
      </pc:docMkLst>
      <pc:sldChg chg="addSp modSp mod">
        <pc:chgData name="홍 수민" userId="9c38f0454dee5e24" providerId="LiveId" clId="{268BBDB2-B12A-4313-86C6-4939350AFFE6}" dt="2021-11-22T07:11:35.278" v="34" actId="2711"/>
        <pc:sldMkLst>
          <pc:docMk/>
          <pc:sldMk cId="2337449437" sldId="260"/>
        </pc:sldMkLst>
        <pc:spChg chg="add mod">
          <ac:chgData name="홍 수민" userId="9c38f0454dee5e24" providerId="LiveId" clId="{268BBDB2-B12A-4313-86C6-4939350AFFE6}" dt="2021-11-22T07:11:35.278" v="34" actId="2711"/>
          <ac:spMkLst>
            <pc:docMk/>
            <pc:sldMk cId="2337449437" sldId="260"/>
            <ac:spMk id="13" creationId="{8F42E72A-388C-49EC-BCAB-210C5E45DABE}"/>
          </ac:spMkLst>
        </pc:spChg>
        <pc:grpChg chg="mod">
          <ac:chgData name="홍 수민" userId="9c38f0454dee5e24" providerId="LiveId" clId="{268BBDB2-B12A-4313-86C6-4939350AFFE6}" dt="2021-11-22T07:11:20.295" v="30" actId="1076"/>
          <ac:grpSpMkLst>
            <pc:docMk/>
            <pc:sldMk cId="2337449437" sldId="260"/>
            <ac:grpSpMk id="3" creationId="{00000000-0000-0000-0000-000000000000}"/>
          </ac:grpSpMkLst>
        </pc:grpChg>
      </pc:sldChg>
    </pc:docChg>
  </pc:docChgLst>
  <pc:docChgLst>
    <pc:chgData name="홍 수민" userId="9c38f0454dee5e24" providerId="LiveId" clId="{4A262A0E-DA8A-45D8-A76A-8AE329C7B90E}"/>
    <pc:docChg chg="undo custSel addSld delSld modSld">
      <pc:chgData name="홍 수민" userId="9c38f0454dee5e24" providerId="LiveId" clId="{4A262A0E-DA8A-45D8-A76A-8AE329C7B90E}" dt="2021-11-23T07:02:46.311" v="3981" actId="1076"/>
      <pc:docMkLst>
        <pc:docMk/>
      </pc:docMkLst>
      <pc:sldChg chg="modSp mod">
        <pc:chgData name="홍 수민" userId="9c38f0454dee5e24" providerId="LiveId" clId="{4A262A0E-DA8A-45D8-A76A-8AE329C7B90E}" dt="2021-11-22T07:27:51.234" v="45" actId="20577"/>
        <pc:sldMkLst>
          <pc:docMk/>
          <pc:sldMk cId="817433099" sldId="257"/>
        </pc:sldMkLst>
        <pc:spChg chg="mod">
          <ac:chgData name="홍 수민" userId="9c38f0454dee5e24" providerId="LiveId" clId="{4A262A0E-DA8A-45D8-A76A-8AE329C7B90E}" dt="2021-11-22T07:19:16.935" v="3" actId="2711"/>
          <ac:spMkLst>
            <pc:docMk/>
            <pc:sldMk cId="817433099" sldId="257"/>
            <ac:spMk id="15" creationId="{6561A9A4-EDCB-4898-9BC6-BE42CB3CFCE4}"/>
          </ac:spMkLst>
        </pc:spChg>
        <pc:spChg chg="mod">
          <ac:chgData name="홍 수민" userId="9c38f0454dee5e24" providerId="LiveId" clId="{4A262A0E-DA8A-45D8-A76A-8AE329C7B90E}" dt="2021-11-22T07:19:16.935" v="3" actId="2711"/>
          <ac:spMkLst>
            <pc:docMk/>
            <pc:sldMk cId="817433099" sldId="257"/>
            <ac:spMk id="16" creationId="{7A5D4BE0-FE89-44CC-8C4F-2EABCBA26CB4}"/>
          </ac:spMkLst>
        </pc:spChg>
        <pc:spChg chg="mod">
          <ac:chgData name="홍 수민" userId="9c38f0454dee5e24" providerId="LiveId" clId="{4A262A0E-DA8A-45D8-A76A-8AE329C7B90E}" dt="2021-11-22T07:19:16.935" v="3" actId="2711"/>
          <ac:spMkLst>
            <pc:docMk/>
            <pc:sldMk cId="817433099" sldId="257"/>
            <ac:spMk id="17" creationId="{7650542D-B4EC-4941-BB4C-D7611EF81D57}"/>
          </ac:spMkLst>
        </pc:spChg>
        <pc:spChg chg="mod">
          <ac:chgData name="홍 수민" userId="9c38f0454dee5e24" providerId="LiveId" clId="{4A262A0E-DA8A-45D8-A76A-8AE329C7B90E}" dt="2021-11-22T07:19:16.935" v="3" actId="2711"/>
          <ac:spMkLst>
            <pc:docMk/>
            <pc:sldMk cId="817433099" sldId="257"/>
            <ac:spMk id="18" creationId="{B94B43E6-90B8-46FB-96D7-8DED5085662A}"/>
          </ac:spMkLst>
        </pc:spChg>
        <pc:spChg chg="mod">
          <ac:chgData name="홍 수민" userId="9c38f0454dee5e24" providerId="LiveId" clId="{4A262A0E-DA8A-45D8-A76A-8AE329C7B90E}" dt="2021-11-22T07:19:16.935" v="3" actId="2711"/>
          <ac:spMkLst>
            <pc:docMk/>
            <pc:sldMk cId="817433099" sldId="257"/>
            <ac:spMk id="19" creationId="{FF4BE361-3683-49AA-BF20-5ECFF7216D55}"/>
          </ac:spMkLst>
        </pc:spChg>
        <pc:spChg chg="mod">
          <ac:chgData name="홍 수민" userId="9c38f0454dee5e24" providerId="LiveId" clId="{4A262A0E-DA8A-45D8-A76A-8AE329C7B90E}" dt="2021-11-22T07:27:51.234" v="45" actId="20577"/>
          <ac:spMkLst>
            <pc:docMk/>
            <pc:sldMk cId="817433099" sldId="257"/>
            <ac:spMk id="20" creationId="{ED705F7A-8869-4FF4-91FD-D9F5236DB90C}"/>
          </ac:spMkLst>
        </pc:spChg>
      </pc:sldChg>
      <pc:sldChg chg="del">
        <pc:chgData name="홍 수민" userId="9c38f0454dee5e24" providerId="LiveId" clId="{4A262A0E-DA8A-45D8-A76A-8AE329C7B90E}" dt="2021-11-23T05:29:48.373" v="2415" actId="47"/>
        <pc:sldMkLst>
          <pc:docMk/>
          <pc:sldMk cId="3420529850" sldId="259"/>
        </pc:sldMkLst>
      </pc:sldChg>
      <pc:sldChg chg="addSp delSp modSp mod">
        <pc:chgData name="홍 수민" userId="9c38f0454dee5e24" providerId="LiveId" clId="{4A262A0E-DA8A-45D8-A76A-8AE329C7B90E}" dt="2021-11-22T08:37:53.837" v="1613" actId="2711"/>
        <pc:sldMkLst>
          <pc:docMk/>
          <pc:sldMk cId="2337449437" sldId="260"/>
        </pc:sldMkLst>
        <pc:spChg chg="mod">
          <ac:chgData name="홍 수민" userId="9c38f0454dee5e24" providerId="LiveId" clId="{4A262A0E-DA8A-45D8-A76A-8AE329C7B90E}" dt="2021-11-22T07:41:54.654" v="103" actId="207"/>
          <ac:spMkLst>
            <pc:docMk/>
            <pc:sldMk cId="2337449437" sldId="260"/>
            <ac:spMk id="8" creationId="{6561A9A4-EDCB-4898-9BC6-BE42CB3CFCE4}"/>
          </ac:spMkLst>
        </pc:spChg>
        <pc:spChg chg="mod">
          <ac:chgData name="홍 수민" userId="9c38f0454dee5e24" providerId="LiveId" clId="{4A262A0E-DA8A-45D8-A76A-8AE329C7B90E}" dt="2021-11-22T07:28:04.613" v="52" actId="20577"/>
          <ac:spMkLst>
            <pc:docMk/>
            <pc:sldMk cId="2337449437" sldId="260"/>
            <ac:spMk id="9" creationId="{7A5D4BE0-FE89-44CC-8C4F-2EABCBA26CB4}"/>
          </ac:spMkLst>
        </pc:spChg>
        <pc:spChg chg="mod">
          <ac:chgData name="홍 수민" userId="9c38f0454dee5e24" providerId="LiveId" clId="{4A262A0E-DA8A-45D8-A76A-8AE329C7B90E}" dt="2021-11-22T07:37:38.388" v="71"/>
          <ac:spMkLst>
            <pc:docMk/>
            <pc:sldMk cId="2337449437" sldId="260"/>
            <ac:spMk id="13" creationId="{8F42E72A-388C-49EC-BCAB-210C5E45DABE}"/>
          </ac:spMkLst>
        </pc:spChg>
        <pc:spChg chg="add del mod">
          <ac:chgData name="홍 수민" userId="9c38f0454dee5e24" providerId="LiveId" clId="{4A262A0E-DA8A-45D8-A76A-8AE329C7B90E}" dt="2021-11-22T07:47:01.220" v="141" actId="478"/>
          <ac:spMkLst>
            <pc:docMk/>
            <pc:sldMk cId="2337449437" sldId="260"/>
            <ac:spMk id="24" creationId="{C06B746E-E3CE-4E71-8DD6-3D9209BEC5A1}"/>
          </ac:spMkLst>
        </pc:spChg>
        <pc:spChg chg="add mod">
          <ac:chgData name="홍 수민" userId="9c38f0454dee5e24" providerId="LiveId" clId="{4A262A0E-DA8A-45D8-A76A-8AE329C7B90E}" dt="2021-11-22T08:37:53.837" v="1613" actId="2711"/>
          <ac:spMkLst>
            <pc:docMk/>
            <pc:sldMk cId="2337449437" sldId="260"/>
            <ac:spMk id="29" creationId="{1EC1CCC2-15F4-4120-8F1A-7AC77239451D}"/>
          </ac:spMkLst>
        </pc:spChg>
        <pc:picChg chg="add mod">
          <ac:chgData name="홍 수민" userId="9c38f0454dee5e24" providerId="LiveId" clId="{4A262A0E-DA8A-45D8-A76A-8AE329C7B90E}" dt="2021-11-22T07:49:00.637" v="293" actId="1076"/>
          <ac:picMkLst>
            <pc:docMk/>
            <pc:sldMk cId="2337449437" sldId="260"/>
            <ac:picMk id="4" creationId="{7280C998-2517-45A9-98B4-01A5F524211A}"/>
          </ac:picMkLst>
        </pc:picChg>
        <pc:picChg chg="add mod">
          <ac:chgData name="홍 수민" userId="9c38f0454dee5e24" providerId="LiveId" clId="{4A262A0E-DA8A-45D8-A76A-8AE329C7B90E}" dt="2021-11-22T07:49:12.912" v="297" actId="1076"/>
          <ac:picMkLst>
            <pc:docMk/>
            <pc:sldMk cId="2337449437" sldId="260"/>
            <ac:picMk id="15" creationId="{F9DDEBFB-FEA4-49F2-A8F6-90609790A323}"/>
          </ac:picMkLst>
        </pc:picChg>
        <pc:picChg chg="add del mod">
          <ac:chgData name="홍 수민" userId="9c38f0454dee5e24" providerId="LiveId" clId="{4A262A0E-DA8A-45D8-A76A-8AE329C7B90E}" dt="2021-11-22T07:40:50.455" v="85" actId="478"/>
          <ac:picMkLst>
            <pc:docMk/>
            <pc:sldMk cId="2337449437" sldId="260"/>
            <ac:picMk id="17" creationId="{1AFA7C54-9709-481E-A56E-6E12C8AC1C9C}"/>
          </ac:picMkLst>
        </pc:picChg>
        <pc:picChg chg="add del mod">
          <ac:chgData name="홍 수민" userId="9c38f0454dee5e24" providerId="LiveId" clId="{4A262A0E-DA8A-45D8-A76A-8AE329C7B90E}" dt="2021-11-22T07:41:54.236" v="102"/>
          <ac:picMkLst>
            <pc:docMk/>
            <pc:sldMk cId="2337449437" sldId="260"/>
            <ac:picMk id="19" creationId="{57D48C71-40D6-4A97-BFC3-DEE71AD9F53C}"/>
          </ac:picMkLst>
        </pc:picChg>
        <pc:picChg chg="add mod">
          <ac:chgData name="홍 수민" userId="9c38f0454dee5e24" providerId="LiveId" clId="{4A262A0E-DA8A-45D8-A76A-8AE329C7B90E}" dt="2021-11-22T07:49:32.194" v="304" actId="14100"/>
          <ac:picMkLst>
            <pc:docMk/>
            <pc:sldMk cId="2337449437" sldId="260"/>
            <ac:picMk id="21" creationId="{8A8FD830-2EAE-417A-9F2D-BE3B2E25B067}"/>
          </ac:picMkLst>
        </pc:picChg>
        <pc:picChg chg="add mod">
          <ac:chgData name="홍 수민" userId="9c38f0454dee5e24" providerId="LiveId" clId="{4A262A0E-DA8A-45D8-A76A-8AE329C7B90E}" dt="2021-11-22T07:49:19.544" v="298" actId="1076"/>
          <ac:picMkLst>
            <pc:docMk/>
            <pc:sldMk cId="2337449437" sldId="260"/>
            <ac:picMk id="23" creationId="{9D7C0658-D792-4EF5-A540-FCB90C903C0B}"/>
          </ac:picMkLst>
        </pc:picChg>
        <pc:picChg chg="add mod">
          <ac:chgData name="홍 수민" userId="9c38f0454dee5e24" providerId="LiveId" clId="{4A262A0E-DA8A-45D8-A76A-8AE329C7B90E}" dt="2021-11-22T07:50:05.828" v="313" actId="1076"/>
          <ac:picMkLst>
            <pc:docMk/>
            <pc:sldMk cId="2337449437" sldId="260"/>
            <ac:picMk id="26" creationId="{736ED5CF-251C-4711-9BDD-AAA1E4E7B6CD}"/>
          </ac:picMkLst>
        </pc:picChg>
        <pc:picChg chg="add mod ord">
          <ac:chgData name="홍 수민" userId="9c38f0454dee5e24" providerId="LiveId" clId="{4A262A0E-DA8A-45D8-A76A-8AE329C7B90E}" dt="2021-11-22T07:49:53.536" v="311" actId="166"/>
          <ac:picMkLst>
            <pc:docMk/>
            <pc:sldMk cId="2337449437" sldId="260"/>
            <ac:picMk id="28" creationId="{0D6672F1-7C99-4E91-8D32-ADF9E9C9F793}"/>
          </ac:picMkLst>
        </pc:pic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74154887" sldId="261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1997919772" sldId="261"/>
        </pc:sldMkLst>
      </pc:sldChg>
      <pc:sldChg chg="addSp delSp modSp add mod">
        <pc:chgData name="홍 수민" userId="9c38f0454dee5e24" providerId="LiveId" clId="{4A262A0E-DA8A-45D8-A76A-8AE329C7B90E}" dt="2021-11-22T08:38:22.415" v="1614" actId="2711"/>
        <pc:sldMkLst>
          <pc:docMk/>
          <pc:sldMk cId="3347716965" sldId="261"/>
        </pc:sldMkLst>
        <pc:spChg chg="del mod">
          <ac:chgData name="홍 수민" userId="9c38f0454dee5e24" providerId="LiveId" clId="{4A262A0E-DA8A-45D8-A76A-8AE329C7B90E}" dt="2021-11-22T07:53:23.137" v="343" actId="478"/>
          <ac:spMkLst>
            <pc:docMk/>
            <pc:sldMk cId="3347716965" sldId="261"/>
            <ac:spMk id="13" creationId="{8F42E72A-388C-49EC-BCAB-210C5E45DABE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14" creationId="{9EAA7FF7-BBB0-4436-8008-75A5104CB84E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16" creationId="{A36DCD8E-9D50-4ACD-A172-FBD29BA91C19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19" creationId="{88F6B333-93B7-41E6-AB7C-D513EE01244A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24" creationId="{86D4141E-A896-462A-8436-BB1CB272BB6C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26" creationId="{ABB828DD-808B-4187-B674-0D6FABB3D5D3}"/>
          </ac:spMkLst>
        </pc:spChg>
        <pc:spChg chg="add del mod">
          <ac:chgData name="홍 수민" userId="9c38f0454dee5e24" providerId="LiveId" clId="{4A262A0E-DA8A-45D8-A76A-8AE329C7B90E}" dt="2021-11-22T08:04:48.147" v="837" actId="478"/>
          <ac:spMkLst>
            <pc:docMk/>
            <pc:sldMk cId="3347716965" sldId="261"/>
            <ac:spMk id="29" creationId="{F0C60ECB-2B53-4A8F-BD3C-29C5D5238165}"/>
          </ac:spMkLst>
        </pc:spChg>
        <pc:spChg chg="add del mod">
          <ac:chgData name="홍 수민" userId="9c38f0454dee5e24" providerId="LiveId" clId="{4A262A0E-DA8A-45D8-A76A-8AE329C7B90E}" dt="2021-11-22T08:04:48.147" v="837" actId="478"/>
          <ac:spMkLst>
            <pc:docMk/>
            <pc:sldMk cId="3347716965" sldId="261"/>
            <ac:spMk id="33" creationId="{A2188E96-EF25-4AD0-9107-C6F629DCB92D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36" creationId="{BFE66A8E-D224-4763-B5AE-AAD30F64FF64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39" creationId="{51632CF8-7B59-4F99-BC37-E21DB01D0C05}"/>
          </ac:spMkLst>
        </pc:spChg>
        <pc:spChg chg="add mod">
          <ac:chgData name="홍 수민" userId="9c38f0454dee5e24" providerId="LiveId" clId="{4A262A0E-DA8A-45D8-A76A-8AE329C7B90E}" dt="2021-11-22T08:38:22.415" v="1614" actId="2711"/>
          <ac:spMkLst>
            <pc:docMk/>
            <pc:sldMk cId="3347716965" sldId="261"/>
            <ac:spMk id="42" creationId="{B236A154-6670-4C9B-8E9F-D8CD803EEF1B}"/>
          </ac:spMkLst>
        </pc:spChg>
        <pc:grpChg chg="mod">
          <ac:chgData name="홍 수민" userId="9c38f0454dee5e24" providerId="LiveId" clId="{4A262A0E-DA8A-45D8-A76A-8AE329C7B90E}" dt="2021-11-22T08:12:04.689" v="931" actId="1076"/>
          <ac:grpSpMkLst>
            <pc:docMk/>
            <pc:sldMk cId="3347716965" sldId="261"/>
            <ac:grpSpMk id="3" creationId="{00000000-0000-0000-0000-000000000000}"/>
          </ac:grpSpMkLst>
        </pc:grpChg>
        <pc:picChg chg="add mod">
          <ac:chgData name="홍 수민" userId="9c38f0454dee5e24" providerId="LiveId" clId="{4A262A0E-DA8A-45D8-A76A-8AE329C7B90E}" dt="2021-11-22T07:52:42.513" v="316" actId="1076"/>
          <ac:picMkLst>
            <pc:docMk/>
            <pc:sldMk cId="3347716965" sldId="261"/>
            <ac:picMk id="4" creationId="{F4C8E674-5308-40E1-9E3F-47392A245C3B}"/>
          </ac:picMkLst>
        </pc:picChg>
        <pc:picChg chg="add del mod">
          <ac:chgData name="홍 수민" userId="9c38f0454dee5e24" providerId="LiveId" clId="{4A262A0E-DA8A-45D8-A76A-8AE329C7B90E}" dt="2021-11-22T08:22:47.621" v="1070" actId="21"/>
          <ac:picMkLst>
            <pc:docMk/>
            <pc:sldMk cId="3347716965" sldId="261"/>
            <ac:picMk id="46" creationId="{4C0B1D9A-5AFE-4E5B-9636-85C3FC552BE0}"/>
          </ac:picMkLst>
        </pc:picChg>
        <pc:cxnChg chg="add mod">
          <ac:chgData name="홍 수민" userId="9c38f0454dee5e24" providerId="LiveId" clId="{4A262A0E-DA8A-45D8-A76A-8AE329C7B90E}" dt="2021-11-22T07:55:30.993" v="424" actId="1036"/>
          <ac:cxnSpMkLst>
            <pc:docMk/>
            <pc:sldMk cId="3347716965" sldId="261"/>
            <ac:cxnSpMk id="15" creationId="{469B490C-6064-48AC-9AF3-E3F593ECF726}"/>
          </ac:cxnSpMkLst>
        </pc:cxnChg>
        <pc:cxnChg chg="add mod">
          <ac:chgData name="홍 수민" userId="9c38f0454dee5e24" providerId="LiveId" clId="{4A262A0E-DA8A-45D8-A76A-8AE329C7B90E}" dt="2021-11-22T08:20:37.906" v="970" actId="1076"/>
          <ac:cxnSpMkLst>
            <pc:docMk/>
            <pc:sldMk cId="3347716965" sldId="261"/>
            <ac:cxnSpMk id="17" creationId="{28DE959A-1C85-4D11-914D-B90BD7F35AB0}"/>
          </ac:cxnSpMkLst>
        </pc:cxnChg>
        <pc:cxnChg chg="add mod">
          <ac:chgData name="홍 수민" userId="9c38f0454dee5e24" providerId="LiveId" clId="{4A262A0E-DA8A-45D8-A76A-8AE329C7B90E}" dt="2021-11-22T07:59:10.328" v="527" actId="14100"/>
          <ac:cxnSpMkLst>
            <pc:docMk/>
            <pc:sldMk cId="3347716965" sldId="261"/>
            <ac:cxnSpMk id="22" creationId="{4A0148BD-2613-41DE-9E1B-ED32A2D1DFDF}"/>
          </ac:cxnSpMkLst>
        </pc:cxnChg>
        <pc:cxnChg chg="add mod">
          <ac:chgData name="홍 수민" userId="9c38f0454dee5e24" providerId="LiveId" clId="{4A262A0E-DA8A-45D8-A76A-8AE329C7B90E}" dt="2021-11-22T08:00:11.104" v="616" actId="14100"/>
          <ac:cxnSpMkLst>
            <pc:docMk/>
            <pc:sldMk cId="3347716965" sldId="261"/>
            <ac:cxnSpMk id="25" creationId="{32AF5FC6-AC0D-4CA1-A3F4-D381C3ED2A2A}"/>
          </ac:cxnSpMkLst>
        </pc:cxnChg>
        <pc:cxnChg chg="add del mod">
          <ac:chgData name="홍 수민" userId="9c38f0454dee5e24" providerId="LiveId" clId="{4A262A0E-DA8A-45D8-A76A-8AE329C7B90E}" dt="2021-11-22T08:04:48.147" v="837" actId="478"/>
          <ac:cxnSpMkLst>
            <pc:docMk/>
            <pc:sldMk cId="3347716965" sldId="261"/>
            <ac:cxnSpMk id="28" creationId="{B750E991-7876-4B34-BCF8-2F37447E9F75}"/>
          </ac:cxnSpMkLst>
        </pc:cxnChg>
        <pc:cxnChg chg="add del mod">
          <ac:chgData name="홍 수민" userId="9c38f0454dee5e24" providerId="LiveId" clId="{4A262A0E-DA8A-45D8-A76A-8AE329C7B90E}" dt="2021-11-22T08:04:48.147" v="837" actId="478"/>
          <ac:cxnSpMkLst>
            <pc:docMk/>
            <pc:sldMk cId="3347716965" sldId="261"/>
            <ac:cxnSpMk id="32" creationId="{67B812CD-09C7-4EAB-A4AB-ABD92DD0307C}"/>
          </ac:cxnSpMkLst>
        </pc:cxnChg>
        <pc:cxnChg chg="add mod">
          <ac:chgData name="홍 수민" userId="9c38f0454dee5e24" providerId="LiveId" clId="{4A262A0E-DA8A-45D8-A76A-8AE329C7B90E}" dt="2021-11-22T08:07:10.539" v="886" actId="14100"/>
          <ac:cxnSpMkLst>
            <pc:docMk/>
            <pc:sldMk cId="3347716965" sldId="261"/>
            <ac:cxnSpMk id="35" creationId="{AF014EB5-3B39-47ED-BAF6-764742842B6A}"/>
          </ac:cxnSpMkLst>
        </pc:cxnChg>
        <pc:cxnChg chg="add mod">
          <ac:chgData name="홍 수민" userId="9c38f0454dee5e24" providerId="LiveId" clId="{4A262A0E-DA8A-45D8-A76A-8AE329C7B90E}" dt="2021-11-22T08:12:14.512" v="933" actId="14100"/>
          <ac:cxnSpMkLst>
            <pc:docMk/>
            <pc:sldMk cId="3347716965" sldId="261"/>
            <ac:cxnSpMk id="38" creationId="{9BBE2647-01E6-42F4-8107-D2117A96916C}"/>
          </ac:cxnSpMkLst>
        </pc:cxnChg>
        <pc:cxnChg chg="add mod">
          <ac:chgData name="홍 수민" userId="9c38f0454dee5e24" providerId="LiveId" clId="{4A262A0E-DA8A-45D8-A76A-8AE329C7B90E}" dt="2021-11-22T08:21:16.419" v="1039" actId="14100"/>
          <ac:cxnSpMkLst>
            <pc:docMk/>
            <pc:sldMk cId="3347716965" sldId="261"/>
            <ac:cxnSpMk id="41" creationId="{125E4991-EF6D-49E3-A119-DF1EAEDC5F75}"/>
          </ac:cxnSpMkLst>
        </pc:cxnChg>
      </pc:sldChg>
      <pc:sldChg chg="addSp delSp modSp add mod">
        <pc:chgData name="홍 수민" userId="9c38f0454dee5e24" providerId="LiveId" clId="{4A262A0E-DA8A-45D8-A76A-8AE329C7B90E}" dt="2021-11-22T08:40:49.600" v="1629" actId="1076"/>
        <pc:sldMkLst>
          <pc:docMk/>
          <pc:sldMk cId="9835832" sldId="262"/>
        </pc:sldMkLst>
        <pc:spChg chg="del mod">
          <ac:chgData name="홍 수민" userId="9c38f0454dee5e24" providerId="LiveId" clId="{4A262A0E-DA8A-45D8-A76A-8AE329C7B90E}" dt="2021-11-22T08:31:19.249" v="1472" actId="478"/>
          <ac:spMkLst>
            <pc:docMk/>
            <pc:sldMk cId="9835832" sldId="262"/>
            <ac:spMk id="13" creationId="{8F42E72A-388C-49EC-BCAB-210C5E45DABE}"/>
          </ac:spMkLst>
        </pc:spChg>
        <pc:spChg chg="add mod">
          <ac:chgData name="홍 수민" userId="9c38f0454dee5e24" providerId="LiveId" clId="{4A262A0E-DA8A-45D8-A76A-8AE329C7B90E}" dt="2021-11-22T08:39:47.391" v="1616" actId="2711"/>
          <ac:spMkLst>
            <pc:docMk/>
            <pc:sldMk cId="9835832" sldId="262"/>
            <ac:spMk id="14" creationId="{814FC7F8-41CE-4644-82D2-FA091EF12932}"/>
          </ac:spMkLst>
        </pc:spChg>
        <pc:spChg chg="add mod">
          <ac:chgData name="홍 수민" userId="9c38f0454dee5e24" providerId="LiveId" clId="{4A262A0E-DA8A-45D8-A76A-8AE329C7B90E}" dt="2021-11-22T08:40:49.600" v="1629" actId="1076"/>
          <ac:spMkLst>
            <pc:docMk/>
            <pc:sldMk cId="9835832" sldId="262"/>
            <ac:spMk id="16" creationId="{0C58639B-163A-4B05-99FC-DA46E71C9F7D}"/>
          </ac:spMkLst>
        </pc:spChg>
        <pc:spChg chg="add del mod">
          <ac:chgData name="홍 수민" userId="9c38f0454dee5e24" providerId="LiveId" clId="{4A262A0E-DA8A-45D8-A76A-8AE329C7B90E}" dt="2021-11-22T08:40:42.636" v="1627" actId="478"/>
          <ac:spMkLst>
            <pc:docMk/>
            <pc:sldMk cId="9835832" sldId="262"/>
            <ac:spMk id="17" creationId="{280CAF49-707E-4867-9C46-55BAA9D3C700}"/>
          </ac:spMkLst>
        </pc:spChg>
        <pc:grpChg chg="mod">
          <ac:chgData name="홍 수민" userId="9c38f0454dee5e24" providerId="LiveId" clId="{4A262A0E-DA8A-45D8-A76A-8AE329C7B90E}" dt="2021-11-22T08:35:43.327" v="1606" actId="1076"/>
          <ac:grpSpMkLst>
            <pc:docMk/>
            <pc:sldMk cId="9835832" sldId="262"/>
            <ac:grpSpMk id="3" creationId="{00000000-0000-0000-0000-000000000000}"/>
          </ac:grpSpMkLst>
        </pc:grpChg>
        <pc:picChg chg="add mod">
          <ac:chgData name="홍 수민" userId="9c38f0454dee5e24" providerId="LiveId" clId="{4A262A0E-DA8A-45D8-A76A-8AE329C7B90E}" dt="2021-11-22T08:35:24.510" v="1602" actId="1076"/>
          <ac:picMkLst>
            <pc:docMk/>
            <pc:sldMk cId="9835832" sldId="262"/>
            <ac:picMk id="4" creationId="{25CA3F32-1BD9-4F96-B6ED-D5D1B14CF586}"/>
          </ac:picMkLst>
        </pc:picChg>
        <pc:picChg chg="add mod">
          <ac:chgData name="홍 수민" userId="9c38f0454dee5e24" providerId="LiveId" clId="{4A262A0E-DA8A-45D8-A76A-8AE329C7B90E}" dt="2021-11-22T08:40:44.637" v="1628" actId="1076"/>
          <ac:picMkLst>
            <pc:docMk/>
            <pc:sldMk cId="9835832" sldId="262"/>
            <ac:picMk id="15" creationId="{F01835E3-CA0A-4D8C-89F1-472F696075C3}"/>
          </ac:picMkLst>
        </pc:pic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379487597" sldId="262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3837507379" sldId="262"/>
        </pc:sldMkLst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369278062" sldId="263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1255262886" sldId="263"/>
        </pc:sldMkLst>
      </pc:sldChg>
      <pc:sldChg chg="addSp delSp modSp add mod">
        <pc:chgData name="홍 수민" userId="9c38f0454dee5e24" providerId="LiveId" clId="{4A262A0E-DA8A-45D8-A76A-8AE329C7B90E}" dt="2021-11-22T08:50:16.503" v="1812" actId="1076"/>
        <pc:sldMkLst>
          <pc:docMk/>
          <pc:sldMk cId="2097497653" sldId="263"/>
        </pc:sldMkLst>
        <pc:spChg chg="del mod">
          <ac:chgData name="홍 수민" userId="9c38f0454dee5e24" providerId="LiveId" clId="{4A262A0E-DA8A-45D8-A76A-8AE329C7B90E}" dt="2021-11-22T08:41:34.022" v="1637" actId="478"/>
          <ac:spMkLst>
            <pc:docMk/>
            <pc:sldMk cId="2097497653" sldId="263"/>
            <ac:spMk id="13" creationId="{8F42E72A-388C-49EC-BCAB-210C5E45DABE}"/>
          </ac:spMkLst>
        </pc:spChg>
        <pc:spChg chg="add mod">
          <ac:chgData name="홍 수민" userId="9c38f0454dee5e24" providerId="LiveId" clId="{4A262A0E-DA8A-45D8-A76A-8AE329C7B90E}" dt="2021-11-22T08:41:44.025" v="1679"/>
          <ac:spMkLst>
            <pc:docMk/>
            <pc:sldMk cId="2097497653" sldId="263"/>
            <ac:spMk id="14" creationId="{9898A0ED-54FE-4CF1-8378-5FA4289AFEF2}"/>
          </ac:spMkLst>
        </pc:spChg>
        <pc:spChg chg="add mod">
          <ac:chgData name="홍 수민" userId="9c38f0454dee5e24" providerId="LiveId" clId="{4A262A0E-DA8A-45D8-A76A-8AE329C7B90E}" dt="2021-11-22T08:50:16.503" v="1812" actId="1076"/>
          <ac:spMkLst>
            <pc:docMk/>
            <pc:sldMk cId="2097497653" sldId="263"/>
            <ac:spMk id="15" creationId="{4358D85D-5C22-4828-94E9-69E924CEC22E}"/>
          </ac:spMkLst>
        </pc:spChg>
        <pc:picChg chg="add mod">
          <ac:chgData name="홍 수민" userId="9c38f0454dee5e24" providerId="LiveId" clId="{4A262A0E-DA8A-45D8-A76A-8AE329C7B90E}" dt="2021-11-22T08:48:22.894" v="1685" actId="1076"/>
          <ac:picMkLst>
            <pc:docMk/>
            <pc:sldMk cId="2097497653" sldId="263"/>
            <ac:picMk id="4" creationId="{ADEFF98D-AE63-461E-ADA1-DE41D391148F}"/>
          </ac:picMkLst>
        </pc:picChg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543628721" sldId="264"/>
        </pc:sldMkLst>
      </pc:sldChg>
      <pc:sldChg chg="addSp delSp modSp add mod">
        <pc:chgData name="홍 수민" userId="9c38f0454dee5e24" providerId="LiveId" clId="{4A262A0E-DA8A-45D8-A76A-8AE329C7B90E}" dt="2021-11-23T07:02:46.311" v="3981" actId="1076"/>
        <pc:sldMkLst>
          <pc:docMk/>
          <pc:sldMk cId="1884302006" sldId="264"/>
        </pc:sldMkLst>
        <pc:spChg chg="del mod">
          <ac:chgData name="홍 수민" userId="9c38f0454dee5e24" providerId="LiveId" clId="{4A262A0E-DA8A-45D8-A76A-8AE329C7B90E}" dt="2021-11-22T08:51:52.614" v="1817" actId="478"/>
          <ac:spMkLst>
            <pc:docMk/>
            <pc:sldMk cId="1884302006" sldId="264"/>
            <ac:spMk id="13" creationId="{8F42E72A-388C-49EC-BCAB-210C5E45DABE}"/>
          </ac:spMkLst>
        </pc:spChg>
        <pc:spChg chg="add mod">
          <ac:chgData name="홍 수민" userId="9c38f0454dee5e24" providerId="LiveId" clId="{4A262A0E-DA8A-45D8-A76A-8AE329C7B90E}" dt="2021-11-23T05:36:03.737" v="2506" actId="20577"/>
          <ac:spMkLst>
            <pc:docMk/>
            <pc:sldMk cId="1884302006" sldId="264"/>
            <ac:spMk id="14" creationId="{454B5680-D66F-4A41-8A96-9C4A7F5C6298}"/>
          </ac:spMkLst>
        </pc:spChg>
        <pc:spChg chg="add del mod">
          <ac:chgData name="홍 수민" userId="9c38f0454dee5e24" providerId="LiveId" clId="{4A262A0E-DA8A-45D8-A76A-8AE329C7B90E}" dt="2021-11-22T08:54:43.259" v="1846" actId="478"/>
          <ac:spMkLst>
            <pc:docMk/>
            <pc:sldMk cId="1884302006" sldId="264"/>
            <ac:spMk id="16" creationId="{E1CC3594-1AAF-4749-ADC4-CEAF6830C602}"/>
          </ac:spMkLst>
        </pc:spChg>
        <pc:spChg chg="add mod">
          <ac:chgData name="홍 수민" userId="9c38f0454dee5e24" providerId="LiveId" clId="{4A262A0E-DA8A-45D8-A76A-8AE329C7B90E}" dt="2021-11-23T07:02:46.311" v="3981" actId="1076"/>
          <ac:spMkLst>
            <pc:docMk/>
            <pc:sldMk cId="1884302006" sldId="264"/>
            <ac:spMk id="17" creationId="{DD9B982F-6C66-40F5-8580-F12D8D1D062D}"/>
          </ac:spMkLst>
        </pc:spChg>
        <pc:picChg chg="add mod">
          <ac:chgData name="홍 수민" userId="9c38f0454dee5e24" providerId="LiveId" clId="{4A262A0E-DA8A-45D8-A76A-8AE329C7B90E}" dt="2021-11-23T07:02:41.309" v="3980" actId="1076"/>
          <ac:picMkLst>
            <pc:docMk/>
            <pc:sldMk cId="1884302006" sldId="264"/>
            <ac:picMk id="4" creationId="{A66969FD-92A5-4FCD-B602-9303A4956998}"/>
          </ac:picMkLst>
        </pc:picChg>
        <pc:cxnChg chg="add del mod">
          <ac:chgData name="홍 수민" userId="9c38f0454dee5e24" providerId="LiveId" clId="{4A262A0E-DA8A-45D8-A76A-8AE329C7B90E}" dt="2021-11-22T08:54:41.093" v="1845" actId="478"/>
          <ac:cxnSpMkLst>
            <pc:docMk/>
            <pc:sldMk cId="1884302006" sldId="264"/>
            <ac:cxnSpMk id="15" creationId="{08E6AC6C-6C3C-46EE-877C-65828308536F}"/>
          </ac:cxnSpMkLst>
        </pc:cxn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2283081478" sldId="264"/>
        </pc:sldMkLst>
      </pc:sldChg>
      <pc:sldChg chg="addSp delSp modSp add mod">
        <pc:chgData name="홍 수민" userId="9c38f0454dee5e24" providerId="LiveId" clId="{4A262A0E-DA8A-45D8-A76A-8AE329C7B90E}" dt="2021-11-23T06:53:18.257" v="3949" actId="1035"/>
        <pc:sldMkLst>
          <pc:docMk/>
          <pc:sldMk cId="926789922" sldId="265"/>
        </pc:sldMkLst>
        <pc:spChg chg="del">
          <ac:chgData name="홍 수민" userId="9c38f0454dee5e24" providerId="LiveId" clId="{4A262A0E-DA8A-45D8-A76A-8AE329C7B90E}" dt="2021-11-22T08:57:37.367" v="2123" actId="478"/>
          <ac:spMkLst>
            <pc:docMk/>
            <pc:sldMk cId="926789922" sldId="265"/>
            <ac:spMk id="13" creationId="{8F42E72A-388C-49EC-BCAB-210C5E45DABE}"/>
          </ac:spMkLst>
        </pc:spChg>
        <pc:spChg chg="add mod">
          <ac:chgData name="홍 수민" userId="9c38f0454dee5e24" providerId="LiveId" clId="{4A262A0E-DA8A-45D8-A76A-8AE329C7B90E}" dt="2021-11-23T05:27:14.608" v="2392" actId="113"/>
          <ac:spMkLst>
            <pc:docMk/>
            <pc:sldMk cId="926789922" sldId="265"/>
            <ac:spMk id="14" creationId="{7BAA7F00-322C-4724-A9CF-3B7452D4546C}"/>
          </ac:spMkLst>
        </pc:spChg>
        <pc:spChg chg="add mod">
          <ac:chgData name="홍 수민" userId="9c38f0454dee5e24" providerId="LiveId" clId="{4A262A0E-DA8A-45D8-A76A-8AE329C7B90E}" dt="2021-11-23T05:55:36.125" v="3091" actId="1076"/>
          <ac:spMkLst>
            <pc:docMk/>
            <pc:sldMk cId="926789922" sldId="265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5:55:39.905" v="3092" actId="1076"/>
          <ac:spMkLst>
            <pc:docMk/>
            <pc:sldMk cId="926789922" sldId="265"/>
            <ac:spMk id="17" creationId="{93049994-B98D-4008-B971-33D5896F2FF0}"/>
          </ac:spMkLst>
        </pc:spChg>
        <pc:spChg chg="add mod">
          <ac:chgData name="홍 수민" userId="9c38f0454dee5e24" providerId="LiveId" clId="{4A262A0E-DA8A-45D8-A76A-8AE329C7B90E}" dt="2021-11-23T06:14:27.866" v="3401" actId="1038"/>
          <ac:spMkLst>
            <pc:docMk/>
            <pc:sldMk cId="926789922" sldId="265"/>
            <ac:spMk id="18" creationId="{F138906D-7886-4EE1-A7C6-73A74EB64FA5}"/>
          </ac:spMkLst>
        </pc:spChg>
        <pc:spChg chg="add mod">
          <ac:chgData name="홍 수민" userId="9c38f0454dee5e24" providerId="LiveId" clId="{4A262A0E-DA8A-45D8-A76A-8AE329C7B90E}" dt="2021-11-23T06:07:22.315" v="3346" actId="1036"/>
          <ac:spMkLst>
            <pc:docMk/>
            <pc:sldMk cId="926789922" sldId="265"/>
            <ac:spMk id="19" creationId="{F7B5F1B5-18C0-47E6-9C21-74CBAE317389}"/>
          </ac:spMkLst>
        </pc:spChg>
        <pc:spChg chg="add mod">
          <ac:chgData name="홍 수민" userId="9c38f0454dee5e24" providerId="LiveId" clId="{4A262A0E-DA8A-45D8-A76A-8AE329C7B90E}" dt="2021-11-23T06:07:11.635" v="3343" actId="255"/>
          <ac:spMkLst>
            <pc:docMk/>
            <pc:sldMk cId="926789922" sldId="265"/>
            <ac:spMk id="22" creationId="{91F44BB7-5A27-49AA-950A-70C1CD6FF66D}"/>
          </ac:spMkLst>
        </pc:spChg>
        <pc:spChg chg="add del">
          <ac:chgData name="홍 수민" userId="9c38f0454dee5e24" providerId="LiveId" clId="{4A262A0E-DA8A-45D8-A76A-8AE329C7B90E}" dt="2021-11-23T06:53:00.377" v="3943" actId="478"/>
          <ac:spMkLst>
            <pc:docMk/>
            <pc:sldMk cId="926789922" sldId="265"/>
            <ac:spMk id="25" creationId="{D93B0FA1-6682-4427-862D-100DA7C23081}"/>
          </ac:spMkLst>
        </pc:spChg>
        <pc:spChg chg="add mod">
          <ac:chgData name="홍 수민" userId="9c38f0454dee5e24" providerId="LiveId" clId="{4A262A0E-DA8A-45D8-A76A-8AE329C7B90E}" dt="2021-11-23T06:53:18.257" v="3949" actId="1035"/>
          <ac:spMkLst>
            <pc:docMk/>
            <pc:sldMk cId="926789922" sldId="265"/>
            <ac:spMk id="26" creationId="{06D17527-D632-4D4C-8F3C-340A5E52B32B}"/>
          </ac:spMkLst>
        </pc:spChg>
        <pc:grpChg chg="mod">
          <ac:chgData name="홍 수민" userId="9c38f0454dee5e24" providerId="LiveId" clId="{4A262A0E-DA8A-45D8-A76A-8AE329C7B90E}" dt="2021-11-23T05:54:27.819" v="3039" actId="1076"/>
          <ac:grpSpMkLst>
            <pc:docMk/>
            <pc:sldMk cId="926789922" sldId="265"/>
            <ac:grpSpMk id="3" creationId="{00000000-0000-0000-0000-000000000000}"/>
          </ac:grpSpMkLst>
        </pc:grpChg>
        <pc:picChg chg="add del mod">
          <ac:chgData name="홍 수민" userId="9c38f0454dee5e24" providerId="LiveId" clId="{4A262A0E-DA8A-45D8-A76A-8AE329C7B90E}" dt="2021-11-23T05:53:05.600" v="3022" actId="478"/>
          <ac:picMkLst>
            <pc:docMk/>
            <pc:sldMk cId="926789922" sldId="265"/>
            <ac:picMk id="4" creationId="{4612B993-351C-42AC-9F89-7E325BD0F7B7}"/>
          </ac:picMkLst>
        </pc:picChg>
        <pc:picChg chg="add mod modCrop">
          <ac:chgData name="홍 수민" userId="9c38f0454dee5e24" providerId="LiveId" clId="{4A262A0E-DA8A-45D8-A76A-8AE329C7B90E}" dt="2021-11-23T05:54:24.702" v="3037" actId="1076"/>
          <ac:picMkLst>
            <pc:docMk/>
            <pc:sldMk cId="926789922" sldId="265"/>
            <ac:picMk id="5" creationId="{92A18067-018F-425E-9C15-BB03D55501A1}"/>
          </ac:picMkLst>
        </pc:picChg>
        <pc:picChg chg="add mod">
          <ac:chgData name="홍 수민" userId="9c38f0454dee5e24" providerId="LiveId" clId="{4A262A0E-DA8A-45D8-A76A-8AE329C7B90E}" dt="2021-11-23T05:54:22.504" v="3036" actId="1076"/>
          <ac:picMkLst>
            <pc:docMk/>
            <pc:sldMk cId="926789922" sldId="265"/>
            <ac:picMk id="16" creationId="{A4AFA5BE-2CC8-4008-B77D-AB2C81878DB9}"/>
          </ac:picMkLst>
        </pc:picChg>
        <pc:cxnChg chg="add mod">
          <ac:chgData name="홍 수민" userId="9c38f0454dee5e24" providerId="LiveId" clId="{4A262A0E-DA8A-45D8-A76A-8AE329C7B90E}" dt="2021-11-23T06:07:28.163" v="3347" actId="14100"/>
          <ac:cxnSpMkLst>
            <pc:docMk/>
            <pc:sldMk cId="926789922" sldId="265"/>
            <ac:cxnSpMk id="21" creationId="{FD3CBFBF-88E3-4DEE-B52E-42F16B46DAD2}"/>
          </ac:cxnSpMkLst>
        </pc:cxn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174792637" sldId="265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1465959690" sldId="265"/>
        </pc:sldMkLst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913097657" sldId="266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1447037751" sldId="266"/>
        </pc:sldMkLst>
      </pc:sldChg>
      <pc:sldChg chg="add del">
        <pc:chgData name="홍 수민" userId="9c38f0454dee5e24" providerId="LiveId" clId="{4A262A0E-DA8A-45D8-A76A-8AE329C7B90E}" dt="2021-11-23T05:29:43.614" v="2413" actId="47"/>
        <pc:sldMkLst>
          <pc:docMk/>
          <pc:sldMk cId="1498251698" sldId="266"/>
        </pc:sldMkLst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743994920" sldId="267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3082921776" sldId="267"/>
        </pc:sldMkLst>
      </pc:sldChg>
      <pc:sldChg chg="add del">
        <pc:chgData name="홍 수민" userId="9c38f0454dee5e24" providerId="LiveId" clId="{4A262A0E-DA8A-45D8-A76A-8AE329C7B90E}" dt="2021-11-23T05:29:45.393" v="2414" actId="47"/>
        <pc:sldMkLst>
          <pc:docMk/>
          <pc:sldMk cId="3534985251" sldId="267"/>
        </pc:sldMkLst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079067140" sldId="268"/>
        </pc:sldMkLst>
      </pc:sldChg>
      <pc:sldChg chg="del">
        <pc:chgData name="홍 수민" userId="9c38f0454dee5e24" providerId="LiveId" clId="{4A262A0E-DA8A-45D8-A76A-8AE329C7B90E}" dt="2021-11-22T07:26:52.938" v="17" actId="47"/>
        <pc:sldMkLst>
          <pc:docMk/>
          <pc:sldMk cId="3894955006" sldId="268"/>
        </pc:sldMkLst>
      </pc:sldChg>
      <pc:sldChg chg="addSp delSp modSp add mod">
        <pc:chgData name="홍 수민" userId="9c38f0454dee5e24" providerId="LiveId" clId="{4A262A0E-DA8A-45D8-A76A-8AE329C7B90E}" dt="2021-11-22T08:39:34.907" v="1615" actId="2711"/>
        <pc:sldMkLst>
          <pc:docMk/>
          <pc:sldMk cId="4183650877" sldId="268"/>
        </pc:sldMkLst>
        <pc:spChg chg="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14" creationId="{9EAA7FF7-BBB0-4436-8008-75A5104CB84E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16" creationId="{A36DCD8E-9D50-4ACD-A172-FBD29BA91C19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19" creationId="{88F6B333-93B7-41E6-AB7C-D513EE01244A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24" creationId="{86D4141E-A896-462A-8436-BB1CB272BB6C}"/>
          </ac:spMkLst>
        </pc:spChg>
        <pc:spChg chg="mod or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26" creationId="{ABB828DD-808B-4187-B674-0D6FABB3D5D3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33" creationId="{F9A449DC-4BB2-481A-9A83-1ED559C6C861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36" creationId="{BFE66A8E-D224-4763-B5AE-AAD30F64FF64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37" creationId="{15D1728E-61C1-4E31-8B88-CBCF9E96709A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39" creationId="{51632CF8-7B59-4F99-BC37-E21DB01D0C05}"/>
          </ac:spMkLst>
        </pc:spChg>
        <pc:spChg chg="del">
          <ac:chgData name="홍 수민" userId="9c38f0454dee5e24" providerId="LiveId" clId="{4A262A0E-DA8A-45D8-A76A-8AE329C7B90E}" dt="2021-11-22T08:23:04.717" v="1072" actId="478"/>
          <ac:spMkLst>
            <pc:docMk/>
            <pc:sldMk cId="4183650877" sldId="268"/>
            <ac:spMk id="42" creationId="{B236A154-6670-4C9B-8E9F-D8CD803EEF1B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43" creationId="{64D2C68B-7123-43D2-9C0B-3D8429D8EF3C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45" creationId="{9FF70D9B-768E-4936-B386-89E55E6BE0FD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47" creationId="{C767D51C-D9AC-4D9E-BD91-690ABAC34528}"/>
          </ac:spMkLst>
        </pc:spChg>
        <pc:spChg chg="add mod">
          <ac:chgData name="홍 수민" userId="9c38f0454dee5e24" providerId="LiveId" clId="{4A262A0E-DA8A-45D8-A76A-8AE329C7B90E}" dt="2021-11-22T08:39:34.907" v="1615" actId="2711"/>
          <ac:spMkLst>
            <pc:docMk/>
            <pc:sldMk cId="4183650877" sldId="268"/>
            <ac:spMk id="49" creationId="{66AD0DB5-7F53-4A46-BAB9-E762D1D244E5}"/>
          </ac:spMkLst>
        </pc:spChg>
        <pc:picChg chg="del">
          <ac:chgData name="홍 수민" userId="9c38f0454dee5e24" providerId="LiveId" clId="{4A262A0E-DA8A-45D8-A76A-8AE329C7B90E}" dt="2021-11-22T08:22:20.374" v="1059" actId="478"/>
          <ac:picMkLst>
            <pc:docMk/>
            <pc:sldMk cId="4183650877" sldId="268"/>
            <ac:picMk id="4" creationId="{F4C8E674-5308-40E1-9E3F-47392A245C3B}"/>
          </ac:picMkLst>
        </pc:picChg>
        <pc:picChg chg="add del mod">
          <ac:chgData name="홍 수민" userId="9c38f0454dee5e24" providerId="LiveId" clId="{4A262A0E-DA8A-45D8-A76A-8AE329C7B90E}" dt="2021-11-22T08:22:28.178" v="1062" actId="21"/>
          <ac:picMkLst>
            <pc:docMk/>
            <pc:sldMk cId="4183650877" sldId="268"/>
            <ac:picMk id="5" creationId="{FADF2210-E3F0-4F40-9468-93B55BF31191}"/>
          </ac:picMkLst>
        </pc:picChg>
        <pc:picChg chg="add mod">
          <ac:chgData name="홍 수민" userId="9c38f0454dee5e24" providerId="LiveId" clId="{4A262A0E-DA8A-45D8-A76A-8AE329C7B90E}" dt="2021-11-22T08:22:48.371" v="1071"/>
          <ac:picMkLst>
            <pc:docMk/>
            <pc:sldMk cId="4183650877" sldId="268"/>
            <ac:picMk id="28" creationId="{C3B492D6-7288-453E-AA94-DBCA2F58CCDB}"/>
          </ac:picMkLst>
        </pc:picChg>
        <pc:cxnChg chg="del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15" creationId="{469B490C-6064-48AC-9AF3-E3F593ECF726}"/>
          </ac:cxnSpMkLst>
        </pc:cxnChg>
        <pc:cxnChg chg="del mod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17" creationId="{28DE959A-1C85-4D11-914D-B90BD7F35AB0}"/>
          </ac:cxnSpMkLst>
        </pc:cxnChg>
        <pc:cxnChg chg="del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22" creationId="{4A0148BD-2613-41DE-9E1B-ED32A2D1DFDF}"/>
          </ac:cxnSpMkLst>
        </pc:cxnChg>
        <pc:cxnChg chg="mod ord">
          <ac:chgData name="홍 수민" userId="9c38f0454dee5e24" providerId="LiveId" clId="{4A262A0E-DA8A-45D8-A76A-8AE329C7B90E}" dt="2021-11-22T08:25:26.882" v="1080" actId="14100"/>
          <ac:cxnSpMkLst>
            <pc:docMk/>
            <pc:sldMk cId="4183650877" sldId="268"/>
            <ac:cxnSpMk id="25" creationId="{32AF5FC6-AC0D-4CA1-A3F4-D381C3ED2A2A}"/>
          </ac:cxnSpMkLst>
        </pc:cxnChg>
        <pc:cxnChg chg="add mod">
          <ac:chgData name="홍 수민" userId="9c38f0454dee5e24" providerId="LiveId" clId="{4A262A0E-DA8A-45D8-A76A-8AE329C7B90E}" dt="2021-11-22T08:30:01.158" v="1414" actId="14100"/>
          <ac:cxnSpMkLst>
            <pc:docMk/>
            <pc:sldMk cId="4183650877" sldId="268"/>
            <ac:cxnSpMk id="30" creationId="{8B075EE2-D7E6-43BD-A167-0AB563CFA88D}"/>
          </ac:cxnSpMkLst>
        </pc:cxnChg>
        <pc:cxnChg chg="add mod">
          <ac:chgData name="홍 수민" userId="9c38f0454dee5e24" providerId="LiveId" clId="{4A262A0E-DA8A-45D8-A76A-8AE329C7B90E}" dt="2021-11-22T08:27:12.729" v="1175" actId="14100"/>
          <ac:cxnSpMkLst>
            <pc:docMk/>
            <pc:sldMk cId="4183650877" sldId="268"/>
            <ac:cxnSpMk id="34" creationId="{1C75A1CF-BF9A-41CF-9C3C-884248C885CF}"/>
          </ac:cxnSpMkLst>
        </pc:cxnChg>
        <pc:cxnChg chg="del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35" creationId="{AF014EB5-3B39-47ED-BAF6-764742842B6A}"/>
          </ac:cxnSpMkLst>
        </pc:cxnChg>
        <pc:cxnChg chg="del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38" creationId="{9BBE2647-01E6-42F4-8107-D2117A96916C}"/>
          </ac:cxnSpMkLst>
        </pc:cxnChg>
        <pc:cxnChg chg="add mod">
          <ac:chgData name="홍 수민" userId="9c38f0454dee5e24" providerId="LiveId" clId="{4A262A0E-DA8A-45D8-A76A-8AE329C7B90E}" dt="2021-11-22T08:27:50.895" v="1216" actId="14100"/>
          <ac:cxnSpMkLst>
            <pc:docMk/>
            <pc:sldMk cId="4183650877" sldId="268"/>
            <ac:cxnSpMk id="40" creationId="{4FE5D9E4-34E3-44E2-B109-066AAA6EE55A}"/>
          </ac:cxnSpMkLst>
        </pc:cxnChg>
        <pc:cxnChg chg="del mod">
          <ac:chgData name="홍 수민" userId="9c38f0454dee5e24" providerId="LiveId" clId="{4A262A0E-DA8A-45D8-A76A-8AE329C7B90E}" dt="2021-11-22T08:23:04.717" v="1072" actId="478"/>
          <ac:cxnSpMkLst>
            <pc:docMk/>
            <pc:sldMk cId="4183650877" sldId="268"/>
            <ac:cxnSpMk id="41" creationId="{125E4991-EF6D-49E3-A119-DF1EAEDC5F75}"/>
          </ac:cxnSpMkLst>
        </pc:cxnChg>
        <pc:cxnChg chg="add mod">
          <ac:chgData name="홍 수민" userId="9c38f0454dee5e24" providerId="LiveId" clId="{4A262A0E-DA8A-45D8-A76A-8AE329C7B90E}" dt="2021-11-22T08:28:39.468" v="1295" actId="14100"/>
          <ac:cxnSpMkLst>
            <pc:docMk/>
            <pc:sldMk cId="4183650877" sldId="268"/>
            <ac:cxnSpMk id="44" creationId="{B15309FF-C2C9-48B3-91AE-8195ADF71B2E}"/>
          </ac:cxnSpMkLst>
        </pc:cxnChg>
        <pc:cxnChg chg="add mod">
          <ac:chgData name="홍 수민" userId="9c38f0454dee5e24" providerId="LiveId" clId="{4A262A0E-DA8A-45D8-A76A-8AE329C7B90E}" dt="2021-11-22T08:29:12.847" v="1319" actId="14100"/>
          <ac:cxnSpMkLst>
            <pc:docMk/>
            <pc:sldMk cId="4183650877" sldId="268"/>
            <ac:cxnSpMk id="46" creationId="{0F5C3FE4-F651-4D36-B389-D5B080E4851D}"/>
          </ac:cxnSpMkLst>
        </pc:cxnChg>
        <pc:cxnChg chg="add mod">
          <ac:chgData name="홍 수민" userId="9c38f0454dee5e24" providerId="LiveId" clId="{4A262A0E-DA8A-45D8-A76A-8AE329C7B90E}" dt="2021-11-22T08:30:13.930" v="1418" actId="14100"/>
          <ac:cxnSpMkLst>
            <pc:docMk/>
            <pc:sldMk cId="4183650877" sldId="268"/>
            <ac:cxnSpMk id="48" creationId="{CF69957C-73C3-4A45-87AE-1A38BBCF6D29}"/>
          </ac:cxnSpMkLst>
        </pc:cxn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149036065" sldId="269"/>
        </pc:sldMkLst>
      </pc:sldChg>
      <pc:sldChg chg="addSp delSp modSp add mod">
        <pc:chgData name="홍 수민" userId="9c38f0454dee5e24" providerId="LiveId" clId="{4A262A0E-DA8A-45D8-A76A-8AE329C7B90E}" dt="2021-11-23T06:53:44.726" v="3957" actId="1037"/>
        <pc:sldMkLst>
          <pc:docMk/>
          <pc:sldMk cId="3239853704" sldId="269"/>
        </pc:sldMkLst>
        <pc:spChg chg="add mod">
          <ac:chgData name="홍 수민" userId="9c38f0454dee5e24" providerId="LiveId" clId="{4A262A0E-DA8A-45D8-A76A-8AE329C7B90E}" dt="2021-11-23T06:03:37.979" v="3209" actId="1076"/>
          <ac:spMkLst>
            <pc:docMk/>
            <pc:sldMk cId="3239853704" sldId="269"/>
            <ac:spMk id="13" creationId="{FFD71840-EFA3-44C4-AD00-FF4FA2371ACA}"/>
          </ac:spMkLst>
        </pc:spChg>
        <pc:spChg chg="mod">
          <ac:chgData name="홍 수민" userId="9c38f0454dee5e24" providerId="LiveId" clId="{4A262A0E-DA8A-45D8-A76A-8AE329C7B90E}" dt="2021-11-23T05:27:21.675" v="2398" actId="20577"/>
          <ac:spMkLst>
            <pc:docMk/>
            <pc:sldMk cId="3239853704" sldId="269"/>
            <ac:spMk id="14" creationId="{7BAA7F00-322C-4724-A9CF-3B7452D4546C}"/>
          </ac:spMkLst>
        </pc:spChg>
        <pc:spChg chg="del mod">
          <ac:chgData name="홍 수민" userId="9c38f0454dee5e24" providerId="LiveId" clId="{4A262A0E-DA8A-45D8-A76A-8AE329C7B90E}" dt="2021-11-23T06:23:39.878" v="3415" actId="478"/>
          <ac:spMkLst>
            <pc:docMk/>
            <pc:sldMk cId="3239853704" sldId="269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6:26:08.172" v="3438" actId="1076"/>
          <ac:spMkLst>
            <pc:docMk/>
            <pc:sldMk cId="3239853704" sldId="269"/>
            <ac:spMk id="16" creationId="{E0EB6859-C8A0-4C04-BA5B-FF161D306714}"/>
          </ac:spMkLst>
        </pc:spChg>
        <pc:spChg chg="add mod">
          <ac:chgData name="홍 수민" userId="9c38f0454dee5e24" providerId="LiveId" clId="{4A262A0E-DA8A-45D8-A76A-8AE329C7B90E}" dt="2021-11-23T06:26:42.383" v="3459" actId="1076"/>
          <ac:spMkLst>
            <pc:docMk/>
            <pc:sldMk cId="3239853704" sldId="269"/>
            <ac:spMk id="21" creationId="{A4873175-7511-4A5D-9A89-D60C418E3A98}"/>
          </ac:spMkLst>
        </pc:spChg>
        <pc:spChg chg="add mod">
          <ac:chgData name="홍 수민" userId="9c38f0454dee5e24" providerId="LiveId" clId="{4A262A0E-DA8A-45D8-A76A-8AE329C7B90E}" dt="2021-11-23T06:53:44.726" v="3957" actId="1037"/>
          <ac:spMkLst>
            <pc:docMk/>
            <pc:sldMk cId="3239853704" sldId="269"/>
            <ac:spMk id="22" creationId="{4BECB12D-B05C-427A-8681-F79BEFEAD619}"/>
          </ac:spMkLst>
        </pc:spChg>
        <pc:picChg chg="del">
          <ac:chgData name="홍 수민" userId="9c38f0454dee5e24" providerId="LiveId" clId="{4A262A0E-DA8A-45D8-A76A-8AE329C7B90E}" dt="2021-11-23T06:23:01.726" v="3402" actId="478"/>
          <ac:picMkLst>
            <pc:docMk/>
            <pc:sldMk cId="3239853704" sldId="269"/>
            <ac:picMk id="4" creationId="{4612B993-351C-42AC-9F89-7E325BD0F7B7}"/>
          </ac:picMkLst>
        </pc:picChg>
        <pc:picChg chg="add del mod">
          <ac:chgData name="홍 수민" userId="9c38f0454dee5e24" providerId="LiveId" clId="{4A262A0E-DA8A-45D8-A76A-8AE329C7B90E}" dt="2021-11-23T06:25:23.660" v="3428" actId="478"/>
          <ac:picMkLst>
            <pc:docMk/>
            <pc:sldMk cId="3239853704" sldId="269"/>
            <ac:picMk id="5" creationId="{A4A010A9-1370-4C91-9BB9-650B702E7D74}"/>
          </ac:picMkLst>
        </pc:picChg>
        <pc:picChg chg="add mod">
          <ac:chgData name="홍 수민" userId="9c38f0454dee5e24" providerId="LiveId" clId="{4A262A0E-DA8A-45D8-A76A-8AE329C7B90E}" dt="2021-11-23T06:26:12.626" v="3439" actId="1076"/>
          <ac:picMkLst>
            <pc:docMk/>
            <pc:sldMk cId="3239853704" sldId="269"/>
            <ac:picMk id="18" creationId="{8032D852-2D47-47FF-AE61-D8057791F4C5}"/>
          </ac:picMkLst>
        </pc:picChg>
        <pc:picChg chg="add mod">
          <ac:chgData name="홍 수민" userId="9c38f0454dee5e24" providerId="LiveId" clId="{4A262A0E-DA8A-45D8-A76A-8AE329C7B90E}" dt="2021-11-23T06:26:06.222" v="3437" actId="1076"/>
          <ac:picMkLst>
            <pc:docMk/>
            <pc:sldMk cId="3239853704" sldId="269"/>
            <ac:picMk id="20" creationId="{DAF963D8-55D7-47F4-9AA5-B2AB8012E75E}"/>
          </ac:picMkLst>
        </pc:picChg>
      </pc:sldChg>
      <pc:sldChg chg="addSp delSp modSp add mod">
        <pc:chgData name="홍 수민" userId="9c38f0454dee5e24" providerId="LiveId" clId="{4A262A0E-DA8A-45D8-A76A-8AE329C7B90E}" dt="2021-11-23T06:54:37.657" v="3960" actId="1582"/>
        <pc:sldMkLst>
          <pc:docMk/>
          <pc:sldMk cId="462982729" sldId="270"/>
        </pc:sldMkLst>
        <pc:spChg chg="add mod">
          <ac:chgData name="홍 수민" userId="9c38f0454dee5e24" providerId="LiveId" clId="{4A262A0E-DA8A-45D8-A76A-8AE329C7B90E}" dt="2021-11-23T06:29:32.037" v="3479" actId="1076"/>
          <ac:spMkLst>
            <pc:docMk/>
            <pc:sldMk cId="462982729" sldId="270"/>
            <ac:spMk id="13" creationId="{837EBA61-0331-491A-874B-3F56F823FF91}"/>
          </ac:spMkLst>
        </pc:spChg>
        <pc:spChg chg="mod">
          <ac:chgData name="홍 수민" userId="9c38f0454dee5e24" providerId="LiveId" clId="{4A262A0E-DA8A-45D8-A76A-8AE329C7B90E}" dt="2021-11-23T05:27:39.451" v="2405" actId="20577"/>
          <ac:spMkLst>
            <pc:docMk/>
            <pc:sldMk cId="462982729" sldId="270"/>
            <ac:spMk id="14" creationId="{7BAA7F00-322C-4724-A9CF-3B7452D4546C}"/>
          </ac:spMkLst>
        </pc:spChg>
        <pc:spChg chg="del">
          <ac:chgData name="홍 수민" userId="9c38f0454dee5e24" providerId="LiveId" clId="{4A262A0E-DA8A-45D8-A76A-8AE329C7B90E}" dt="2021-11-23T06:28:59.650" v="3475" actId="478"/>
          <ac:spMkLst>
            <pc:docMk/>
            <pc:sldMk cId="462982729" sldId="270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6:32:20.575" v="3501" actId="1076"/>
          <ac:spMkLst>
            <pc:docMk/>
            <pc:sldMk cId="462982729" sldId="270"/>
            <ac:spMk id="18" creationId="{9E1E0BB1-93E1-4979-9333-5539D96B9112}"/>
          </ac:spMkLst>
        </pc:spChg>
        <pc:spChg chg="add mod">
          <ac:chgData name="홍 수민" userId="9c38f0454dee5e24" providerId="LiveId" clId="{4A262A0E-DA8A-45D8-A76A-8AE329C7B90E}" dt="2021-11-23T06:32:31.247" v="3503" actId="1076"/>
          <ac:spMkLst>
            <pc:docMk/>
            <pc:sldMk cId="462982729" sldId="270"/>
            <ac:spMk id="19" creationId="{0DB777CD-B0AE-4FEE-8AAF-408BB70A31FD}"/>
          </ac:spMkLst>
        </pc:spChg>
        <pc:spChg chg="add mod">
          <ac:chgData name="홍 수민" userId="9c38f0454dee5e24" providerId="LiveId" clId="{4A262A0E-DA8A-45D8-A76A-8AE329C7B90E}" dt="2021-11-23T06:32:51.179" v="3506" actId="1582"/>
          <ac:spMkLst>
            <pc:docMk/>
            <pc:sldMk cId="462982729" sldId="270"/>
            <ac:spMk id="20" creationId="{BBE3F968-82F1-480B-A0A9-6148AC08899F}"/>
          </ac:spMkLst>
        </pc:spChg>
        <pc:spChg chg="add mod">
          <ac:chgData name="홍 수민" userId="9c38f0454dee5e24" providerId="LiveId" clId="{4A262A0E-DA8A-45D8-A76A-8AE329C7B90E}" dt="2021-11-23T06:34:06.561" v="3605" actId="1076"/>
          <ac:spMkLst>
            <pc:docMk/>
            <pc:sldMk cId="462982729" sldId="270"/>
            <ac:spMk id="22" creationId="{C405DF19-9C59-4F23-A0E1-FCC740E7360A}"/>
          </ac:spMkLst>
        </pc:spChg>
        <pc:spChg chg="add mod">
          <ac:chgData name="홍 수민" userId="9c38f0454dee5e24" providerId="LiveId" clId="{4A262A0E-DA8A-45D8-A76A-8AE329C7B90E}" dt="2021-11-23T06:54:37.657" v="3960" actId="1582"/>
          <ac:spMkLst>
            <pc:docMk/>
            <pc:sldMk cId="462982729" sldId="270"/>
            <ac:spMk id="25" creationId="{2EBD585D-1E7D-4EE8-B984-A8C843FEA87B}"/>
          </ac:spMkLst>
        </pc:spChg>
        <pc:picChg chg="del">
          <ac:chgData name="홍 수민" userId="9c38f0454dee5e24" providerId="LiveId" clId="{4A262A0E-DA8A-45D8-A76A-8AE329C7B90E}" dt="2021-11-23T06:28:58.253" v="3474" actId="478"/>
          <ac:picMkLst>
            <pc:docMk/>
            <pc:sldMk cId="462982729" sldId="270"/>
            <ac:picMk id="4" creationId="{4612B993-351C-42AC-9F89-7E325BD0F7B7}"/>
          </ac:picMkLst>
        </pc:picChg>
        <pc:picChg chg="add mod">
          <ac:chgData name="홍 수민" userId="9c38f0454dee5e24" providerId="LiveId" clId="{4A262A0E-DA8A-45D8-A76A-8AE329C7B90E}" dt="2021-11-23T06:32:06.668" v="3497" actId="1076"/>
          <ac:picMkLst>
            <pc:docMk/>
            <pc:sldMk cId="462982729" sldId="270"/>
            <ac:picMk id="5" creationId="{E4ED95FE-6352-4F2B-9552-1E738E088B81}"/>
          </ac:picMkLst>
        </pc:picChg>
        <pc:picChg chg="add mod">
          <ac:chgData name="홍 수민" userId="9c38f0454dee5e24" providerId="LiveId" clId="{4A262A0E-DA8A-45D8-A76A-8AE329C7B90E}" dt="2021-11-23T06:32:01.811" v="3496" actId="1076"/>
          <ac:picMkLst>
            <pc:docMk/>
            <pc:sldMk cId="462982729" sldId="270"/>
            <ac:picMk id="17" creationId="{90E9B96E-7A24-4B2F-95DA-DA79E77ED05F}"/>
          </ac:picMkLst>
        </pc:picChg>
        <pc:cxnChg chg="add mod">
          <ac:chgData name="홍 수민" userId="9c38f0454dee5e24" providerId="LiveId" clId="{4A262A0E-DA8A-45D8-A76A-8AE329C7B90E}" dt="2021-11-23T06:33:19.681" v="3517" actId="1035"/>
          <ac:cxnSpMkLst>
            <pc:docMk/>
            <pc:sldMk cId="462982729" sldId="270"/>
            <ac:cxnSpMk id="21" creationId="{9C681B96-416E-4EAB-854A-C931C6E05EEC}"/>
          </ac:cxnSpMkLst>
        </pc:cxn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3055024159" sldId="270"/>
        </pc:sldMkLst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049219837" sldId="271"/>
        </pc:sldMkLst>
      </pc:sldChg>
      <pc:sldChg chg="addSp delSp modSp add mod">
        <pc:chgData name="홍 수민" userId="9c38f0454dee5e24" providerId="LiveId" clId="{4A262A0E-DA8A-45D8-A76A-8AE329C7B90E}" dt="2021-11-23T06:55:05.301" v="3972" actId="1038"/>
        <pc:sldMkLst>
          <pc:docMk/>
          <pc:sldMk cId="2765425107" sldId="271"/>
        </pc:sldMkLst>
        <pc:spChg chg="add mod">
          <ac:chgData name="홍 수민" userId="9c38f0454dee5e24" providerId="LiveId" clId="{4A262A0E-DA8A-45D8-A76A-8AE329C7B90E}" dt="2021-11-23T06:44:58.118" v="3796" actId="1037"/>
          <ac:spMkLst>
            <pc:docMk/>
            <pc:sldMk cId="2765425107" sldId="271"/>
            <ac:spMk id="13" creationId="{65F7F1D0-FDE9-4C72-9674-43C71B311CD1}"/>
          </ac:spMkLst>
        </pc:spChg>
        <pc:spChg chg="mod">
          <ac:chgData name="홍 수민" userId="9c38f0454dee5e24" providerId="LiveId" clId="{4A262A0E-DA8A-45D8-A76A-8AE329C7B90E}" dt="2021-11-23T05:29:37.877" v="2412" actId="20577"/>
          <ac:spMkLst>
            <pc:docMk/>
            <pc:sldMk cId="2765425107" sldId="271"/>
            <ac:spMk id="14" creationId="{7BAA7F00-322C-4724-A9CF-3B7452D4546C}"/>
          </ac:spMkLst>
        </pc:spChg>
        <pc:spChg chg="del">
          <ac:chgData name="홍 수민" userId="9c38f0454dee5e24" providerId="LiveId" clId="{4A262A0E-DA8A-45D8-A76A-8AE329C7B90E}" dt="2021-11-23T06:29:48.558" v="3482" actId="478"/>
          <ac:spMkLst>
            <pc:docMk/>
            <pc:sldMk cId="2765425107" sldId="271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6:48:29.303" v="3880" actId="1036"/>
          <ac:spMkLst>
            <pc:docMk/>
            <pc:sldMk cId="2765425107" sldId="271"/>
            <ac:spMk id="20" creationId="{9A502DEB-5F5A-4C20-A54D-D57D55BDB44B}"/>
          </ac:spMkLst>
        </pc:spChg>
        <pc:spChg chg="add mod">
          <ac:chgData name="홍 수민" userId="9c38f0454dee5e24" providerId="LiveId" clId="{4A262A0E-DA8A-45D8-A76A-8AE329C7B90E}" dt="2021-11-23T06:48:29.303" v="3880" actId="1036"/>
          <ac:spMkLst>
            <pc:docMk/>
            <pc:sldMk cId="2765425107" sldId="271"/>
            <ac:spMk id="21" creationId="{11709396-595A-436E-9F81-D85D8D829B1E}"/>
          </ac:spMkLst>
        </pc:spChg>
        <pc:spChg chg="add mod">
          <ac:chgData name="홍 수민" userId="9c38f0454dee5e24" providerId="LiveId" clId="{4A262A0E-DA8A-45D8-A76A-8AE329C7B90E}" dt="2021-11-23T06:55:05.301" v="3972" actId="1038"/>
          <ac:spMkLst>
            <pc:docMk/>
            <pc:sldMk cId="2765425107" sldId="271"/>
            <ac:spMk id="22" creationId="{3C98F5CB-F943-43FA-AFEC-11A1AA862D6C}"/>
          </ac:spMkLst>
        </pc:spChg>
        <pc:picChg chg="del">
          <ac:chgData name="홍 수민" userId="9c38f0454dee5e24" providerId="LiveId" clId="{4A262A0E-DA8A-45D8-A76A-8AE329C7B90E}" dt="2021-11-23T06:29:48.558" v="3482" actId="478"/>
          <ac:picMkLst>
            <pc:docMk/>
            <pc:sldMk cId="2765425107" sldId="271"/>
            <ac:picMk id="4" creationId="{4612B993-351C-42AC-9F89-7E325BD0F7B7}"/>
          </ac:picMkLst>
        </pc:picChg>
        <pc:picChg chg="add del">
          <ac:chgData name="홍 수민" userId="9c38f0454dee5e24" providerId="LiveId" clId="{4A262A0E-DA8A-45D8-A76A-8AE329C7B90E}" dt="2021-11-23T06:46:01.555" v="3846" actId="478"/>
          <ac:picMkLst>
            <pc:docMk/>
            <pc:sldMk cId="2765425107" sldId="271"/>
            <ac:picMk id="5" creationId="{3368250D-6CD6-413C-84FF-1685F0553756}"/>
          </ac:picMkLst>
        </pc:picChg>
        <pc:picChg chg="add mod">
          <ac:chgData name="홍 수민" userId="9c38f0454dee5e24" providerId="LiveId" clId="{4A262A0E-DA8A-45D8-A76A-8AE329C7B90E}" dt="2021-11-23T06:46:31.110" v="3855" actId="1076"/>
          <ac:picMkLst>
            <pc:docMk/>
            <pc:sldMk cId="2765425107" sldId="271"/>
            <ac:picMk id="17" creationId="{9C6A77E9-65BA-4DB4-90DC-C1EF05B6322B}"/>
          </ac:picMkLst>
        </pc:picChg>
        <pc:picChg chg="add mod">
          <ac:chgData name="홍 수민" userId="9c38f0454dee5e24" providerId="LiveId" clId="{4A262A0E-DA8A-45D8-A76A-8AE329C7B90E}" dt="2021-11-23T06:46:28.711" v="3854" actId="14100"/>
          <ac:picMkLst>
            <pc:docMk/>
            <pc:sldMk cId="2765425107" sldId="271"/>
            <ac:picMk id="19" creationId="{ECE00960-A1A8-4065-B387-F0D80A2832C9}"/>
          </ac:picMkLst>
        </pc:picChg>
      </pc:sldChg>
      <pc:sldChg chg="addSp delSp modSp add mod">
        <pc:chgData name="홍 수민" userId="9c38f0454dee5e24" providerId="LiveId" clId="{4A262A0E-DA8A-45D8-A76A-8AE329C7B90E}" dt="2021-11-23T06:52:09.066" v="3941" actId="1076"/>
        <pc:sldMkLst>
          <pc:docMk/>
          <pc:sldMk cId="548404007" sldId="272"/>
        </pc:sldMkLst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6" creationId="{B94B43E6-90B8-46FB-96D7-8DED5085662A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7" creationId="{FF4BE361-3683-49AA-BF20-5ECFF7216D55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8" creationId="{6561A9A4-EDCB-4898-9BC6-BE42CB3CFCE4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9" creationId="{7A5D4BE0-FE89-44CC-8C4F-2EABCBA26CB4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10" creationId="{7650542D-B4EC-4941-BB4C-D7611EF81D57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11" creationId="{2A667F62-A7FE-4639-A33B-3B14062F3CB2}"/>
          </ac:spMkLst>
        </pc:spChg>
        <pc:spChg chg="mod">
          <ac:chgData name="홍 수민" userId="9c38f0454dee5e24" providerId="LiveId" clId="{4A262A0E-DA8A-45D8-A76A-8AE329C7B90E}" dt="2021-11-23T05:49:40.301" v="2968" actId="207"/>
          <ac:spMkLst>
            <pc:docMk/>
            <pc:sldMk cId="548404007" sldId="272"/>
            <ac:spMk id="12" creationId="{0644D1A1-AB8C-42F5-A3C3-D53E7C29E5D5}"/>
          </ac:spMkLst>
        </pc:spChg>
        <pc:spChg chg="mod">
          <ac:chgData name="홍 수민" userId="9c38f0454dee5e24" providerId="LiveId" clId="{4A262A0E-DA8A-45D8-A76A-8AE329C7B90E}" dt="2021-11-23T06:49:17.257" v="3888" actId="20577"/>
          <ac:spMkLst>
            <pc:docMk/>
            <pc:sldMk cId="548404007" sldId="272"/>
            <ac:spMk id="14" creationId="{454B5680-D66F-4A41-8A96-9C4A7F5C6298}"/>
          </ac:spMkLst>
        </pc:spChg>
        <pc:spChg chg="mod">
          <ac:chgData name="홍 수민" userId="9c38f0454dee5e24" providerId="LiveId" clId="{4A262A0E-DA8A-45D8-A76A-8AE329C7B90E}" dt="2021-11-23T06:52:09.066" v="3941" actId="1076"/>
          <ac:spMkLst>
            <pc:docMk/>
            <pc:sldMk cId="548404007" sldId="272"/>
            <ac:spMk id="17" creationId="{DD9B982F-6C66-40F5-8580-F12D8D1D062D}"/>
          </ac:spMkLst>
        </pc:spChg>
        <pc:spChg chg="add mod">
          <ac:chgData name="홍 수민" userId="9c38f0454dee5e24" providerId="LiveId" clId="{4A262A0E-DA8A-45D8-A76A-8AE329C7B90E}" dt="2021-11-23T06:50:05.959" v="3896" actId="1076"/>
          <ac:spMkLst>
            <pc:docMk/>
            <pc:sldMk cId="548404007" sldId="272"/>
            <ac:spMk id="34" creationId="{0E38098B-D630-47AF-90F1-E85F37C1C576}"/>
          </ac:spMkLst>
        </pc:spChg>
        <pc:spChg chg="add del">
          <ac:chgData name="홍 수민" userId="9c38f0454dee5e24" providerId="LiveId" clId="{4A262A0E-DA8A-45D8-A76A-8AE329C7B90E}" dt="2021-11-23T05:48:04.576" v="2867" actId="478"/>
          <ac:spMkLst>
            <pc:docMk/>
            <pc:sldMk cId="548404007" sldId="272"/>
            <ac:spMk id="37" creationId="{7C415843-16FA-4046-AE04-5853F54A7F42}"/>
          </ac:spMkLst>
        </pc:spChg>
        <pc:spChg chg="add del mod">
          <ac:chgData name="홍 수민" userId="9c38f0454dee5e24" providerId="LiveId" clId="{4A262A0E-DA8A-45D8-A76A-8AE329C7B90E}" dt="2021-11-23T05:49:58.365" v="2970" actId="478"/>
          <ac:spMkLst>
            <pc:docMk/>
            <pc:sldMk cId="548404007" sldId="272"/>
            <ac:spMk id="40" creationId="{870DDF3E-8F53-4745-8F3C-513BBB891B93}"/>
          </ac:spMkLst>
        </pc:spChg>
        <pc:spChg chg="add mod">
          <ac:chgData name="홍 수민" userId="9c38f0454dee5e24" providerId="LiveId" clId="{4A262A0E-DA8A-45D8-A76A-8AE329C7B90E}" dt="2021-11-23T06:05:33.785" v="3223" actId="14100"/>
          <ac:spMkLst>
            <pc:docMk/>
            <pc:sldMk cId="548404007" sldId="272"/>
            <ac:spMk id="44" creationId="{0DB2FD17-27A8-49E4-ACE1-A5D6841F9BE2}"/>
          </ac:spMkLst>
        </pc:spChg>
        <pc:spChg chg="add mod">
          <ac:chgData name="홍 수민" userId="9c38f0454dee5e24" providerId="LiveId" clId="{4A262A0E-DA8A-45D8-A76A-8AE329C7B90E}" dt="2021-11-23T06:51:39.908" v="3917" actId="1076"/>
          <ac:spMkLst>
            <pc:docMk/>
            <pc:sldMk cId="548404007" sldId="272"/>
            <ac:spMk id="46" creationId="{D77BEE94-ECEA-4560-9B83-0F4D85252D33}"/>
          </ac:spMkLst>
        </pc:spChg>
        <pc:spChg chg="add mod">
          <ac:chgData name="홍 수민" userId="9c38f0454dee5e24" providerId="LiveId" clId="{4A262A0E-DA8A-45D8-A76A-8AE329C7B90E}" dt="2021-11-23T06:52:03.907" v="3939" actId="1076"/>
          <ac:spMkLst>
            <pc:docMk/>
            <pc:sldMk cId="548404007" sldId="272"/>
            <ac:spMk id="47" creationId="{D8511641-90B3-457B-83B4-3AB7FBD9875B}"/>
          </ac:spMkLst>
        </pc:spChg>
        <pc:spChg chg="add mod">
          <ac:chgData name="홍 수민" userId="9c38f0454dee5e24" providerId="LiveId" clId="{4A262A0E-DA8A-45D8-A76A-8AE329C7B90E}" dt="2021-11-23T06:51:19.748" v="3910" actId="1076"/>
          <ac:spMkLst>
            <pc:docMk/>
            <pc:sldMk cId="548404007" sldId="272"/>
            <ac:spMk id="48" creationId="{9C8004AB-EFFA-4C10-A6FA-61AA139F377F}"/>
          </ac:spMkLst>
        </pc:spChg>
        <pc:grpChg chg="mod">
          <ac:chgData name="홍 수민" userId="9c38f0454dee5e24" providerId="LiveId" clId="{4A262A0E-DA8A-45D8-A76A-8AE329C7B90E}" dt="2021-11-23T05:51:33.082" v="3004" actId="1076"/>
          <ac:grpSpMkLst>
            <pc:docMk/>
            <pc:sldMk cId="548404007" sldId="272"/>
            <ac:grpSpMk id="3" creationId="{00000000-0000-0000-0000-000000000000}"/>
          </ac:grpSpMkLst>
        </pc:grpChg>
        <pc:grpChg chg="add mod">
          <ac:chgData name="홍 수민" userId="9c38f0454dee5e24" providerId="LiveId" clId="{4A262A0E-DA8A-45D8-A76A-8AE329C7B90E}" dt="2021-11-23T05:47:33.693" v="2863" actId="164"/>
          <ac:grpSpMkLst>
            <pc:docMk/>
            <pc:sldMk cId="548404007" sldId="272"/>
            <ac:grpSpMk id="31" creationId="{035CF0EC-1563-4D46-AA38-DF9438FD7E31}"/>
          </ac:grpSpMkLst>
        </pc:grpChg>
        <pc:grpChg chg="add mod">
          <ac:chgData name="홍 수민" userId="9c38f0454dee5e24" providerId="LiveId" clId="{4A262A0E-DA8A-45D8-A76A-8AE329C7B90E}" dt="2021-11-23T05:47:36.169" v="2864" actId="1076"/>
          <ac:grpSpMkLst>
            <pc:docMk/>
            <pc:sldMk cId="548404007" sldId="272"/>
            <ac:grpSpMk id="36" creationId="{7BE97B93-9C03-492C-8C4F-893C936C3DC7}"/>
          </ac:grpSpMkLst>
        </pc:grpChg>
        <pc:picChg chg="del">
          <ac:chgData name="홍 수민" userId="9c38f0454dee5e24" providerId="LiveId" clId="{4A262A0E-DA8A-45D8-A76A-8AE329C7B90E}" dt="2021-11-23T05:36:53.125" v="2510" actId="478"/>
          <ac:picMkLst>
            <pc:docMk/>
            <pc:sldMk cId="548404007" sldId="272"/>
            <ac:picMk id="4" creationId="{A66969FD-92A5-4FCD-B602-9303A4956998}"/>
          </ac:picMkLst>
        </pc:picChg>
        <pc:picChg chg="add mod modCrop">
          <ac:chgData name="홍 수민" userId="9c38f0454dee5e24" providerId="LiveId" clId="{4A262A0E-DA8A-45D8-A76A-8AE329C7B90E}" dt="2021-11-23T05:44:13.824" v="2591" actId="164"/>
          <ac:picMkLst>
            <pc:docMk/>
            <pc:sldMk cId="548404007" sldId="272"/>
            <ac:picMk id="5" creationId="{6AC09A87-51A4-429C-A6C9-25521745C575}"/>
          </ac:picMkLst>
        </pc:picChg>
        <pc:picChg chg="add mod">
          <ac:chgData name="홍 수민" userId="9c38f0454dee5e24" providerId="LiveId" clId="{4A262A0E-DA8A-45D8-A76A-8AE329C7B90E}" dt="2021-11-23T06:50:05.959" v="3896" actId="1076"/>
          <ac:picMkLst>
            <pc:docMk/>
            <pc:sldMk cId="548404007" sldId="272"/>
            <ac:picMk id="15" creationId="{F8C413DF-888E-4AE6-8A0F-ACB834177700}"/>
          </ac:picMkLst>
        </pc:picChg>
        <pc:picChg chg="add mod">
          <ac:chgData name="홍 수민" userId="9c38f0454dee5e24" providerId="LiveId" clId="{4A262A0E-DA8A-45D8-A76A-8AE329C7B90E}" dt="2021-11-23T06:50:05.959" v="3896" actId="1076"/>
          <ac:picMkLst>
            <pc:docMk/>
            <pc:sldMk cId="548404007" sldId="272"/>
            <ac:picMk id="18" creationId="{FB4CC3BE-8E04-445D-8050-9FF6CB55E566}"/>
          </ac:picMkLst>
        </pc:picChg>
        <pc:picChg chg="add mod">
          <ac:chgData name="홍 수민" userId="9c38f0454dee5e24" providerId="LiveId" clId="{4A262A0E-DA8A-45D8-A76A-8AE329C7B90E}" dt="2021-11-23T06:50:05.959" v="3896" actId="1076"/>
          <ac:picMkLst>
            <pc:docMk/>
            <pc:sldMk cId="548404007" sldId="272"/>
            <ac:picMk id="20" creationId="{9E322101-1144-48B7-BE38-FA81A4ECF754}"/>
          </ac:picMkLst>
        </pc:picChg>
        <pc:picChg chg="add mod">
          <ac:chgData name="홍 수민" userId="9c38f0454dee5e24" providerId="LiveId" clId="{4A262A0E-DA8A-45D8-A76A-8AE329C7B90E}" dt="2021-11-23T06:50:05.959" v="3896" actId="1076"/>
          <ac:picMkLst>
            <pc:docMk/>
            <pc:sldMk cId="548404007" sldId="272"/>
            <ac:picMk id="22" creationId="{8BD566EE-ABC6-48E4-9DE1-605659B9CF81}"/>
          </ac:picMkLst>
        </pc:picChg>
        <pc:picChg chg="add del mod">
          <ac:chgData name="홍 수민" userId="9c38f0454dee5e24" providerId="LiveId" clId="{4A262A0E-DA8A-45D8-A76A-8AE329C7B90E}" dt="2021-11-23T05:42:50.999" v="2581" actId="478"/>
          <ac:picMkLst>
            <pc:docMk/>
            <pc:sldMk cId="548404007" sldId="272"/>
            <ac:picMk id="24" creationId="{4A39FDB0-0AFE-47BA-81C5-0DDAE199AD2B}"/>
          </ac:picMkLst>
        </pc:picChg>
        <pc:picChg chg="add del">
          <ac:chgData name="홍 수민" userId="9c38f0454dee5e24" providerId="LiveId" clId="{4A262A0E-DA8A-45D8-A76A-8AE329C7B90E}" dt="2021-11-23T05:42:53.038" v="2583" actId="478"/>
          <ac:picMkLst>
            <pc:docMk/>
            <pc:sldMk cId="548404007" sldId="272"/>
            <ac:picMk id="26" creationId="{FCE4DE07-0C14-43C1-90FA-D770459AB78A}"/>
          </ac:picMkLst>
        </pc:picChg>
        <pc:picChg chg="add mod">
          <ac:chgData name="홍 수민" userId="9c38f0454dee5e24" providerId="LiveId" clId="{4A262A0E-DA8A-45D8-A76A-8AE329C7B90E}" dt="2021-11-23T05:44:13.824" v="2591" actId="164"/>
          <ac:picMkLst>
            <pc:docMk/>
            <pc:sldMk cId="548404007" sldId="272"/>
            <ac:picMk id="28" creationId="{27D9BA9B-55D2-49AA-B59F-205739039D77}"/>
          </ac:picMkLst>
        </pc:picChg>
        <pc:picChg chg="add mod">
          <ac:chgData name="홍 수민" userId="9c38f0454dee5e24" providerId="LiveId" clId="{4A262A0E-DA8A-45D8-A76A-8AE329C7B90E}" dt="2021-11-23T05:44:13.824" v="2591" actId="164"/>
          <ac:picMkLst>
            <pc:docMk/>
            <pc:sldMk cId="548404007" sldId="272"/>
            <ac:picMk id="30" creationId="{B7C920FB-4B84-460A-BE27-962A9D11BBC4}"/>
          </ac:picMkLst>
        </pc:picChg>
        <pc:cxnChg chg="add mod">
          <ac:chgData name="홍 수민" userId="9c38f0454dee5e24" providerId="LiveId" clId="{4A262A0E-DA8A-45D8-A76A-8AE329C7B90E}" dt="2021-11-23T06:49:57.415" v="3895" actId="14100"/>
          <ac:cxnSpMkLst>
            <pc:docMk/>
            <pc:sldMk cId="548404007" sldId="272"/>
            <ac:cxnSpMk id="33" creationId="{3A0A924E-EBBE-4887-A4AE-97421AB9FB6A}"/>
          </ac:cxnSpMkLst>
        </pc:cxnChg>
        <pc:cxnChg chg="add del">
          <ac:chgData name="홍 수민" userId="9c38f0454dee5e24" providerId="LiveId" clId="{4A262A0E-DA8A-45D8-A76A-8AE329C7B90E}" dt="2021-11-23T05:48:27.958" v="2869" actId="478"/>
          <ac:cxnSpMkLst>
            <pc:docMk/>
            <pc:sldMk cId="548404007" sldId="272"/>
            <ac:cxnSpMk id="39" creationId="{EFFD2725-AC20-4677-B5DD-060E77EB7A01}"/>
          </ac:cxnSpMkLst>
        </pc:cxnChg>
        <pc:cxnChg chg="add del mod">
          <ac:chgData name="홍 수민" userId="9c38f0454dee5e24" providerId="LiveId" clId="{4A262A0E-DA8A-45D8-A76A-8AE329C7B90E}" dt="2021-11-23T06:05:14.459" v="3218" actId="478"/>
          <ac:cxnSpMkLst>
            <pc:docMk/>
            <pc:sldMk cId="548404007" sldId="272"/>
            <ac:cxnSpMk id="42" creationId="{9D1B7100-6B65-4D10-85AF-AFFEB045712E}"/>
          </ac:cxnSpMkLst>
        </pc:cxnChg>
      </pc:sldChg>
      <pc:sldChg chg="add del">
        <pc:chgData name="홍 수민" userId="9c38f0454dee5e24" providerId="LiveId" clId="{4A262A0E-DA8A-45D8-A76A-8AE329C7B90E}" dt="2021-11-22T07:28:10.801" v="53" actId="47"/>
        <pc:sldMkLst>
          <pc:docMk/>
          <pc:sldMk cId="1302623247" sldId="272"/>
        </pc:sldMkLst>
      </pc:sldChg>
      <pc:sldChg chg="new del">
        <pc:chgData name="홍 수민" userId="9c38f0454dee5e24" providerId="LiveId" clId="{4A262A0E-DA8A-45D8-A76A-8AE329C7B90E}" dt="2021-11-23T05:36:46.752" v="2508" actId="47"/>
        <pc:sldMkLst>
          <pc:docMk/>
          <pc:sldMk cId="3505217438" sldId="272"/>
        </pc:sldMkLst>
      </pc:sldChg>
      <pc:sldChg chg="addSp delSp modSp add mod">
        <pc:chgData name="홍 수민" userId="9c38f0454dee5e24" providerId="LiveId" clId="{4A262A0E-DA8A-45D8-A76A-8AE329C7B90E}" dt="2021-11-23T06:02:37.491" v="3206" actId="167"/>
        <pc:sldMkLst>
          <pc:docMk/>
          <pc:sldMk cId="2159574863" sldId="273"/>
        </pc:sldMkLst>
        <pc:spChg chg="mod">
          <ac:chgData name="홍 수민" userId="9c38f0454dee5e24" providerId="LiveId" clId="{4A262A0E-DA8A-45D8-A76A-8AE329C7B90E}" dt="2021-11-23T06:00:47.062" v="3182" actId="1076"/>
          <ac:spMkLst>
            <pc:docMk/>
            <pc:sldMk cId="2159574863" sldId="273"/>
            <ac:spMk id="15" creationId="{1C31B1A5-C373-4672-A340-E3730C228C9E}"/>
          </ac:spMkLst>
        </pc:spChg>
        <pc:spChg chg="mod">
          <ac:chgData name="홍 수민" userId="9c38f0454dee5e24" providerId="LiveId" clId="{4A262A0E-DA8A-45D8-A76A-8AE329C7B90E}" dt="2021-11-23T06:01:56.275" v="3203" actId="1076"/>
          <ac:spMkLst>
            <pc:docMk/>
            <pc:sldMk cId="2159574863" sldId="273"/>
            <ac:spMk id="17" creationId="{93049994-B98D-4008-B971-33D5896F2FF0}"/>
          </ac:spMkLst>
        </pc:spChg>
        <pc:spChg chg="mod">
          <ac:chgData name="홍 수민" userId="9c38f0454dee5e24" providerId="LiveId" clId="{4A262A0E-DA8A-45D8-A76A-8AE329C7B90E}" dt="2021-11-23T05:58:37.870" v="3161" actId="1076"/>
          <ac:spMkLst>
            <pc:docMk/>
            <pc:sldMk cId="2159574863" sldId="273"/>
            <ac:spMk id="18" creationId="{F138906D-7886-4EE1-A7C6-73A74EB64FA5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1" creationId="{139B41E0-C42E-40CD-9C1C-645D5853EEB5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2" creationId="{EB897808-2222-4219-9658-7D47CE5D5000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3" creationId="{569DD7DC-709D-43A1-A0CB-7C0F11C9B100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4" creationId="{6C26E25C-F908-4207-8D46-80208F09BD23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5" creationId="{B8590623-A476-4D4F-A342-1B56FB2D8913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6" creationId="{93F172FA-8535-47A4-86ED-E8C600AC5733}"/>
          </ac:spMkLst>
        </pc:spChg>
        <pc:spChg chg="mod">
          <ac:chgData name="홍 수민" userId="9c38f0454dee5e24" providerId="LiveId" clId="{4A262A0E-DA8A-45D8-A76A-8AE329C7B90E}" dt="2021-11-23T06:02:34.658" v="3205"/>
          <ac:spMkLst>
            <pc:docMk/>
            <pc:sldMk cId="2159574863" sldId="273"/>
            <ac:spMk id="27" creationId="{0F769BD7-9B7D-47D6-9286-F2E0FD7590CB}"/>
          </ac:spMkLst>
        </pc:spChg>
        <pc:grpChg chg="del mod">
          <ac:chgData name="홍 수민" userId="9c38f0454dee5e24" providerId="LiveId" clId="{4A262A0E-DA8A-45D8-A76A-8AE329C7B90E}" dt="2021-11-23T06:02:29.364" v="3204" actId="478"/>
          <ac:grpSpMkLst>
            <pc:docMk/>
            <pc:sldMk cId="2159574863" sldId="273"/>
            <ac:grpSpMk id="3" creationId="{00000000-0000-0000-0000-000000000000}"/>
          </ac:grpSpMkLst>
        </pc:grpChg>
        <pc:grpChg chg="add mod ord">
          <ac:chgData name="홍 수민" userId="9c38f0454dee5e24" providerId="LiveId" clId="{4A262A0E-DA8A-45D8-A76A-8AE329C7B90E}" dt="2021-11-23T06:02:37.491" v="3206" actId="167"/>
          <ac:grpSpMkLst>
            <pc:docMk/>
            <pc:sldMk cId="2159574863" sldId="273"/>
            <ac:grpSpMk id="20" creationId="{D47BA973-ECB2-4798-9244-FC8CD1DE0A39}"/>
          </ac:grpSpMkLst>
        </pc:grpChg>
        <pc:picChg chg="add mod">
          <ac:chgData name="홍 수민" userId="9c38f0454dee5e24" providerId="LiveId" clId="{4A262A0E-DA8A-45D8-A76A-8AE329C7B90E}" dt="2021-11-23T06:00:32.445" v="3165" actId="1076"/>
          <ac:picMkLst>
            <pc:docMk/>
            <pc:sldMk cId="2159574863" sldId="273"/>
            <ac:picMk id="4" creationId="{B424B3BA-8140-4D6D-86EF-2969E4425A27}"/>
          </ac:picMkLst>
        </pc:picChg>
        <pc:picChg chg="del">
          <ac:chgData name="홍 수민" userId="9c38f0454dee5e24" providerId="LiveId" clId="{4A262A0E-DA8A-45D8-A76A-8AE329C7B90E}" dt="2021-11-23T06:00:19.454" v="3162" actId="478"/>
          <ac:picMkLst>
            <pc:docMk/>
            <pc:sldMk cId="2159574863" sldId="273"/>
            <ac:picMk id="5" creationId="{92A18067-018F-425E-9C15-BB03D55501A1}"/>
          </ac:picMkLst>
        </pc:picChg>
        <pc:picChg chg="del">
          <ac:chgData name="홍 수민" userId="9c38f0454dee5e24" providerId="LiveId" clId="{4A262A0E-DA8A-45D8-A76A-8AE329C7B90E}" dt="2021-11-23T06:00:19.454" v="3162" actId="478"/>
          <ac:picMkLst>
            <pc:docMk/>
            <pc:sldMk cId="2159574863" sldId="273"/>
            <ac:picMk id="16" creationId="{A4AFA5BE-2CC8-4008-B77D-AB2C81878DB9}"/>
          </ac:picMkLst>
        </pc:picChg>
        <pc:picChg chg="add mod">
          <ac:chgData name="홍 수민" userId="9c38f0454dee5e24" providerId="LiveId" clId="{4A262A0E-DA8A-45D8-A76A-8AE329C7B90E}" dt="2021-11-23T06:01:46.376" v="3186" actId="1076"/>
          <ac:picMkLst>
            <pc:docMk/>
            <pc:sldMk cId="2159574863" sldId="273"/>
            <ac:picMk id="19" creationId="{3B0D13D6-3C1F-48C5-BE7A-4703B180A292}"/>
          </ac:picMkLst>
        </pc:picChg>
      </pc:sldChg>
      <pc:sldChg chg="addSp delSp modSp add mod">
        <pc:chgData name="홍 수민" userId="9c38f0454dee5e24" providerId="LiveId" clId="{4A262A0E-DA8A-45D8-A76A-8AE329C7B90E}" dt="2021-11-23T06:28:35.772" v="3473" actId="1076"/>
        <pc:sldMkLst>
          <pc:docMk/>
          <pc:sldMk cId="1766590764" sldId="274"/>
        </pc:sldMkLst>
        <pc:spChg chg="del">
          <ac:chgData name="홍 수민" userId="9c38f0454dee5e24" providerId="LiveId" clId="{4A262A0E-DA8A-45D8-A76A-8AE329C7B90E}" dt="2021-11-23T06:03:48.739" v="3211" actId="478"/>
          <ac:spMkLst>
            <pc:docMk/>
            <pc:sldMk cId="1766590764" sldId="274"/>
            <ac:spMk id="13" creationId="{FFD71840-EFA3-44C4-AD00-FF4FA2371ACA}"/>
          </ac:spMkLst>
        </pc:spChg>
        <pc:spChg chg="del">
          <ac:chgData name="홍 수민" userId="9c38f0454dee5e24" providerId="LiveId" clId="{4A262A0E-DA8A-45D8-A76A-8AE329C7B90E}" dt="2021-11-23T06:26:58.216" v="3461" actId="478"/>
          <ac:spMkLst>
            <pc:docMk/>
            <pc:sldMk cId="1766590764" sldId="274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6:03:53.664" v="3213" actId="1076"/>
          <ac:spMkLst>
            <pc:docMk/>
            <pc:sldMk cId="1766590764" sldId="274"/>
            <ac:spMk id="16" creationId="{E20EE289-944B-40BF-AA59-D67E29B8A3C4}"/>
          </ac:spMkLst>
        </pc:spChg>
        <pc:spChg chg="add mod">
          <ac:chgData name="홍 수민" userId="9c38f0454dee5e24" providerId="LiveId" clId="{4A262A0E-DA8A-45D8-A76A-8AE329C7B90E}" dt="2021-11-23T06:28:23.403" v="3471" actId="1076"/>
          <ac:spMkLst>
            <pc:docMk/>
            <pc:sldMk cId="1766590764" sldId="274"/>
            <ac:spMk id="19" creationId="{CF08F47E-487D-43BB-A026-0C7AE23CC1B5}"/>
          </ac:spMkLst>
        </pc:spChg>
        <pc:spChg chg="add mod">
          <ac:chgData name="홍 수민" userId="9c38f0454dee5e24" providerId="LiveId" clId="{4A262A0E-DA8A-45D8-A76A-8AE329C7B90E}" dt="2021-11-23T06:28:35.772" v="3473" actId="1076"/>
          <ac:spMkLst>
            <pc:docMk/>
            <pc:sldMk cId="1766590764" sldId="274"/>
            <ac:spMk id="20" creationId="{77B3F943-F834-486C-82FE-2AC3178EA93E}"/>
          </ac:spMkLst>
        </pc:spChg>
        <pc:picChg chg="del">
          <ac:chgData name="홍 수민" userId="9c38f0454dee5e24" providerId="LiveId" clId="{4A262A0E-DA8A-45D8-A76A-8AE329C7B90E}" dt="2021-11-23T06:26:57.165" v="3460" actId="478"/>
          <ac:picMkLst>
            <pc:docMk/>
            <pc:sldMk cId="1766590764" sldId="274"/>
            <ac:picMk id="4" creationId="{4612B993-351C-42AC-9F89-7E325BD0F7B7}"/>
          </ac:picMkLst>
        </pc:picChg>
        <pc:picChg chg="add mod">
          <ac:chgData name="홍 수민" userId="9c38f0454dee5e24" providerId="LiveId" clId="{4A262A0E-DA8A-45D8-A76A-8AE329C7B90E}" dt="2021-11-23T06:27:48.124" v="3465" actId="1076"/>
          <ac:picMkLst>
            <pc:docMk/>
            <pc:sldMk cId="1766590764" sldId="274"/>
            <ac:picMk id="5" creationId="{756AA157-4103-46FF-85DD-A630B8AF9E17}"/>
          </ac:picMkLst>
        </pc:picChg>
        <pc:picChg chg="add mod">
          <ac:chgData name="홍 수민" userId="9c38f0454dee5e24" providerId="LiveId" clId="{4A262A0E-DA8A-45D8-A76A-8AE329C7B90E}" dt="2021-11-23T06:28:12.983" v="3469" actId="1076"/>
          <ac:picMkLst>
            <pc:docMk/>
            <pc:sldMk cId="1766590764" sldId="274"/>
            <ac:picMk id="18" creationId="{5941E550-D4AC-48F8-BB14-623985C77F47}"/>
          </ac:picMkLst>
        </pc:picChg>
      </pc:sldChg>
      <pc:sldChg chg="modSp add del mod setBg">
        <pc:chgData name="홍 수민" userId="9c38f0454dee5e24" providerId="LiveId" clId="{4A262A0E-DA8A-45D8-A76A-8AE329C7B90E}" dt="2021-11-23T06:11:32.791" v="3356"/>
        <pc:sldMkLst>
          <pc:docMk/>
          <pc:sldMk cId="2556064853" sldId="275"/>
        </pc:sldMkLst>
        <pc:spChg chg="mod">
          <ac:chgData name="홍 수민" userId="9c38f0454dee5e24" providerId="LiveId" clId="{4A262A0E-DA8A-45D8-A76A-8AE329C7B90E}" dt="2021-11-23T06:11:32.513" v="3355"/>
          <ac:spMkLst>
            <pc:docMk/>
            <pc:sldMk cId="2556064853" sldId="275"/>
            <ac:spMk id="20" creationId="{ED705F7A-8869-4FF4-91FD-D9F5236DB90C}"/>
          </ac:spMkLst>
        </pc:spChg>
      </pc:sldChg>
      <pc:sldChg chg="modSp add mod setBg">
        <pc:chgData name="홍 수민" userId="9c38f0454dee5e24" providerId="LiveId" clId="{4A262A0E-DA8A-45D8-A76A-8AE329C7B90E}" dt="2021-11-23T06:55:35.992" v="3974" actId="20577"/>
        <pc:sldMkLst>
          <pc:docMk/>
          <pc:sldMk cId="3504344980" sldId="275"/>
        </pc:sldMkLst>
        <pc:spChg chg="mod">
          <ac:chgData name="홍 수민" userId="9c38f0454dee5e24" providerId="LiveId" clId="{4A262A0E-DA8A-45D8-A76A-8AE329C7B90E}" dt="2021-11-23T06:55:35.992" v="3974" actId="20577"/>
          <ac:spMkLst>
            <pc:docMk/>
            <pc:sldMk cId="3504344980" sldId="275"/>
            <ac:spMk id="20" creationId="{ED705F7A-8869-4FF4-91FD-D9F5236DB90C}"/>
          </ac:spMkLst>
        </pc:spChg>
      </pc:sldChg>
      <pc:sldChg chg="delSp modSp add del mod">
        <pc:chgData name="홍 수민" userId="9c38f0454dee5e24" providerId="LiveId" clId="{4A262A0E-DA8A-45D8-A76A-8AE329C7B90E}" dt="2021-11-23T06:56:03.504" v="3975" actId="47"/>
        <pc:sldMkLst>
          <pc:docMk/>
          <pc:sldMk cId="2154043652" sldId="276"/>
        </pc:sldMkLst>
        <pc:spChg chg="mod">
          <ac:chgData name="홍 수민" userId="9c38f0454dee5e24" providerId="LiveId" clId="{4A262A0E-DA8A-45D8-A76A-8AE329C7B90E}" dt="2021-11-23T06:13:57.896" v="3396" actId="14100"/>
          <ac:spMkLst>
            <pc:docMk/>
            <pc:sldMk cId="2154043652" sldId="276"/>
            <ac:spMk id="9" creationId="{7A5D4BE0-FE89-44CC-8C4F-2EABCBA26CB4}"/>
          </ac:spMkLst>
        </pc:spChg>
        <pc:spChg chg="del">
          <ac:chgData name="홍 수민" userId="9c38f0454dee5e24" providerId="LiveId" clId="{4A262A0E-DA8A-45D8-A76A-8AE329C7B90E}" dt="2021-11-23T06:13:48.760" v="3394" actId="478"/>
          <ac:spMkLst>
            <pc:docMk/>
            <pc:sldMk cId="2154043652" sldId="276"/>
            <ac:spMk id="13" creationId="{8F42E72A-388C-49EC-BCAB-210C5E45DABE}"/>
          </ac:spMkLst>
        </pc:spChg>
        <pc:spChg chg="del">
          <ac:chgData name="홍 수민" userId="9c38f0454dee5e24" providerId="LiveId" clId="{4A262A0E-DA8A-45D8-A76A-8AE329C7B90E}" dt="2021-11-23T06:13:48.760" v="3394" actId="478"/>
          <ac:spMkLst>
            <pc:docMk/>
            <pc:sldMk cId="2154043652" sldId="276"/>
            <ac:spMk id="29" creationId="{1EC1CCC2-15F4-4120-8F1A-7AC77239451D}"/>
          </ac:spMkLst>
        </pc:spChg>
        <pc:picChg chg="del">
          <ac:chgData name="홍 수민" userId="9c38f0454dee5e24" providerId="LiveId" clId="{4A262A0E-DA8A-45D8-A76A-8AE329C7B90E}" dt="2021-11-23T06:13:51.955" v="3395" actId="478"/>
          <ac:picMkLst>
            <pc:docMk/>
            <pc:sldMk cId="2154043652" sldId="276"/>
            <ac:picMk id="4" creationId="{7280C998-2517-45A9-98B4-01A5F524211A}"/>
          </ac:picMkLst>
        </pc:picChg>
        <pc:picChg chg="del">
          <ac:chgData name="홍 수민" userId="9c38f0454dee5e24" providerId="LiveId" clId="{4A262A0E-DA8A-45D8-A76A-8AE329C7B90E}" dt="2021-11-23T06:13:51.955" v="3395" actId="478"/>
          <ac:picMkLst>
            <pc:docMk/>
            <pc:sldMk cId="2154043652" sldId="276"/>
            <ac:picMk id="15" creationId="{F9DDEBFB-FEA4-49F2-A8F6-90609790A323}"/>
          </ac:picMkLst>
        </pc:picChg>
        <pc:picChg chg="del">
          <ac:chgData name="홍 수민" userId="9c38f0454dee5e24" providerId="LiveId" clId="{4A262A0E-DA8A-45D8-A76A-8AE329C7B90E}" dt="2021-11-23T06:13:48.760" v="3394" actId="478"/>
          <ac:picMkLst>
            <pc:docMk/>
            <pc:sldMk cId="2154043652" sldId="276"/>
            <ac:picMk id="21" creationId="{8A8FD830-2EAE-417A-9F2D-BE3B2E25B067}"/>
          </ac:picMkLst>
        </pc:picChg>
        <pc:picChg chg="del">
          <ac:chgData name="홍 수민" userId="9c38f0454dee5e24" providerId="LiveId" clId="{4A262A0E-DA8A-45D8-A76A-8AE329C7B90E}" dt="2021-11-23T06:13:51.955" v="3395" actId="478"/>
          <ac:picMkLst>
            <pc:docMk/>
            <pc:sldMk cId="2154043652" sldId="276"/>
            <ac:picMk id="23" creationId="{9D7C0658-D792-4EF5-A540-FCB90C903C0B}"/>
          </ac:picMkLst>
        </pc:picChg>
        <pc:picChg chg="del">
          <ac:chgData name="홍 수민" userId="9c38f0454dee5e24" providerId="LiveId" clId="{4A262A0E-DA8A-45D8-A76A-8AE329C7B90E}" dt="2021-11-23T06:13:48.760" v="3394" actId="478"/>
          <ac:picMkLst>
            <pc:docMk/>
            <pc:sldMk cId="2154043652" sldId="276"/>
            <ac:picMk id="26" creationId="{736ED5CF-251C-4711-9BDD-AAA1E4E7B6CD}"/>
          </ac:picMkLst>
        </pc:picChg>
        <pc:picChg chg="del">
          <ac:chgData name="홍 수민" userId="9c38f0454dee5e24" providerId="LiveId" clId="{4A262A0E-DA8A-45D8-A76A-8AE329C7B90E}" dt="2021-11-23T06:13:48.760" v="3394" actId="478"/>
          <ac:picMkLst>
            <pc:docMk/>
            <pc:sldMk cId="2154043652" sldId="276"/>
            <ac:picMk id="28" creationId="{0D6672F1-7C99-4E91-8D32-ADF9E9C9F793}"/>
          </ac:picMkLst>
        </pc:picChg>
      </pc:sldChg>
      <pc:sldChg chg="addSp delSp modSp add mod">
        <pc:chgData name="홍 수민" userId="9c38f0454dee5e24" providerId="LiveId" clId="{4A262A0E-DA8A-45D8-A76A-8AE329C7B90E}" dt="2021-11-23T06:44:44.460" v="3745" actId="20577"/>
        <pc:sldMkLst>
          <pc:docMk/>
          <pc:sldMk cId="1975396060" sldId="277"/>
        </pc:sldMkLst>
        <pc:spChg chg="add mod">
          <ac:chgData name="홍 수민" userId="9c38f0454dee5e24" providerId="LiveId" clId="{4A262A0E-DA8A-45D8-A76A-8AE329C7B90E}" dt="2021-11-23T06:29:40.571" v="3481" actId="1076"/>
          <ac:spMkLst>
            <pc:docMk/>
            <pc:sldMk cId="1975396060" sldId="277"/>
            <ac:spMk id="13" creationId="{B7B95709-D4E5-4E70-9B02-3282E9AF8FAA}"/>
          </ac:spMkLst>
        </pc:spChg>
        <pc:spChg chg="add del mod">
          <ac:chgData name="홍 수민" userId="9c38f0454dee5e24" providerId="LiveId" clId="{4A262A0E-DA8A-45D8-A76A-8AE329C7B90E}" dt="2021-11-23T06:32:14.691" v="3499" actId="478"/>
          <ac:spMkLst>
            <pc:docMk/>
            <pc:sldMk cId="1975396060" sldId="277"/>
            <ac:spMk id="15" creationId="{AFC16482-B5E9-4424-AD0C-16704DE875D3}"/>
          </ac:spMkLst>
        </pc:spChg>
        <pc:spChg chg="add mod">
          <ac:chgData name="홍 수민" userId="9c38f0454dee5e24" providerId="LiveId" clId="{4A262A0E-DA8A-45D8-A76A-8AE329C7B90E}" dt="2021-11-23T06:35:37.957" v="3621" actId="1076"/>
          <ac:spMkLst>
            <pc:docMk/>
            <pc:sldMk cId="1975396060" sldId="277"/>
            <ac:spMk id="19" creationId="{201A3350-BB7E-4E29-B8E5-7753CC352869}"/>
          </ac:spMkLst>
        </pc:spChg>
        <pc:spChg chg="add mod">
          <ac:chgData name="홍 수민" userId="9c38f0454dee5e24" providerId="LiveId" clId="{4A262A0E-DA8A-45D8-A76A-8AE329C7B90E}" dt="2021-11-23T06:41:19.489" v="3634" actId="1076"/>
          <ac:spMkLst>
            <pc:docMk/>
            <pc:sldMk cId="1975396060" sldId="277"/>
            <ac:spMk id="20" creationId="{82A87D4D-F738-43C2-843A-115D9821B51B}"/>
          </ac:spMkLst>
        </pc:spChg>
        <pc:spChg chg="add mod ord">
          <ac:chgData name="홍 수민" userId="9c38f0454dee5e24" providerId="LiveId" clId="{4A262A0E-DA8A-45D8-A76A-8AE329C7B90E}" dt="2021-11-23T06:42:09.170" v="3648" actId="1035"/>
          <ac:spMkLst>
            <pc:docMk/>
            <pc:sldMk cId="1975396060" sldId="277"/>
            <ac:spMk id="21" creationId="{BD037760-8F2B-41CE-BC84-55D0AB812785}"/>
          </ac:spMkLst>
        </pc:spChg>
        <pc:spChg chg="add mod">
          <ac:chgData name="홍 수민" userId="9c38f0454dee5e24" providerId="LiveId" clId="{4A262A0E-DA8A-45D8-A76A-8AE329C7B90E}" dt="2021-11-23T06:44:44.460" v="3745" actId="20577"/>
          <ac:spMkLst>
            <pc:docMk/>
            <pc:sldMk cId="1975396060" sldId="277"/>
            <ac:spMk id="26" creationId="{2B2FF4D8-C706-46F9-99F2-76259CB6B403}"/>
          </ac:spMkLst>
        </pc:spChg>
        <pc:picChg chg="add del mod">
          <ac:chgData name="홍 수민" userId="9c38f0454dee5e24" providerId="LiveId" clId="{4A262A0E-DA8A-45D8-A76A-8AE329C7B90E}" dt="2021-11-23T06:34:40.002" v="3608" actId="478"/>
          <ac:picMkLst>
            <pc:docMk/>
            <pc:sldMk cId="1975396060" sldId="277"/>
            <ac:picMk id="4" creationId="{68CDF732-8098-48CD-9BD8-5628630BA61B}"/>
          </ac:picMkLst>
        </pc:picChg>
        <pc:picChg chg="add mod">
          <ac:chgData name="홍 수민" userId="9c38f0454dee5e24" providerId="LiveId" clId="{4A262A0E-DA8A-45D8-A76A-8AE329C7B90E}" dt="2021-11-23T06:41:12.412" v="3631" actId="1076"/>
          <ac:picMkLst>
            <pc:docMk/>
            <pc:sldMk cId="1975396060" sldId="277"/>
            <ac:picMk id="16" creationId="{061519E9-A1BE-444C-85C2-1FF280010280}"/>
          </ac:picMkLst>
        </pc:picChg>
        <pc:picChg chg="add del mod">
          <ac:chgData name="홍 수민" userId="9c38f0454dee5e24" providerId="LiveId" clId="{4A262A0E-DA8A-45D8-A76A-8AE329C7B90E}" dt="2021-11-23T06:40:59.917" v="3626" actId="478"/>
          <ac:picMkLst>
            <pc:docMk/>
            <pc:sldMk cId="1975396060" sldId="277"/>
            <ac:picMk id="18" creationId="{E83A425B-C186-4373-BB25-34D10A737AE5}"/>
          </ac:picMkLst>
        </pc:picChg>
        <pc:picChg chg="add mod">
          <ac:chgData name="홍 수민" userId="9c38f0454dee5e24" providerId="LiveId" clId="{4A262A0E-DA8A-45D8-A76A-8AE329C7B90E}" dt="2021-11-23T06:42:04.495" v="3642" actId="1076"/>
          <ac:picMkLst>
            <pc:docMk/>
            <pc:sldMk cId="1975396060" sldId="277"/>
            <ac:picMk id="23" creationId="{51E8EC51-F6F8-4DCD-AB3B-6B347A025B42}"/>
          </ac:picMkLst>
        </pc:picChg>
        <pc:cxnChg chg="add mod">
          <ac:chgData name="홍 수민" userId="9c38f0454dee5e24" providerId="LiveId" clId="{4A262A0E-DA8A-45D8-A76A-8AE329C7B90E}" dt="2021-11-23T06:43:48.686" v="3650" actId="1582"/>
          <ac:cxnSpMkLst>
            <pc:docMk/>
            <pc:sldMk cId="1975396060" sldId="277"/>
            <ac:cxnSpMk id="25" creationId="{DAC33EB4-75FA-45DA-82B4-E8DECFEA92CA}"/>
          </ac:cxnSpMkLst>
        </pc:cxnChg>
      </pc:sldChg>
      <pc:sldChg chg="addSp delSp modSp add mod">
        <pc:chgData name="홍 수민" userId="9c38f0454dee5e24" providerId="LiveId" clId="{4A262A0E-DA8A-45D8-A76A-8AE329C7B90E}" dt="2021-11-23T06:48:17.590" v="3875" actId="1076"/>
        <pc:sldMkLst>
          <pc:docMk/>
          <pc:sldMk cId="3509997112" sldId="278"/>
        </pc:sldMkLst>
        <pc:spChg chg="add mod">
          <ac:chgData name="홍 수민" userId="9c38f0454dee5e24" providerId="LiveId" clId="{4A262A0E-DA8A-45D8-A76A-8AE329C7B90E}" dt="2021-11-23T06:45:07.830" v="3844" actId="1037"/>
          <ac:spMkLst>
            <pc:docMk/>
            <pc:sldMk cId="3509997112" sldId="278"/>
            <ac:spMk id="13" creationId="{70F1F853-2377-4D8E-BBD9-CED014C752B7}"/>
          </ac:spMkLst>
        </pc:spChg>
        <pc:spChg chg="del">
          <ac:chgData name="홍 수민" userId="9c38f0454dee5e24" providerId="LiveId" clId="{4A262A0E-DA8A-45D8-A76A-8AE329C7B90E}" dt="2021-11-23T06:29:50.991" v="3483" actId="478"/>
          <ac:spMkLst>
            <pc:docMk/>
            <pc:sldMk cId="3509997112" sldId="278"/>
            <ac:spMk id="15" creationId="{1C31B1A5-C373-4672-A340-E3730C228C9E}"/>
          </ac:spMkLst>
        </pc:spChg>
        <pc:spChg chg="add mod">
          <ac:chgData name="홍 수민" userId="9c38f0454dee5e24" providerId="LiveId" clId="{4A262A0E-DA8A-45D8-A76A-8AE329C7B90E}" dt="2021-11-23T06:48:08.459" v="3871" actId="1076"/>
          <ac:spMkLst>
            <pc:docMk/>
            <pc:sldMk cId="3509997112" sldId="278"/>
            <ac:spMk id="18" creationId="{BB7FC895-B2A4-46BE-80C7-DD581A3F90FE}"/>
          </ac:spMkLst>
        </pc:spChg>
        <pc:spChg chg="add mod">
          <ac:chgData name="홍 수민" userId="9c38f0454dee5e24" providerId="LiveId" clId="{4A262A0E-DA8A-45D8-A76A-8AE329C7B90E}" dt="2021-11-23T06:48:17.590" v="3875" actId="1076"/>
          <ac:spMkLst>
            <pc:docMk/>
            <pc:sldMk cId="3509997112" sldId="278"/>
            <ac:spMk id="19" creationId="{F590355E-8B55-4FB9-9415-236077EC4070}"/>
          </ac:spMkLst>
        </pc:spChg>
        <pc:picChg chg="del">
          <ac:chgData name="홍 수민" userId="9c38f0454dee5e24" providerId="LiveId" clId="{4A262A0E-DA8A-45D8-A76A-8AE329C7B90E}" dt="2021-11-23T06:29:50.991" v="3483" actId="478"/>
          <ac:picMkLst>
            <pc:docMk/>
            <pc:sldMk cId="3509997112" sldId="278"/>
            <ac:picMk id="4" creationId="{4612B993-351C-42AC-9F89-7E325BD0F7B7}"/>
          </ac:picMkLst>
        </pc:picChg>
        <pc:picChg chg="add mod">
          <ac:chgData name="홍 수민" userId="9c38f0454dee5e24" providerId="LiveId" clId="{4A262A0E-DA8A-45D8-A76A-8AE329C7B90E}" dt="2021-11-23T06:47:59.586" v="3868" actId="1076"/>
          <ac:picMkLst>
            <pc:docMk/>
            <pc:sldMk cId="3509997112" sldId="278"/>
            <ac:picMk id="5" creationId="{C18170C7-11D9-46D4-A83A-4C63F2C5F41E}"/>
          </ac:picMkLst>
        </pc:picChg>
        <pc:picChg chg="add mod">
          <ac:chgData name="홍 수민" userId="9c38f0454dee5e24" providerId="LiveId" clId="{4A262A0E-DA8A-45D8-A76A-8AE329C7B90E}" dt="2021-11-23T06:48:13.790" v="3874" actId="1076"/>
          <ac:picMkLst>
            <pc:docMk/>
            <pc:sldMk cId="3509997112" sldId="278"/>
            <ac:picMk id="17" creationId="{B3B178B4-EFE0-4158-A62B-A8758B8E72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9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0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90850" y="2049691"/>
            <a:ext cx="6210300" cy="4808310"/>
            <a:chOff x="2990850" y="2049691"/>
            <a:chExt cx="6210300" cy="4808310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 rot="5400000">
              <a:off x="3691845" y="1348696"/>
              <a:ext cx="4808310" cy="6210300"/>
            </a:xfrm>
            <a:custGeom>
              <a:avLst/>
              <a:gdLst>
                <a:gd name="connsiteX0" fmla="*/ 0 w 4808310"/>
                <a:gd name="connsiteY0" fmla="*/ 5861033 h 6210300"/>
                <a:gd name="connsiteX1" fmla="*/ 0 w 4808310"/>
                <a:gd name="connsiteY1" fmla="*/ 349267 h 6210300"/>
                <a:gd name="connsiteX2" fmla="*/ 349267 w 4808310"/>
                <a:gd name="connsiteY2" fmla="*/ 0 h 6210300"/>
                <a:gd name="connsiteX3" fmla="*/ 4808310 w 4808310"/>
                <a:gd name="connsiteY3" fmla="*/ 0 h 6210300"/>
                <a:gd name="connsiteX4" fmla="*/ 4808310 w 4808310"/>
                <a:gd name="connsiteY4" fmla="*/ 6210300 h 6210300"/>
                <a:gd name="connsiteX5" fmla="*/ 349267 w 4808310"/>
                <a:gd name="connsiteY5" fmla="*/ 6210300 h 6210300"/>
                <a:gd name="connsiteX6" fmla="*/ 0 w 4808310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8310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808310" y="0"/>
                  </a:lnTo>
                  <a:lnTo>
                    <a:pt x="4808310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 rot="5400000">
              <a:off x="3729945" y="1386796"/>
              <a:ext cx="4732109" cy="6210300"/>
            </a:xfrm>
            <a:custGeom>
              <a:avLst/>
              <a:gdLst>
                <a:gd name="connsiteX0" fmla="*/ 0 w 4732109"/>
                <a:gd name="connsiteY0" fmla="*/ 5861033 h 6210300"/>
                <a:gd name="connsiteX1" fmla="*/ 0 w 4732109"/>
                <a:gd name="connsiteY1" fmla="*/ 349267 h 6210300"/>
                <a:gd name="connsiteX2" fmla="*/ 349267 w 4732109"/>
                <a:gd name="connsiteY2" fmla="*/ 0 h 6210300"/>
                <a:gd name="connsiteX3" fmla="*/ 4732109 w 4732109"/>
                <a:gd name="connsiteY3" fmla="*/ 0 h 6210300"/>
                <a:gd name="connsiteX4" fmla="*/ 4732109 w 4732109"/>
                <a:gd name="connsiteY4" fmla="*/ 6210300 h 6210300"/>
                <a:gd name="connsiteX5" fmla="*/ 349267 w 4732109"/>
                <a:gd name="connsiteY5" fmla="*/ 6210300 h 6210300"/>
                <a:gd name="connsiteX6" fmla="*/ 0 w 4732109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2109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732109" y="0"/>
                  </a:lnTo>
                  <a:lnTo>
                    <a:pt x="4732109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 rot="5400000">
              <a:off x="3929970" y="1777321"/>
              <a:ext cx="4332059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 rot="5400000">
              <a:off x="6563633" y="4410983"/>
              <a:ext cx="4332059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700" kern="0" dirty="0">
                  <a:ln w="127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</a:rPr>
                <a:t>Stylish business and campus life with BIZCAM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 rot="5400000">
              <a:off x="6029507" y="2246881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416300" y="3894098"/>
            <a:ext cx="4841875" cy="167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야놀자 야체 B" panose="02020603020101020101" pitchFamily="18" charset="-127"/>
              </a:rPr>
              <a:t>SUMIN’s PORTFOLIO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</a:rPr>
              <a:t>Springboot</a:t>
            </a:r>
            <a:r>
              <a:rPr lang="en-US" altLang="ko-KR" sz="11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</a:rPr>
              <a:t> – To-Do-List Application</a:t>
            </a:r>
            <a:endParaRPr lang="ko-KR" altLang="en-US" sz="11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3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7BA973-ECB2-4798-9244-FC8CD1DE0A39}"/>
              </a:ext>
            </a:extLst>
          </p:cNvPr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39B41E0-C42E-40CD-9C1C-645D5853EEB5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B897808-2222-4219-9658-7D47CE5D5000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69DD7DC-709D-43A1-A0CB-7C0F11C9B100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26E25C-F908-4207-8D46-80208F09BD23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8590623-A476-4D4F-A342-1B56FB2D8913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172FA-8535-47A4-86ED-E8C600AC5733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F769BD7-9B7D-47D6-9286-F2E0FD7590CB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AutoNum type="arabicPeriod"/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to-do-list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불러오기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1B1A5-C373-4672-A340-E3730C228C9E}"/>
              </a:ext>
            </a:extLst>
          </p:cNvPr>
          <p:cNvSpPr txBox="1"/>
          <p:nvPr/>
        </p:nvSpPr>
        <p:spPr>
          <a:xfrm>
            <a:off x="2674522" y="4861337"/>
            <a:ext cx="1681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&lt;controller&gt;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049994-B98D-4008-B971-33D5896F2FF0}"/>
              </a:ext>
            </a:extLst>
          </p:cNvPr>
          <p:cNvSpPr txBox="1"/>
          <p:nvPr/>
        </p:nvSpPr>
        <p:spPr>
          <a:xfrm>
            <a:off x="7959370" y="4861337"/>
            <a:ext cx="1345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&lt;service&gt;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8906D-7886-4EE1-A7C6-73A74EB64FA5}"/>
              </a:ext>
            </a:extLst>
          </p:cNvPr>
          <p:cNvSpPr txBox="1"/>
          <p:nvPr/>
        </p:nvSpPr>
        <p:spPr>
          <a:xfrm>
            <a:off x="5234070" y="1124473"/>
            <a:ext cx="1061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backend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24B3BA-8140-4D6D-86EF-2969E4425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1" y="2376825"/>
            <a:ext cx="4382355" cy="24134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0D13D6-3C1F-48C5-BE7A-4703B180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56" y="2680203"/>
            <a:ext cx="4673134" cy="18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2.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추가버튼을 이용하여 새 할 일 추가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– POST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71840-EFA3-44C4-AD00-FF4FA2371ACA}"/>
              </a:ext>
            </a:extLst>
          </p:cNvPr>
          <p:cNvSpPr txBox="1"/>
          <p:nvPr/>
        </p:nvSpPr>
        <p:spPr>
          <a:xfrm>
            <a:off x="7545068" y="1103810"/>
            <a:ext cx="1121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frontend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B6859-C8A0-4C04-BA5B-FF161D306714}"/>
              </a:ext>
            </a:extLst>
          </p:cNvPr>
          <p:cNvSpPr txBox="1"/>
          <p:nvPr/>
        </p:nvSpPr>
        <p:spPr>
          <a:xfrm>
            <a:off x="3057784" y="4882847"/>
            <a:ext cx="1543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&lt;template&gt;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32D852-2D47-47FF-AE61-D8057791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27" y="2964019"/>
            <a:ext cx="4417840" cy="19448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AF963D8-55D7-47F4-9AA5-B2AB8012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76" y="2641392"/>
            <a:ext cx="5369625" cy="22705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873175-7511-4A5D-9A89-D60C418E3A98}"/>
              </a:ext>
            </a:extLst>
          </p:cNvPr>
          <p:cNvSpPr txBox="1"/>
          <p:nvPr/>
        </p:nvSpPr>
        <p:spPr>
          <a:xfrm>
            <a:off x="8427409" y="4882847"/>
            <a:ext cx="1144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&lt;script&gt;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CB12D-B05C-427A-8681-F79BEFEAD619}"/>
              </a:ext>
            </a:extLst>
          </p:cNvPr>
          <p:cNvSpPr/>
          <p:nvPr/>
        </p:nvSpPr>
        <p:spPr>
          <a:xfrm>
            <a:off x="6866467" y="3505199"/>
            <a:ext cx="687068" cy="169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5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2.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추가버튼을 이용하여 새 할 일 추가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– POST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EE289-944B-40BF-AA59-D67E29B8A3C4}"/>
              </a:ext>
            </a:extLst>
          </p:cNvPr>
          <p:cNvSpPr txBox="1"/>
          <p:nvPr/>
        </p:nvSpPr>
        <p:spPr>
          <a:xfrm>
            <a:off x="7562403" y="1102751"/>
            <a:ext cx="1061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backend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AA157-4103-46FF-85DD-A630B8AF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1" y="2650944"/>
            <a:ext cx="5688182" cy="19125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41E550-D4AC-48F8-BB14-623985C7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03" y="3531342"/>
            <a:ext cx="4128765" cy="1032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08F47E-487D-43BB-A026-0C7AE23CC1B5}"/>
              </a:ext>
            </a:extLst>
          </p:cNvPr>
          <p:cNvSpPr txBox="1"/>
          <p:nvPr/>
        </p:nvSpPr>
        <p:spPr>
          <a:xfrm>
            <a:off x="3327436" y="4563533"/>
            <a:ext cx="1681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&lt;controller&gt;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B3F943-F834-486C-82FE-2AC3178EA93E}"/>
              </a:ext>
            </a:extLst>
          </p:cNvPr>
          <p:cNvSpPr txBox="1"/>
          <p:nvPr/>
        </p:nvSpPr>
        <p:spPr>
          <a:xfrm>
            <a:off x="8568767" y="4563533"/>
            <a:ext cx="1345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&lt;service&gt;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59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3. Done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true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체크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/ done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false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</a:t>
            </a:r>
            <a:r>
              <a:rPr lang="ko-KR" altLang="en-US" sz="3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비체크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EBA61-0331-491A-874B-3F56F823FF91}"/>
              </a:ext>
            </a:extLst>
          </p:cNvPr>
          <p:cNvSpPr txBox="1"/>
          <p:nvPr/>
        </p:nvSpPr>
        <p:spPr>
          <a:xfrm>
            <a:off x="10222037" y="1124473"/>
            <a:ext cx="1121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frontend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D95FE-6352-4F2B-9552-1E738E08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15" y="2616708"/>
            <a:ext cx="5241906" cy="26056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E9B96E-7A24-4B2F-95DA-DA79E77E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85" y="2616708"/>
            <a:ext cx="2896336" cy="26056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1E0BB1-93E1-4979-9333-5539D96B9112}"/>
              </a:ext>
            </a:extLst>
          </p:cNvPr>
          <p:cNvSpPr txBox="1"/>
          <p:nvPr/>
        </p:nvSpPr>
        <p:spPr>
          <a:xfrm>
            <a:off x="3653364" y="5182826"/>
            <a:ext cx="1543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&lt;template&gt;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777CD-B0AE-4FEE-8AAF-408BB70A31FD}"/>
              </a:ext>
            </a:extLst>
          </p:cNvPr>
          <p:cNvSpPr txBox="1"/>
          <p:nvPr/>
        </p:nvSpPr>
        <p:spPr>
          <a:xfrm>
            <a:off x="8292624" y="5182826"/>
            <a:ext cx="1144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&lt;script&gt;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E3F968-82F1-480B-A0A9-6148AC08899F}"/>
              </a:ext>
            </a:extLst>
          </p:cNvPr>
          <p:cNvSpPr/>
          <p:nvPr/>
        </p:nvSpPr>
        <p:spPr>
          <a:xfrm>
            <a:off x="1871133" y="3962400"/>
            <a:ext cx="5096934" cy="5528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681B96-416E-4EAB-854A-C931C6E05EEC}"/>
              </a:ext>
            </a:extLst>
          </p:cNvPr>
          <p:cNvCxnSpPr>
            <a:cxnSpLocks/>
          </p:cNvCxnSpPr>
          <p:nvPr/>
        </p:nvCxnSpPr>
        <p:spPr>
          <a:xfrm flipV="1">
            <a:off x="6072187" y="3626757"/>
            <a:ext cx="0" cy="335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05DF19-9C59-4F23-A0E1-FCC740E7360A}"/>
              </a:ext>
            </a:extLst>
          </p:cNvPr>
          <p:cNvSpPr txBox="1"/>
          <p:nvPr/>
        </p:nvSpPr>
        <p:spPr>
          <a:xfrm>
            <a:off x="5485853" y="2770801"/>
            <a:ext cx="1426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의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done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true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style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을 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BD585D-1E7D-4EE8-B984-A8C843FEA87B}"/>
              </a:ext>
            </a:extLst>
          </p:cNvPr>
          <p:cNvSpPr/>
          <p:nvPr/>
        </p:nvSpPr>
        <p:spPr>
          <a:xfrm>
            <a:off x="7586133" y="3335867"/>
            <a:ext cx="914400" cy="2659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8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3. Done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true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체크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/ done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false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</a:t>
            </a:r>
            <a:r>
              <a:rPr lang="ko-KR" altLang="en-US" sz="3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비체크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95709-D4E5-4E70-9B02-3282E9AF8FAA}"/>
              </a:ext>
            </a:extLst>
          </p:cNvPr>
          <p:cNvSpPr txBox="1"/>
          <p:nvPr/>
        </p:nvSpPr>
        <p:spPr>
          <a:xfrm>
            <a:off x="10205505" y="1102752"/>
            <a:ext cx="1061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backend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1519E9-A1BE-444C-85C2-1FF28001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31" y="2946861"/>
            <a:ext cx="5202767" cy="17841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1A3350-BB7E-4E29-B8E5-7753CC352869}"/>
              </a:ext>
            </a:extLst>
          </p:cNvPr>
          <p:cNvSpPr txBox="1"/>
          <p:nvPr/>
        </p:nvSpPr>
        <p:spPr>
          <a:xfrm>
            <a:off x="3084728" y="4731039"/>
            <a:ext cx="1681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&lt;controller&gt;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87D4D-F738-43C2-843A-115D9821B51B}"/>
              </a:ext>
            </a:extLst>
          </p:cNvPr>
          <p:cNvSpPr txBox="1"/>
          <p:nvPr/>
        </p:nvSpPr>
        <p:spPr>
          <a:xfrm>
            <a:off x="8231982" y="4731039"/>
            <a:ext cx="1300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&lt;service&gt;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1E8EC51-F6F8-4DCD-AB3B-6B347A02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77" y="3190769"/>
            <a:ext cx="4539352" cy="154027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037760-8F2B-41CE-BC84-55D0AB812785}"/>
              </a:ext>
            </a:extLst>
          </p:cNvPr>
          <p:cNvSpPr/>
          <p:nvPr/>
        </p:nvSpPr>
        <p:spPr>
          <a:xfrm>
            <a:off x="6859746" y="4191348"/>
            <a:ext cx="2199586" cy="194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C33EB4-75FA-45DA-82B4-E8DECFEA92CA}"/>
              </a:ext>
            </a:extLst>
          </p:cNvPr>
          <p:cNvCxnSpPr>
            <a:stCxn id="21" idx="3"/>
          </p:cNvCxnSpPr>
          <p:nvPr/>
        </p:nvCxnSpPr>
        <p:spPr>
          <a:xfrm flipV="1">
            <a:off x="9059332" y="4275667"/>
            <a:ext cx="473191" cy="12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2FF4D8-C706-46F9-99F2-76259CB6B403}"/>
              </a:ext>
            </a:extLst>
          </p:cNvPr>
          <p:cNvSpPr txBox="1"/>
          <p:nvPr/>
        </p:nvSpPr>
        <p:spPr>
          <a:xfrm>
            <a:off x="9568506" y="4100097"/>
            <a:ext cx="2375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을 받아와 </a:t>
            </a:r>
            <a:r>
              <a:rPr lang="en-US" altLang="ko-KR" sz="1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setDone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하고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save </a:t>
            </a:r>
            <a:r>
              <a:rPr lang="ko-KR" altLang="en-US" sz="1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해줌</a:t>
            </a:r>
            <a:endParaRPr lang="ko-KR" altLang="en-US" sz="16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39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4. 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삭제버튼을 이용하여 해당 행 삭제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delete</a:t>
            </a:r>
            <a:endParaRPr lang="ko-KR" altLang="en-US" sz="36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7F1D0-FDE9-4C72-9674-43C71B311CD1}"/>
              </a:ext>
            </a:extLst>
          </p:cNvPr>
          <p:cNvSpPr txBox="1"/>
          <p:nvPr/>
        </p:nvSpPr>
        <p:spPr>
          <a:xfrm>
            <a:off x="7588896" y="1124473"/>
            <a:ext cx="1121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frontend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C6A77E9-65BA-4DB4-90DC-C1EF05B6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84" y="2533208"/>
            <a:ext cx="5283089" cy="27813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CE00960-A1A8-4065-B387-F0D80A283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63" y="2525405"/>
            <a:ext cx="2567438" cy="2781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502DEB-5F5A-4C20-A54D-D57D55BDB44B}"/>
              </a:ext>
            </a:extLst>
          </p:cNvPr>
          <p:cNvSpPr txBox="1"/>
          <p:nvPr/>
        </p:nvSpPr>
        <p:spPr>
          <a:xfrm>
            <a:off x="3618124" y="5273294"/>
            <a:ext cx="1543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&lt;template&gt;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09396-595A-436E-9F81-D85D8D829B1E}"/>
              </a:ext>
            </a:extLst>
          </p:cNvPr>
          <p:cNvSpPr txBox="1"/>
          <p:nvPr/>
        </p:nvSpPr>
        <p:spPr>
          <a:xfrm>
            <a:off x="7939853" y="5273294"/>
            <a:ext cx="1144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&lt;script&gt;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98F5CB-F943-43FA-AFEC-11A1AA862D6C}"/>
              </a:ext>
            </a:extLst>
          </p:cNvPr>
          <p:cNvSpPr/>
          <p:nvPr/>
        </p:nvSpPr>
        <p:spPr>
          <a:xfrm>
            <a:off x="7382933" y="2904065"/>
            <a:ext cx="965200" cy="2648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2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4. </a:t>
            </a:r>
            <a:r>
              <a:rPr lang="ko-KR" altLang="en-US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삭제버튼을 이용하여 해당 행 삭제 </a:t>
            </a:r>
            <a:r>
              <a:rPr lang="en-US" altLang="ko-KR" sz="3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delete</a:t>
            </a:r>
            <a:endParaRPr lang="ko-KR" altLang="en-US" sz="36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1F853-2377-4D8E-BBD9-CED014C752B7}"/>
              </a:ext>
            </a:extLst>
          </p:cNvPr>
          <p:cNvSpPr txBox="1"/>
          <p:nvPr/>
        </p:nvSpPr>
        <p:spPr>
          <a:xfrm>
            <a:off x="7597765" y="1102752"/>
            <a:ext cx="1061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backend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8170C7-11D9-46D4-A83A-4C63F2C5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57" y="2514256"/>
            <a:ext cx="6494995" cy="20544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B178B4-EFE0-4158-A62B-A8758B8E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258" y="5084653"/>
            <a:ext cx="6494994" cy="371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7FC895-B2A4-46BE-80C7-DD581A3F90FE}"/>
              </a:ext>
            </a:extLst>
          </p:cNvPr>
          <p:cNvSpPr txBox="1"/>
          <p:nvPr/>
        </p:nvSpPr>
        <p:spPr>
          <a:xfrm>
            <a:off x="5454778" y="4568713"/>
            <a:ext cx="1681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&lt;controller&gt;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0355E-8B55-4FB9-9415-236077EC4070}"/>
              </a:ext>
            </a:extLst>
          </p:cNvPr>
          <p:cNvSpPr txBox="1"/>
          <p:nvPr/>
        </p:nvSpPr>
        <p:spPr>
          <a:xfrm>
            <a:off x="5645483" y="5456180"/>
            <a:ext cx="1300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&lt;service&gt;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99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90850" y="2049691"/>
            <a:ext cx="6210300" cy="4808310"/>
            <a:chOff x="2990850" y="2049691"/>
            <a:chExt cx="6210300" cy="4808310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 rot="5400000">
              <a:off x="3691845" y="1348696"/>
              <a:ext cx="4808310" cy="6210300"/>
            </a:xfrm>
            <a:custGeom>
              <a:avLst/>
              <a:gdLst>
                <a:gd name="connsiteX0" fmla="*/ 0 w 4808310"/>
                <a:gd name="connsiteY0" fmla="*/ 5861033 h 6210300"/>
                <a:gd name="connsiteX1" fmla="*/ 0 w 4808310"/>
                <a:gd name="connsiteY1" fmla="*/ 349267 h 6210300"/>
                <a:gd name="connsiteX2" fmla="*/ 349267 w 4808310"/>
                <a:gd name="connsiteY2" fmla="*/ 0 h 6210300"/>
                <a:gd name="connsiteX3" fmla="*/ 4808310 w 4808310"/>
                <a:gd name="connsiteY3" fmla="*/ 0 h 6210300"/>
                <a:gd name="connsiteX4" fmla="*/ 4808310 w 4808310"/>
                <a:gd name="connsiteY4" fmla="*/ 6210300 h 6210300"/>
                <a:gd name="connsiteX5" fmla="*/ 349267 w 4808310"/>
                <a:gd name="connsiteY5" fmla="*/ 6210300 h 6210300"/>
                <a:gd name="connsiteX6" fmla="*/ 0 w 4808310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8310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808310" y="0"/>
                  </a:lnTo>
                  <a:lnTo>
                    <a:pt x="4808310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 rot="5400000">
              <a:off x="3729945" y="1386796"/>
              <a:ext cx="4732109" cy="6210300"/>
            </a:xfrm>
            <a:custGeom>
              <a:avLst/>
              <a:gdLst>
                <a:gd name="connsiteX0" fmla="*/ 0 w 4732109"/>
                <a:gd name="connsiteY0" fmla="*/ 5861033 h 6210300"/>
                <a:gd name="connsiteX1" fmla="*/ 0 w 4732109"/>
                <a:gd name="connsiteY1" fmla="*/ 349267 h 6210300"/>
                <a:gd name="connsiteX2" fmla="*/ 349267 w 4732109"/>
                <a:gd name="connsiteY2" fmla="*/ 0 h 6210300"/>
                <a:gd name="connsiteX3" fmla="*/ 4732109 w 4732109"/>
                <a:gd name="connsiteY3" fmla="*/ 0 h 6210300"/>
                <a:gd name="connsiteX4" fmla="*/ 4732109 w 4732109"/>
                <a:gd name="connsiteY4" fmla="*/ 6210300 h 6210300"/>
                <a:gd name="connsiteX5" fmla="*/ 349267 w 4732109"/>
                <a:gd name="connsiteY5" fmla="*/ 6210300 h 6210300"/>
                <a:gd name="connsiteX6" fmla="*/ 0 w 4732109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2109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732109" y="0"/>
                  </a:lnTo>
                  <a:lnTo>
                    <a:pt x="4732109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 rot="5400000">
              <a:off x="3929970" y="1777321"/>
              <a:ext cx="4332059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 rot="5400000">
              <a:off x="6563633" y="4410983"/>
              <a:ext cx="4332059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700" kern="0" dirty="0">
                  <a:ln w="127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</a:rPr>
                <a:t>Stylish business and campus life with BIZCAM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 rot="5400000">
              <a:off x="6029507" y="2246881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416300" y="3894098"/>
            <a:ext cx="4841875" cy="993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야놀자 야체 B" panose="02020603020101020101" pitchFamily="18" charset="-127"/>
              </a:rPr>
              <a:t>Thank you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</a:rPr>
              <a:t>Springboot</a:t>
            </a:r>
            <a:r>
              <a:rPr lang="en-US" altLang="ko-KR" sz="11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</a:rPr>
              <a:t> – To-Do-List Application</a:t>
            </a:r>
            <a:endParaRPr lang="ko-KR" altLang="en-US" sz="11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4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42E72A-388C-49EC-BCAB-210C5E45DABE}"/>
              </a:ext>
            </a:extLst>
          </p:cNvPr>
          <p:cNvSpPr txBox="1"/>
          <p:nvPr/>
        </p:nvSpPr>
        <p:spPr>
          <a:xfrm>
            <a:off x="1029760" y="1302807"/>
            <a:ext cx="198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나눔손글씨 소미체" panose="02000503000000000000" pitchFamily="2" charset="-127"/>
                <a:ea typeface="나눔손글씨 소미체" panose="02000503000000000000" pitchFamily="2" charset="-127"/>
              </a:rPr>
              <a:t>사용기술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280C998-2517-45A9-98B4-01A5F524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846" y="2819814"/>
            <a:ext cx="2587071" cy="663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DDEBFB-FEA4-49F2-A8F6-90609790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423" y="3483692"/>
            <a:ext cx="2842393" cy="9676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A8FD830-2EAE-417A-9F2D-BE3B2E25B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395" y="4463833"/>
            <a:ext cx="1700459" cy="7484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D7C0658-D792-4EF5-A540-FCB90C903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910" y="4548374"/>
            <a:ext cx="1700459" cy="66387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36ED5CF-251C-4711-9BDD-AAA1E4E7B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467" y="1939309"/>
            <a:ext cx="2366567" cy="6508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C1CCC2-15F4-4120-8F1A-7AC77239451D}"/>
              </a:ext>
            </a:extLst>
          </p:cNvPr>
          <p:cNvSpPr txBox="1"/>
          <p:nvPr/>
        </p:nvSpPr>
        <p:spPr>
          <a:xfrm>
            <a:off x="1724996" y="2014766"/>
            <a:ext cx="41822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통합 개발 환경</a:t>
            </a:r>
            <a:r>
              <a:rPr lang="en-US" altLang="ko-KR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(IDE) :</a:t>
            </a:r>
          </a:p>
          <a:p>
            <a:pPr latinLnBrk="0">
              <a:defRPr/>
            </a:pPr>
            <a:endParaRPr lang="en-US" altLang="ko-KR" sz="2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  <a:p>
            <a:pPr latinLnBrk="0">
              <a:defRPr/>
            </a:pPr>
            <a:r>
              <a:rPr lang="ko-KR" altLang="en-US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서버 </a:t>
            </a:r>
            <a:r>
              <a:rPr lang="en-US" altLang="ko-KR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</a:p>
          <a:p>
            <a:pPr latinLnBrk="0">
              <a:defRPr/>
            </a:pPr>
            <a:endParaRPr lang="en-US" altLang="ko-KR" sz="2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  <a:p>
            <a:pPr latinLnBrk="0">
              <a:defRPr/>
            </a:pPr>
            <a:r>
              <a:rPr lang="ko-KR" altLang="en-US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데이터베이스 </a:t>
            </a:r>
            <a:r>
              <a:rPr lang="en-US" altLang="ko-KR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</a:p>
          <a:p>
            <a:pPr latinLnBrk="0">
              <a:defRPr/>
            </a:pPr>
            <a:endParaRPr lang="en-US" altLang="ko-KR" sz="2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  <a:p>
            <a:pPr latinLnBrk="0">
              <a:defRPr/>
            </a:pPr>
            <a:r>
              <a:rPr lang="ko-KR" altLang="en-US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웹 개발 도구 </a:t>
            </a:r>
            <a:r>
              <a:rPr lang="en-US" altLang="ko-KR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</a:p>
          <a:p>
            <a:pPr latinLnBrk="0">
              <a:defRPr/>
            </a:pPr>
            <a:endParaRPr lang="en-US" altLang="ko-KR" sz="2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  <a:p>
            <a:pPr latinLnBrk="0">
              <a:defRPr/>
            </a:pPr>
            <a:r>
              <a:rPr lang="ko-KR" altLang="en-US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테스트 도구 </a:t>
            </a:r>
            <a:r>
              <a:rPr lang="en-US" altLang="ko-KR" sz="2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  <a:endParaRPr lang="ko-KR" altLang="en-US" sz="2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0D6672F1-7C99-4E91-8D32-ADF9E9C9F7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3992" y="5303343"/>
            <a:ext cx="681741" cy="6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4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4C8E674-5308-40E1-9E3F-47392A24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3" y="2251821"/>
            <a:ext cx="2600688" cy="3477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AA7FF7-BBB0-4436-8008-75A5104CB84E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프로젝트 구조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(MVC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패턴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) – MC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부분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9B490C-6064-48AC-9AF3-E3F593ECF726}"/>
              </a:ext>
            </a:extLst>
          </p:cNvPr>
          <p:cNvCxnSpPr/>
          <p:nvPr/>
        </p:nvCxnSpPr>
        <p:spPr>
          <a:xfrm flipV="1">
            <a:off x="3379970" y="2286528"/>
            <a:ext cx="1473200" cy="999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6DCD8E-9D50-4ACD-A172-FBD29BA91C19}"/>
              </a:ext>
            </a:extLst>
          </p:cNvPr>
          <p:cNvSpPr txBox="1"/>
          <p:nvPr/>
        </p:nvSpPr>
        <p:spPr>
          <a:xfrm>
            <a:off x="4833755" y="2089998"/>
            <a:ext cx="3234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Response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를 위한 추상 클래스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DE959A-1C85-4D11-914D-B90BD7F35AB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247385" y="3776132"/>
            <a:ext cx="2196682" cy="468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F6B333-93B7-41E6-AB7C-D513EE01244A}"/>
              </a:ext>
            </a:extLst>
          </p:cNvPr>
          <p:cNvSpPr txBox="1"/>
          <p:nvPr/>
        </p:nvSpPr>
        <p:spPr>
          <a:xfrm>
            <a:off x="5444067" y="3576077"/>
            <a:ext cx="3234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모델 클래스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0148BD-2613-41DE-9E1B-ED32A2D1DFDF}"/>
              </a:ext>
            </a:extLst>
          </p:cNvPr>
          <p:cNvCxnSpPr>
            <a:cxnSpLocks/>
          </p:cNvCxnSpPr>
          <p:nvPr/>
        </p:nvCxnSpPr>
        <p:spPr>
          <a:xfrm flipV="1">
            <a:off x="3625137" y="5029119"/>
            <a:ext cx="21575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D4141E-A896-462A-8436-BB1CB272BB6C}"/>
              </a:ext>
            </a:extLst>
          </p:cNvPr>
          <p:cNvSpPr txBox="1"/>
          <p:nvPr/>
        </p:nvSpPr>
        <p:spPr>
          <a:xfrm>
            <a:off x="5782733" y="4829064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Request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로 포함되어 날아오는 데이터 모델 클래스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AF5FC6-AC0D-4CA1-A3F4-D381C3ED2A2A}"/>
              </a:ext>
            </a:extLst>
          </p:cNvPr>
          <p:cNvCxnSpPr>
            <a:cxnSpLocks/>
          </p:cNvCxnSpPr>
          <p:nvPr/>
        </p:nvCxnSpPr>
        <p:spPr>
          <a:xfrm>
            <a:off x="3712622" y="5206386"/>
            <a:ext cx="2163374" cy="130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B828DD-808B-4187-B674-0D6FABB3D5D3}"/>
              </a:ext>
            </a:extLst>
          </p:cNvPr>
          <p:cNvSpPr txBox="1"/>
          <p:nvPr/>
        </p:nvSpPr>
        <p:spPr>
          <a:xfrm>
            <a:off x="5875996" y="5162468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Response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로 포함되어 브라우저로 전달 될 모델 클래스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014EB5-3B39-47ED-BAF6-764742842B6A}"/>
              </a:ext>
            </a:extLst>
          </p:cNvPr>
          <p:cNvCxnSpPr>
            <a:cxnSpLocks/>
          </p:cNvCxnSpPr>
          <p:nvPr/>
        </p:nvCxnSpPr>
        <p:spPr>
          <a:xfrm flipV="1">
            <a:off x="3427303" y="2884387"/>
            <a:ext cx="1819574" cy="82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E66A8E-D224-4763-B5AE-AAD30F64FF64}"/>
              </a:ext>
            </a:extLst>
          </p:cNvPr>
          <p:cNvSpPr txBox="1"/>
          <p:nvPr/>
        </p:nvSpPr>
        <p:spPr>
          <a:xfrm>
            <a:off x="5246877" y="2623457"/>
            <a:ext cx="3234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Mongodb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config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클래스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BE2647-01E6-42F4-8107-D2117A96916C}"/>
              </a:ext>
            </a:extLst>
          </p:cNvPr>
          <p:cNvCxnSpPr>
            <a:cxnSpLocks/>
          </p:cNvCxnSpPr>
          <p:nvPr/>
        </p:nvCxnSpPr>
        <p:spPr>
          <a:xfrm flipV="1">
            <a:off x="3735414" y="4591668"/>
            <a:ext cx="2265337" cy="270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1632CF8-7B59-4F99-BC37-E21DB01D0C05}"/>
              </a:ext>
            </a:extLst>
          </p:cNvPr>
          <p:cNvSpPr txBox="1"/>
          <p:nvPr/>
        </p:nvSpPr>
        <p:spPr>
          <a:xfrm>
            <a:off x="6000751" y="4370645"/>
            <a:ext cx="3234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JPA </a:t>
            </a:r>
            <a:r>
              <a:rPr lang="ko-KR" altLang="en-US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리파지토리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5E4991-EF6D-49E3-A119-DF1EAEDC5F7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618706" y="4140146"/>
            <a:ext cx="2229367" cy="324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236A154-6670-4C9B-8E9F-D8CD803EEF1B}"/>
              </a:ext>
            </a:extLst>
          </p:cNvPr>
          <p:cNvSpPr txBox="1"/>
          <p:nvPr/>
        </p:nvSpPr>
        <p:spPr>
          <a:xfrm>
            <a:off x="5848073" y="3940091"/>
            <a:ext cx="5980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을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ToDoItemResponse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로 바꿔주는 클래스</a:t>
            </a:r>
          </a:p>
        </p:txBody>
      </p:sp>
    </p:spTree>
    <p:extLst>
      <p:ext uri="{BB962C8B-B14F-4D97-AF65-F5344CB8AC3E}">
        <p14:creationId xmlns:p14="http://schemas.microsoft.com/office/powerpoint/2010/main" val="33477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AA7FF7-BBB0-4436-8008-75A5104CB84E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프로젝트 구조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(MVC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패턴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) – View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부분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3B492D6-7288-453E-AA94-DBCA2F58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2" y="2251820"/>
            <a:ext cx="2600690" cy="347711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AF5FC6-AC0D-4CA1-A3F4-D381C3ED2A2A}"/>
              </a:ext>
            </a:extLst>
          </p:cNvPr>
          <p:cNvCxnSpPr>
            <a:cxnSpLocks/>
          </p:cNvCxnSpPr>
          <p:nvPr/>
        </p:nvCxnSpPr>
        <p:spPr>
          <a:xfrm flipV="1">
            <a:off x="2600395" y="2617943"/>
            <a:ext cx="2919872" cy="955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B828DD-808B-4187-B674-0D6FABB3D5D3}"/>
              </a:ext>
            </a:extLst>
          </p:cNvPr>
          <p:cNvSpPr txBox="1"/>
          <p:nvPr/>
        </p:nvSpPr>
        <p:spPr>
          <a:xfrm>
            <a:off x="5596467" y="2417888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.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css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, .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png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같은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UI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관련 리소스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075EE2-D7E6-43BD-A167-0AB563CFA88D}"/>
              </a:ext>
            </a:extLst>
          </p:cNvPr>
          <p:cNvCxnSpPr>
            <a:cxnSpLocks/>
          </p:cNvCxnSpPr>
          <p:nvPr/>
        </p:nvCxnSpPr>
        <p:spPr>
          <a:xfrm flipV="1">
            <a:off x="2962655" y="3161132"/>
            <a:ext cx="2803145" cy="590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A449DC-4BB2-481A-9A83-1ED559C6C861}"/>
              </a:ext>
            </a:extLst>
          </p:cNvPr>
          <p:cNvSpPr txBox="1"/>
          <p:nvPr/>
        </p:nvSpPr>
        <p:spPr>
          <a:xfrm>
            <a:off x="5763407" y="2961077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Html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템플릿과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vue.js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함수들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75A1CF-BF9A-41CF-9C3C-884248C885CF}"/>
              </a:ext>
            </a:extLst>
          </p:cNvPr>
          <p:cNvCxnSpPr>
            <a:cxnSpLocks/>
          </p:cNvCxnSpPr>
          <p:nvPr/>
        </p:nvCxnSpPr>
        <p:spPr>
          <a:xfrm flipV="1">
            <a:off x="2600395" y="4071551"/>
            <a:ext cx="3196098" cy="248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D1728E-61C1-4E31-8B88-CBCF9E96709A}"/>
              </a:ext>
            </a:extLst>
          </p:cNvPr>
          <p:cNvSpPr txBox="1"/>
          <p:nvPr/>
        </p:nvSpPr>
        <p:spPr>
          <a:xfrm>
            <a:off x="5796493" y="3860493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Vue.js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의 라우팅 정보들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FE5D9E4-34E3-44E2-B109-066AAA6EE55A}"/>
              </a:ext>
            </a:extLst>
          </p:cNvPr>
          <p:cNvCxnSpPr>
            <a:cxnSpLocks/>
          </p:cNvCxnSpPr>
          <p:nvPr/>
        </p:nvCxnSpPr>
        <p:spPr>
          <a:xfrm>
            <a:off x="2647461" y="4900060"/>
            <a:ext cx="3353290" cy="71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D2C68B-7123-43D2-9C0B-3D8429D8EF3C}"/>
              </a:ext>
            </a:extLst>
          </p:cNvPr>
          <p:cNvSpPr txBox="1"/>
          <p:nvPr/>
        </p:nvSpPr>
        <p:spPr>
          <a:xfrm>
            <a:off x="6000751" y="5377044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Vue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앱 초기화 시키는 자바스크립트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5309FF-C2C9-48B3-91AE-8195ADF71B2E}"/>
              </a:ext>
            </a:extLst>
          </p:cNvPr>
          <p:cNvCxnSpPr>
            <a:cxnSpLocks/>
          </p:cNvCxnSpPr>
          <p:nvPr/>
        </p:nvCxnSpPr>
        <p:spPr>
          <a:xfrm>
            <a:off x="2716666" y="4711091"/>
            <a:ext cx="3379334" cy="310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F70D9B-768E-4936-B386-89E55E6BE0FD}"/>
              </a:ext>
            </a:extLst>
          </p:cNvPr>
          <p:cNvSpPr txBox="1"/>
          <p:nvPr/>
        </p:nvSpPr>
        <p:spPr>
          <a:xfrm>
            <a:off x="6096000" y="4810549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기본 템플릿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F5C3FE4-F651-4D36-B389-D5B080E4851D}"/>
              </a:ext>
            </a:extLst>
          </p:cNvPr>
          <p:cNvCxnSpPr>
            <a:cxnSpLocks/>
          </p:cNvCxnSpPr>
          <p:nvPr/>
        </p:nvCxnSpPr>
        <p:spPr>
          <a:xfrm>
            <a:off x="2832667" y="4503082"/>
            <a:ext cx="3301433" cy="6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767D51C-D9AC-4D9E-BD91-690ABAC34528}"/>
              </a:ext>
            </a:extLst>
          </p:cNvPr>
          <p:cNvSpPr txBox="1"/>
          <p:nvPr/>
        </p:nvSpPr>
        <p:spPr>
          <a:xfrm>
            <a:off x="6172200" y="4335521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Vue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라우터를 이용해 경로를 설정하는 자바스크립트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69957C-73C3-4A45-87AE-1A38BBCF6D29}"/>
              </a:ext>
            </a:extLst>
          </p:cNvPr>
          <p:cNvCxnSpPr>
            <a:cxnSpLocks/>
          </p:cNvCxnSpPr>
          <p:nvPr/>
        </p:nvCxnSpPr>
        <p:spPr>
          <a:xfrm flipV="1">
            <a:off x="2983189" y="3702645"/>
            <a:ext cx="3443013" cy="428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AD0DB5-7F53-4A46-BAB9-E762D1D244E5}"/>
              </a:ext>
            </a:extLst>
          </p:cNvPr>
          <p:cNvSpPr txBox="1"/>
          <p:nvPr/>
        </p:nvSpPr>
        <p:spPr>
          <a:xfrm>
            <a:off x="6424092" y="3460382"/>
            <a:ext cx="5084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로직을 넣을 컴포넌트</a:t>
            </a:r>
          </a:p>
        </p:txBody>
      </p:sp>
    </p:spTree>
    <p:extLst>
      <p:ext uri="{BB962C8B-B14F-4D97-AF65-F5344CB8AC3E}">
        <p14:creationId xmlns:p14="http://schemas.microsoft.com/office/powerpoint/2010/main" val="418365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14FC7F8-41CE-4644-82D2-FA091EF12932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모델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(Model)</a:t>
            </a:r>
            <a:endParaRPr lang="ko-KR" altLang="en-US" sz="3600" b="1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A3F32-1BD9-4F96-B6ED-D5D1B14C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37" y="2175621"/>
            <a:ext cx="4296375" cy="37152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1835E3-CA0A-4D8C-89F1-472F69607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481703"/>
            <a:ext cx="3924848" cy="22005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58639B-163A-4B05-99FC-DA46E71C9F7D}"/>
              </a:ext>
            </a:extLst>
          </p:cNvPr>
          <p:cNvSpPr txBox="1"/>
          <p:nvPr/>
        </p:nvSpPr>
        <p:spPr>
          <a:xfrm>
            <a:off x="6164309" y="5157113"/>
            <a:ext cx="5399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-&gt;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롬복을 이용해</a:t>
            </a:r>
            <a:endParaRPr lang="en-US" altLang="ko-KR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Getter/setter/constructor/builder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983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98A0ED-54FE-4CF1-8378-5FA4289AFEF2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스프링 어플리케이션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EFF98D-AE63-461E-ADA1-DE41D391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44" y="2168213"/>
            <a:ext cx="7551711" cy="3386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58D85D-5C22-4828-94E9-69E924CEC22E}"/>
              </a:ext>
            </a:extLst>
          </p:cNvPr>
          <p:cNvSpPr txBox="1"/>
          <p:nvPr/>
        </p:nvSpPr>
        <p:spPr>
          <a:xfrm>
            <a:off x="2320144" y="5688542"/>
            <a:ext cx="8009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-&gt;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spfing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initializer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를 이용하여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web,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jpa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, Lombok,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devTools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추가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49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4B5680-D66F-4A41-8A96-9C4A7F5C6298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구현화면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&amp;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구현기능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restful </a:t>
            </a:r>
            <a:r>
              <a:rPr lang="en-US" altLang="ko-KR" sz="3600" b="1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api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endParaRPr lang="ko-KR" altLang="en-US" sz="3600" b="1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6969FD-92A5-4FCD-B602-9303A495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638" y="2046182"/>
            <a:ext cx="5536923" cy="28196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9B982F-6C66-40F5-8580-F12D8D1D062D}"/>
              </a:ext>
            </a:extLst>
          </p:cNvPr>
          <p:cNvSpPr txBox="1"/>
          <p:nvPr/>
        </p:nvSpPr>
        <p:spPr>
          <a:xfrm>
            <a:off x="3365638" y="4865843"/>
            <a:ext cx="62736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AutoNum type="arabicPeriod"/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to-do-list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불러오기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get</a:t>
            </a:r>
          </a:p>
          <a:p>
            <a:pPr marL="457200" indent="-457200" latinLnBrk="0">
              <a:buAutoNum type="arabicPeriod"/>
              <a:defRPr/>
            </a:pP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추가버튼을 이용하여 새 할 일 추가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post</a:t>
            </a:r>
          </a:p>
          <a:p>
            <a:pPr marL="457200" indent="-457200" latinLnBrk="0">
              <a:buAutoNum type="arabicPeriod"/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Done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true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체크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/ done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false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이면 </a:t>
            </a:r>
            <a:r>
              <a:rPr lang="ko-KR" altLang="en-US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비체크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put</a:t>
            </a:r>
          </a:p>
          <a:p>
            <a:pPr marL="457200" indent="-457200" latinLnBrk="0">
              <a:buAutoNum type="arabicPeriod"/>
              <a:defRPr/>
            </a:pP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삭제버튼을 이용하여 해당 행 삭제 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delete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30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4B5680-D66F-4A41-8A96-9C4A7F5C6298}"/>
              </a:ext>
            </a:extLst>
          </p:cNvPr>
          <p:cNvSpPr txBox="1"/>
          <p:nvPr/>
        </p:nvSpPr>
        <p:spPr>
          <a:xfrm>
            <a:off x="1324321" y="1302807"/>
            <a:ext cx="706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.</a:t>
            </a:r>
            <a:r>
              <a:rPr lang="en-US" altLang="ko-KR" sz="3600" b="1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vue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에서 </a:t>
            </a:r>
            <a:r>
              <a:rPr lang="en-US" altLang="ko-KR" sz="3600" b="1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axios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로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restful </a:t>
            </a:r>
            <a:r>
              <a:rPr lang="en-US" altLang="ko-KR" sz="3600" b="1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api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B982F-6C66-40F5-8580-F12D8D1D062D}"/>
              </a:ext>
            </a:extLst>
          </p:cNvPr>
          <p:cNvSpPr txBox="1"/>
          <p:nvPr/>
        </p:nvSpPr>
        <p:spPr>
          <a:xfrm>
            <a:off x="8043673" y="3232883"/>
            <a:ext cx="3514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todolist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목록 가져오기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BE97B93-9C03-492C-8C4F-893C936C3DC7}"/>
              </a:ext>
            </a:extLst>
          </p:cNvPr>
          <p:cNvGrpSpPr/>
          <p:nvPr/>
        </p:nvGrpSpPr>
        <p:grpSpPr>
          <a:xfrm>
            <a:off x="1324321" y="2640598"/>
            <a:ext cx="7168113" cy="2773830"/>
            <a:chOff x="1324321" y="2389746"/>
            <a:chExt cx="7168113" cy="277383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8C413DF-888E-4AE6-8A0F-ACB834177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693" y="3053203"/>
              <a:ext cx="2162477" cy="29770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B4CC3BE-8E04-445D-8050-9FF6CB55E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2693" y="3482049"/>
              <a:ext cx="2391109" cy="28579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E322101-1144-48B7-BE38-FA81A4ECF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693" y="3897394"/>
              <a:ext cx="2486372" cy="26673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BD566EE-ABC6-48E4-9DE1-605659B9C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2693" y="4293686"/>
              <a:ext cx="2619741" cy="238158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35CF0EC-1563-4D46-AA38-DF9438FD7E31}"/>
                </a:ext>
              </a:extLst>
            </p:cNvPr>
            <p:cNvGrpSpPr/>
            <p:nvPr/>
          </p:nvGrpSpPr>
          <p:grpSpPr>
            <a:xfrm>
              <a:off x="1324321" y="2389746"/>
              <a:ext cx="3346459" cy="2773830"/>
              <a:chOff x="2725728" y="1899771"/>
              <a:chExt cx="3346459" cy="277383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AC09A87-51A4-429C-A6C9-25521745C5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3250"/>
              <a:stretch/>
            </p:blipFill>
            <p:spPr>
              <a:xfrm>
                <a:off x="2725728" y="1899771"/>
                <a:ext cx="3346459" cy="1910229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27D9BA9B-55D2-49AA-B59F-205739039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5728" y="3810001"/>
                <a:ext cx="2332351" cy="8636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B7C920FB-4B84-460A-BE27-962A9D11B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2145" y="3810001"/>
                <a:ext cx="1050041" cy="863600"/>
              </a:xfrm>
              <a:prstGeom prst="rect">
                <a:avLst/>
              </a:prstGeom>
            </p:spPr>
          </p:pic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A0A924E-EBBE-4887-A4AE-97421AB9F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667" y="3763678"/>
              <a:ext cx="3606800" cy="5362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왼쪽 중괄호 33">
              <a:extLst>
                <a:ext uri="{FF2B5EF4-FFF2-40B4-BE49-F238E27FC236}">
                  <a16:creationId xmlns:a16="http://schemas.microsoft.com/office/drawing/2014/main" id="{0E38098B-D630-47AF-90F1-E85F37C1C576}"/>
                </a:ext>
              </a:extLst>
            </p:cNvPr>
            <p:cNvSpPr/>
            <p:nvPr/>
          </p:nvSpPr>
          <p:spPr>
            <a:xfrm>
              <a:off x="5412999" y="3115907"/>
              <a:ext cx="400050" cy="1308348"/>
            </a:xfrm>
            <a:prstGeom prst="lef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B2FD17-27A8-49E4-ACE1-A5D6841F9BE2}"/>
              </a:ext>
            </a:extLst>
          </p:cNvPr>
          <p:cNvSpPr/>
          <p:nvPr/>
        </p:nvSpPr>
        <p:spPr>
          <a:xfrm>
            <a:off x="1324321" y="2794001"/>
            <a:ext cx="1418879" cy="147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7BEE94-ECEA-4560-9B83-0F4D85252D33}"/>
              </a:ext>
            </a:extLst>
          </p:cNvPr>
          <p:cNvSpPr txBox="1"/>
          <p:nvPr/>
        </p:nvSpPr>
        <p:spPr>
          <a:xfrm>
            <a:off x="8353736" y="4027435"/>
            <a:ext cx="3514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todoitem.done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true/false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변경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511641-90B3-457B-83B4-3AB7FBD9875B}"/>
              </a:ext>
            </a:extLst>
          </p:cNvPr>
          <p:cNvSpPr txBox="1"/>
          <p:nvPr/>
        </p:nvSpPr>
        <p:spPr>
          <a:xfrm>
            <a:off x="8328015" y="3638660"/>
            <a:ext cx="3514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항목 추가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8004AB-EFFA-4C10-A6FA-61AA139F377F}"/>
              </a:ext>
            </a:extLst>
          </p:cNvPr>
          <p:cNvSpPr txBox="1"/>
          <p:nvPr/>
        </p:nvSpPr>
        <p:spPr>
          <a:xfrm>
            <a:off x="8523043" y="4360839"/>
            <a:ext cx="3514416" cy="49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: </a:t>
            </a:r>
            <a:r>
              <a:rPr lang="en-US" altLang="ko-KR" sz="20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</a:t>
            </a: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 </a:t>
            </a:r>
            <a:r>
              <a:rPr lang="ko-KR" altLang="en-US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항목 삭제</a:t>
            </a:r>
          </a:p>
        </p:txBody>
      </p:sp>
    </p:spTree>
    <p:extLst>
      <p:ext uri="{BB962C8B-B14F-4D97-AF65-F5344CB8AC3E}">
        <p14:creationId xmlns:p14="http://schemas.microsoft.com/office/powerpoint/2010/main" val="5484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Forte" panose="03060902040502070203" pitchFamily="66" charset="0"/>
                  <a:ea typeface="야놀자 야체 B" panose="02020603020101020101" pitchFamily="18" charset="-127"/>
                </a:rPr>
                <a:t>TO-DO-LIST app</a:t>
              </a:r>
              <a:endParaRPr lang="ko-KR" altLang="en-US" sz="4000" kern="0" dirty="0">
                <a:solidFill>
                  <a:prstClr val="white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AA7F00-322C-4724-A9CF-3B7452D4546C}"/>
              </a:ext>
            </a:extLst>
          </p:cNvPr>
          <p:cNvSpPr txBox="1"/>
          <p:nvPr/>
        </p:nvSpPr>
        <p:spPr>
          <a:xfrm>
            <a:off x="1324321" y="1302807"/>
            <a:ext cx="99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0">
              <a:buAutoNum type="arabicPeriod"/>
              <a:defRPr/>
            </a:pP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to-do-list </a:t>
            </a:r>
            <a:r>
              <a:rPr lang="ko-KR" altLang="en-US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불러오기 </a:t>
            </a:r>
            <a:r>
              <a:rPr lang="en-US" altLang="ko-KR" sz="3600" b="1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- 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1B1A5-C373-4672-A340-E3730C228C9E}"/>
              </a:ext>
            </a:extLst>
          </p:cNvPr>
          <p:cNvSpPr txBox="1"/>
          <p:nvPr/>
        </p:nvSpPr>
        <p:spPr>
          <a:xfrm>
            <a:off x="3287981" y="4905282"/>
            <a:ext cx="1543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&lt;template&gt;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18067-018F-425E-9C15-BB03D5550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88" b="30587"/>
          <a:stretch/>
        </p:blipFill>
        <p:spPr>
          <a:xfrm>
            <a:off x="1132058" y="2685334"/>
            <a:ext cx="5855254" cy="2176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AFA5BE-2CC8-4008-B77D-AB2C8187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10" y="2681483"/>
            <a:ext cx="4020111" cy="2172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049994-B98D-4008-B971-33D5896F2FF0}"/>
              </a:ext>
            </a:extLst>
          </p:cNvPr>
          <p:cNvSpPr txBox="1"/>
          <p:nvPr/>
        </p:nvSpPr>
        <p:spPr>
          <a:xfrm>
            <a:off x="8602428" y="4861337"/>
            <a:ext cx="1170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&lt;script&gt;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8906D-7886-4EE1-A7C6-73A74EB64FA5}"/>
              </a:ext>
            </a:extLst>
          </p:cNvPr>
          <p:cNvSpPr txBox="1"/>
          <p:nvPr/>
        </p:nvSpPr>
        <p:spPr>
          <a:xfrm>
            <a:off x="5208270" y="1111219"/>
            <a:ext cx="1121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frontend</a:t>
            </a:r>
            <a:endParaRPr lang="ko-KR" altLang="en-US" sz="2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  <a:latin typeface="Forte" panose="03060902040502070203" pitchFamily="66" charset="0"/>
              <a:ea typeface="나눔손글씨 소미체" panose="02000503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B5F1B5-18C0-47E6-9C21-74CBAE317389}"/>
              </a:ext>
            </a:extLst>
          </p:cNvPr>
          <p:cNvSpPr/>
          <p:nvPr/>
        </p:nvSpPr>
        <p:spPr>
          <a:xfrm>
            <a:off x="1397000" y="3061630"/>
            <a:ext cx="3361267" cy="5134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D3CBFBF-88E3-4DEE-B52E-42F16B46DAD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58267" y="3318356"/>
            <a:ext cx="2762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F44BB7-5A27-49AA-950A-70C1CD6FF66D}"/>
              </a:ext>
            </a:extLst>
          </p:cNvPr>
          <p:cNvSpPr txBox="1"/>
          <p:nvPr/>
        </p:nvSpPr>
        <p:spPr>
          <a:xfrm>
            <a:off x="5034493" y="3044696"/>
            <a:ext cx="1716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kern="0" dirty="0" err="1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toDoItems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의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item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들을 </a:t>
            </a:r>
            <a:r>
              <a:rPr lang="en-US" altLang="ko-KR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for</a:t>
            </a:r>
            <a:r>
              <a:rPr lang="ko-KR" altLang="en-US" sz="16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  <a:latin typeface="Forte" panose="03060902040502070203" pitchFamily="66" charset="0"/>
                <a:ea typeface="나눔손글씨 소미체" panose="02000503000000000000" pitchFamily="2" charset="-127"/>
              </a:rPr>
              <a:t>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D17527-D632-4D4C-8F3C-340A5E52B32B}"/>
              </a:ext>
            </a:extLst>
          </p:cNvPr>
          <p:cNvSpPr/>
          <p:nvPr/>
        </p:nvSpPr>
        <p:spPr>
          <a:xfrm>
            <a:off x="7323666" y="3083755"/>
            <a:ext cx="778934" cy="3367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992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414</Words>
  <Application>Microsoft Office PowerPoint</Application>
  <PresentationFormat>와이드스크린</PresentationFormat>
  <Paragraphs>97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나눔손글씨 소미체</vt:lpstr>
      <vt:lpstr>맑은 고딕</vt:lpstr>
      <vt:lpstr>Arial</vt:lpstr>
      <vt:lpstr>Forte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홍 수민</cp:lastModifiedBy>
  <cp:revision>8</cp:revision>
  <dcterms:created xsi:type="dcterms:W3CDTF">2021-08-19T06:08:19Z</dcterms:created>
  <dcterms:modified xsi:type="dcterms:W3CDTF">2021-11-23T07:02:47Z</dcterms:modified>
</cp:coreProperties>
</file>