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 요한" initials="홍요" lastIdx="1" clrIdx="0">
    <p:extLst>
      <p:ext uri="{19B8F6BF-5375-455C-9EA6-DF929625EA0E}">
        <p15:presenceInfo xmlns:p15="http://schemas.microsoft.com/office/powerpoint/2012/main" userId="bfdcda266b8f21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55" y="-3701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FF16-F25F-41A3-9441-20D0C2032C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4C22-FBD8-4F37-BC8E-65CA05865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47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FF16-F25F-41A3-9441-20D0C2032C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4C22-FBD8-4F37-BC8E-65CA05865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72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FF16-F25F-41A3-9441-20D0C2032C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4C22-FBD8-4F37-BC8E-65CA05865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FF16-F25F-41A3-9441-20D0C2032C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4C22-FBD8-4F37-BC8E-65CA05865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5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FF16-F25F-41A3-9441-20D0C2032C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4C22-FBD8-4F37-BC8E-65CA05865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9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FF16-F25F-41A3-9441-20D0C2032C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4C22-FBD8-4F37-BC8E-65CA05865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8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FF16-F25F-41A3-9441-20D0C2032C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4C22-FBD8-4F37-BC8E-65CA05865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2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FF16-F25F-41A3-9441-20D0C2032C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4C22-FBD8-4F37-BC8E-65CA05865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2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FF16-F25F-41A3-9441-20D0C2032C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4C22-FBD8-4F37-BC8E-65CA05865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15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FF16-F25F-41A3-9441-20D0C2032C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4C22-FBD8-4F37-BC8E-65CA05865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85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FF16-F25F-41A3-9441-20D0C2032C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4C22-FBD8-4F37-BC8E-65CA05865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06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9FF16-F25F-41A3-9441-20D0C2032C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4C22-FBD8-4F37-BC8E-65CA05865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7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F01B53-D280-4175-A466-913AA6AD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46" y="3535692"/>
            <a:ext cx="3102607" cy="284003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E2A96E9-F59D-4F4E-A181-D16C7F8B4F4B}"/>
              </a:ext>
            </a:extLst>
          </p:cNvPr>
          <p:cNvSpPr/>
          <p:nvPr/>
        </p:nvSpPr>
        <p:spPr>
          <a:xfrm>
            <a:off x="1158429" y="4605181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0</a:t>
            </a:r>
            <a:endParaRPr lang="ko-KR" altLang="en-US" sz="788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C2BD39D-401F-4346-9A48-32950BFECA75}"/>
              </a:ext>
            </a:extLst>
          </p:cNvPr>
          <p:cNvSpPr/>
          <p:nvPr/>
        </p:nvSpPr>
        <p:spPr>
          <a:xfrm>
            <a:off x="1366857" y="4605181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1</a:t>
            </a:r>
            <a:endParaRPr lang="ko-KR" altLang="en-US" sz="788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1FC3CF1-3DCB-4E2B-AD7D-FF5623AB816D}"/>
              </a:ext>
            </a:extLst>
          </p:cNvPr>
          <p:cNvSpPr/>
          <p:nvPr/>
        </p:nvSpPr>
        <p:spPr>
          <a:xfrm>
            <a:off x="1575285" y="4605181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2</a:t>
            </a:r>
            <a:endParaRPr lang="ko-KR" altLang="en-US" sz="788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5A1DFF7-0430-4493-A6A7-D60A0CE79181}"/>
              </a:ext>
            </a:extLst>
          </p:cNvPr>
          <p:cNvSpPr/>
          <p:nvPr/>
        </p:nvSpPr>
        <p:spPr>
          <a:xfrm>
            <a:off x="1790183" y="4605181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3</a:t>
            </a:r>
            <a:endParaRPr lang="ko-KR" altLang="en-US" sz="788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36C3901-0B14-4BD8-9749-973A0537D724}"/>
              </a:ext>
            </a:extLst>
          </p:cNvPr>
          <p:cNvSpPr/>
          <p:nvPr/>
        </p:nvSpPr>
        <p:spPr>
          <a:xfrm>
            <a:off x="2005081" y="4605181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4</a:t>
            </a:r>
            <a:endParaRPr lang="ko-KR" altLang="en-US" sz="788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B06202D-EE0D-4996-B144-753F6D0362FE}"/>
              </a:ext>
            </a:extLst>
          </p:cNvPr>
          <p:cNvSpPr/>
          <p:nvPr/>
        </p:nvSpPr>
        <p:spPr>
          <a:xfrm>
            <a:off x="2219979" y="4605181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5</a:t>
            </a:r>
            <a:endParaRPr lang="ko-KR" altLang="en-US" sz="788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EB6D6C5-CAAE-4A6B-8ACA-B6C7B42124F0}"/>
              </a:ext>
            </a:extLst>
          </p:cNvPr>
          <p:cNvSpPr/>
          <p:nvPr/>
        </p:nvSpPr>
        <p:spPr>
          <a:xfrm>
            <a:off x="2436959" y="4605181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6</a:t>
            </a:r>
            <a:endParaRPr lang="ko-KR" altLang="en-US" sz="788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C84E6BB-181A-4E50-928A-570246D64DD3}"/>
              </a:ext>
            </a:extLst>
          </p:cNvPr>
          <p:cNvSpPr/>
          <p:nvPr/>
        </p:nvSpPr>
        <p:spPr>
          <a:xfrm>
            <a:off x="2645387" y="4605181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7</a:t>
            </a:r>
            <a:endParaRPr lang="ko-KR" altLang="en-US" sz="788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821A87-9FD8-45F2-AE73-1F5CC977D698}"/>
              </a:ext>
            </a:extLst>
          </p:cNvPr>
          <p:cNvSpPr/>
          <p:nvPr/>
        </p:nvSpPr>
        <p:spPr>
          <a:xfrm>
            <a:off x="2853815" y="4605181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8</a:t>
            </a:r>
            <a:endParaRPr lang="ko-KR" altLang="en-US" sz="788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C4CDAF-08C5-4FC3-92F4-80B3E58534E3}"/>
              </a:ext>
            </a:extLst>
          </p:cNvPr>
          <p:cNvSpPr/>
          <p:nvPr/>
        </p:nvSpPr>
        <p:spPr>
          <a:xfrm>
            <a:off x="3068713" y="4605181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9</a:t>
            </a:r>
            <a:endParaRPr lang="ko-KR" altLang="en-US" sz="788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64B88D0-509A-40C8-BCFE-6D34E0AC2071}"/>
              </a:ext>
            </a:extLst>
          </p:cNvPr>
          <p:cNvSpPr/>
          <p:nvPr/>
        </p:nvSpPr>
        <p:spPr>
          <a:xfrm>
            <a:off x="3283611" y="4605181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10</a:t>
            </a:r>
            <a:endParaRPr lang="ko-KR" altLang="en-US" sz="788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1E5008-11EB-459A-B940-4E7B4D387C57}"/>
              </a:ext>
            </a:extLst>
          </p:cNvPr>
          <p:cNvSpPr txBox="1"/>
          <p:nvPr/>
        </p:nvSpPr>
        <p:spPr>
          <a:xfrm>
            <a:off x="286913" y="4602596"/>
            <a:ext cx="50045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index</a:t>
            </a:r>
            <a:endParaRPr lang="ko-KR" altLang="en-US" sz="1013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7230D19-3588-40E9-A8DD-AFB417AF0BD2}"/>
              </a:ext>
            </a:extLst>
          </p:cNvPr>
          <p:cNvSpPr/>
          <p:nvPr/>
        </p:nvSpPr>
        <p:spPr>
          <a:xfrm>
            <a:off x="1158429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h</a:t>
            </a:r>
            <a:endParaRPr lang="ko-KR" altLang="en-US" sz="1013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5AAB66C-4991-4FA3-8BCA-6BB55C648E7B}"/>
              </a:ext>
            </a:extLst>
          </p:cNvPr>
          <p:cNvSpPr/>
          <p:nvPr/>
        </p:nvSpPr>
        <p:spPr>
          <a:xfrm>
            <a:off x="1366857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e</a:t>
            </a:r>
            <a:endParaRPr lang="ko-KR" altLang="en-US" sz="1013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E1772EF-38C3-4615-9644-CBF2A6F02B88}"/>
              </a:ext>
            </a:extLst>
          </p:cNvPr>
          <p:cNvSpPr/>
          <p:nvPr/>
        </p:nvSpPr>
        <p:spPr>
          <a:xfrm>
            <a:off x="1575285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l</a:t>
            </a:r>
            <a:endParaRPr lang="ko-KR" altLang="en-US" sz="1013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146C9D0-25DA-4301-B5DA-BDE68D069B93}"/>
              </a:ext>
            </a:extLst>
          </p:cNvPr>
          <p:cNvSpPr/>
          <p:nvPr/>
        </p:nvSpPr>
        <p:spPr>
          <a:xfrm>
            <a:off x="1790183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l</a:t>
            </a:r>
            <a:endParaRPr lang="ko-KR" altLang="en-US" sz="1013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1C5D899-E1FB-4595-85AF-62B2F5A0BE5A}"/>
              </a:ext>
            </a:extLst>
          </p:cNvPr>
          <p:cNvSpPr/>
          <p:nvPr/>
        </p:nvSpPr>
        <p:spPr>
          <a:xfrm>
            <a:off x="2005081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o</a:t>
            </a:r>
            <a:endParaRPr lang="ko-KR" altLang="en-US" sz="1013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80AE84F-6931-40C8-8B8D-36508FDB67E0}"/>
              </a:ext>
            </a:extLst>
          </p:cNvPr>
          <p:cNvSpPr/>
          <p:nvPr/>
        </p:nvSpPr>
        <p:spPr>
          <a:xfrm>
            <a:off x="2219979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 </a:t>
            </a:r>
            <a:endParaRPr lang="ko-KR" altLang="en-US" sz="1013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F64CC14-E38D-4B43-9C0A-21B27C6E8C30}"/>
              </a:ext>
            </a:extLst>
          </p:cNvPr>
          <p:cNvSpPr/>
          <p:nvPr/>
        </p:nvSpPr>
        <p:spPr>
          <a:xfrm>
            <a:off x="2436959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w</a:t>
            </a:r>
            <a:endParaRPr lang="ko-KR" altLang="en-US" sz="1013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7765F05-A63C-4D55-AF69-CB38F0EE7033}"/>
              </a:ext>
            </a:extLst>
          </p:cNvPr>
          <p:cNvSpPr/>
          <p:nvPr/>
        </p:nvSpPr>
        <p:spPr>
          <a:xfrm>
            <a:off x="2645387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o</a:t>
            </a:r>
            <a:endParaRPr lang="ko-KR" altLang="en-US" sz="1013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4FA1387-6BB4-47AC-A2B7-5BB86BA33622}"/>
              </a:ext>
            </a:extLst>
          </p:cNvPr>
          <p:cNvSpPr/>
          <p:nvPr/>
        </p:nvSpPr>
        <p:spPr>
          <a:xfrm>
            <a:off x="2853815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r</a:t>
            </a:r>
            <a:endParaRPr lang="ko-KR" altLang="en-US" sz="1013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DBC3C4C-3305-4AA6-9856-249E958B0B1B}"/>
              </a:ext>
            </a:extLst>
          </p:cNvPr>
          <p:cNvSpPr/>
          <p:nvPr/>
        </p:nvSpPr>
        <p:spPr>
          <a:xfrm>
            <a:off x="3068713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l</a:t>
            </a:r>
            <a:endParaRPr lang="ko-KR" altLang="en-US" sz="1013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9E78BF2-10B6-4EEA-916B-D0DE571FD088}"/>
              </a:ext>
            </a:extLst>
          </p:cNvPr>
          <p:cNvSpPr/>
          <p:nvPr/>
        </p:nvSpPr>
        <p:spPr>
          <a:xfrm>
            <a:off x="3283611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d</a:t>
            </a:r>
            <a:endParaRPr lang="ko-KR" altLang="en-US" sz="1013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251A3C-4AC9-42C2-90C3-9E0D0DB646A2}"/>
              </a:ext>
            </a:extLst>
          </p:cNvPr>
          <p:cNvSpPr txBox="1"/>
          <p:nvPr/>
        </p:nvSpPr>
        <p:spPr>
          <a:xfrm>
            <a:off x="297552" y="5153796"/>
            <a:ext cx="4908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value</a:t>
            </a:r>
            <a:endParaRPr lang="ko-KR" altLang="en-US" sz="1013" dirty="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542DA610-6B5B-495B-9CD3-FEA8685C7B91}"/>
              </a:ext>
            </a:extLst>
          </p:cNvPr>
          <p:cNvSpPr/>
          <p:nvPr/>
        </p:nvSpPr>
        <p:spPr>
          <a:xfrm>
            <a:off x="1158429" y="4864493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8" dirty="0"/>
              <a:t>-11</a:t>
            </a:r>
            <a:endParaRPr lang="ko-KR" altLang="en-US" sz="788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9AD5B84D-C7D3-487B-BA09-B7245724BA57}"/>
              </a:ext>
            </a:extLst>
          </p:cNvPr>
          <p:cNvSpPr/>
          <p:nvPr/>
        </p:nvSpPr>
        <p:spPr>
          <a:xfrm>
            <a:off x="1366857" y="4864493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8" dirty="0"/>
              <a:t>-10</a:t>
            </a:r>
            <a:endParaRPr lang="ko-KR" altLang="en-US" sz="788" dirty="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46CD993-6859-4FC1-BA92-65C868180372}"/>
              </a:ext>
            </a:extLst>
          </p:cNvPr>
          <p:cNvSpPr/>
          <p:nvPr/>
        </p:nvSpPr>
        <p:spPr>
          <a:xfrm>
            <a:off x="1575285" y="4864493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8" dirty="0"/>
              <a:t>-9</a:t>
            </a:r>
            <a:endParaRPr lang="ko-KR" altLang="en-US" sz="788"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94F2406-2D5B-48F0-BD93-14989A9FC7DD}"/>
              </a:ext>
            </a:extLst>
          </p:cNvPr>
          <p:cNvSpPr/>
          <p:nvPr/>
        </p:nvSpPr>
        <p:spPr>
          <a:xfrm>
            <a:off x="1790183" y="4864493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8" dirty="0"/>
              <a:t>-8</a:t>
            </a:r>
            <a:endParaRPr lang="ko-KR" altLang="en-US" sz="788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A68C1212-EFF3-41CE-8EB6-64FB5E807CB4}"/>
              </a:ext>
            </a:extLst>
          </p:cNvPr>
          <p:cNvSpPr/>
          <p:nvPr/>
        </p:nvSpPr>
        <p:spPr>
          <a:xfrm>
            <a:off x="2005081" y="4864493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8" dirty="0"/>
              <a:t>-7</a:t>
            </a:r>
            <a:endParaRPr lang="ko-KR" altLang="en-US" sz="788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A8266E4-4DFC-48F0-A6C2-8AABDCB8569F}"/>
              </a:ext>
            </a:extLst>
          </p:cNvPr>
          <p:cNvSpPr/>
          <p:nvPr/>
        </p:nvSpPr>
        <p:spPr>
          <a:xfrm>
            <a:off x="2219979" y="4864493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8" dirty="0"/>
              <a:t>-6</a:t>
            </a:r>
            <a:endParaRPr lang="ko-KR" altLang="en-US" sz="788" dirty="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3D58FE7-256E-4122-A36E-135C167C2801}"/>
              </a:ext>
            </a:extLst>
          </p:cNvPr>
          <p:cNvSpPr/>
          <p:nvPr/>
        </p:nvSpPr>
        <p:spPr>
          <a:xfrm>
            <a:off x="2436959" y="4864493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8" dirty="0"/>
              <a:t>-5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71CF991C-05AE-42D7-87D4-2AC9E62BD14C}"/>
              </a:ext>
            </a:extLst>
          </p:cNvPr>
          <p:cNvSpPr/>
          <p:nvPr/>
        </p:nvSpPr>
        <p:spPr>
          <a:xfrm>
            <a:off x="2645387" y="4864493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8" dirty="0"/>
              <a:t>-4</a:t>
            </a:r>
            <a:endParaRPr lang="ko-KR" altLang="en-US" sz="788" dirty="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7F27B2F-3951-4051-9625-7D780F0B6DEB}"/>
              </a:ext>
            </a:extLst>
          </p:cNvPr>
          <p:cNvSpPr/>
          <p:nvPr/>
        </p:nvSpPr>
        <p:spPr>
          <a:xfrm>
            <a:off x="2853815" y="4864493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8" dirty="0"/>
              <a:t>-3</a:t>
            </a:r>
            <a:endParaRPr lang="ko-KR" altLang="en-US" sz="788" dirty="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32AD0E51-3C20-403E-9337-7A0D81169B7B}"/>
              </a:ext>
            </a:extLst>
          </p:cNvPr>
          <p:cNvSpPr/>
          <p:nvPr/>
        </p:nvSpPr>
        <p:spPr>
          <a:xfrm>
            <a:off x="3068713" y="4864493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8" dirty="0"/>
              <a:t>-2</a:t>
            </a:r>
            <a:endParaRPr lang="ko-KR" altLang="en-US" sz="788" dirty="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C5D71F-0119-43E7-8E5C-3C3C6D750E38}"/>
              </a:ext>
            </a:extLst>
          </p:cNvPr>
          <p:cNvSpPr/>
          <p:nvPr/>
        </p:nvSpPr>
        <p:spPr>
          <a:xfrm>
            <a:off x="3283611" y="4864493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8" dirty="0"/>
              <a:t>-1</a:t>
            </a:r>
            <a:endParaRPr lang="ko-KR" altLang="en-US" sz="788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393D9F-CACA-45EA-9F93-377CCF3C5DEB}"/>
              </a:ext>
            </a:extLst>
          </p:cNvPr>
          <p:cNvSpPr txBox="1"/>
          <p:nvPr/>
        </p:nvSpPr>
        <p:spPr>
          <a:xfrm>
            <a:off x="92603" y="4861908"/>
            <a:ext cx="114807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Index</a:t>
            </a:r>
            <a:r>
              <a:rPr lang="ko-KR" altLang="en-US" sz="1013" dirty="0"/>
              <a:t> </a:t>
            </a:r>
            <a:r>
              <a:rPr lang="en-US" altLang="ko-KR" sz="1013" dirty="0"/>
              <a:t>(</a:t>
            </a:r>
            <a:r>
              <a:rPr lang="ko-KR" altLang="en-US" sz="1013" dirty="0"/>
              <a:t>음의방향</a:t>
            </a:r>
            <a:r>
              <a:rPr lang="en-US" altLang="ko-KR" sz="1013" dirty="0"/>
              <a:t>)</a:t>
            </a:r>
            <a:endParaRPr lang="ko-KR" altLang="en-US" sz="1013" dirty="0"/>
          </a:p>
        </p:txBody>
      </p:sp>
    </p:spTree>
    <p:extLst>
      <p:ext uri="{BB962C8B-B14F-4D97-AF65-F5344CB8AC3E}">
        <p14:creationId xmlns:p14="http://schemas.microsoft.com/office/powerpoint/2010/main" val="329238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130A3304-9EDE-4364-AD01-65BA71C667CE}"/>
              </a:ext>
            </a:extLst>
          </p:cNvPr>
          <p:cNvGrpSpPr/>
          <p:nvPr/>
        </p:nvGrpSpPr>
        <p:grpSpPr>
          <a:xfrm>
            <a:off x="129079" y="4035710"/>
            <a:ext cx="2720420" cy="1786537"/>
            <a:chOff x="229473" y="1805389"/>
            <a:chExt cx="2134616" cy="187896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0876514-C02E-4177-8447-D61C2014CE80}"/>
                </a:ext>
              </a:extLst>
            </p:cNvPr>
            <p:cNvSpPr/>
            <p:nvPr/>
          </p:nvSpPr>
          <p:spPr>
            <a:xfrm>
              <a:off x="229473" y="2004141"/>
              <a:ext cx="2134616" cy="16802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52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08B94D6-84FD-4D7F-BF30-EFC3881E4D04}"/>
                </a:ext>
              </a:extLst>
            </p:cNvPr>
            <p:cNvSpPr/>
            <p:nvPr/>
          </p:nvSpPr>
          <p:spPr>
            <a:xfrm>
              <a:off x="307274" y="2259246"/>
              <a:ext cx="1401813" cy="123393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52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318EF90-0E7D-4808-BA32-0F3D78B61BEA}"/>
                </a:ext>
              </a:extLst>
            </p:cNvPr>
            <p:cNvSpPr/>
            <p:nvPr/>
          </p:nvSpPr>
          <p:spPr>
            <a:xfrm>
              <a:off x="519306" y="2579350"/>
              <a:ext cx="405750" cy="20847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/>
                <a:t>list</a:t>
              </a:r>
              <a:endParaRPr lang="ko-KR" altLang="en-US" sz="1013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44D1FB6-D11A-496E-84BF-8A3BA1810A44}"/>
                </a:ext>
              </a:extLst>
            </p:cNvPr>
            <p:cNvSpPr/>
            <p:nvPr/>
          </p:nvSpPr>
          <p:spPr>
            <a:xfrm>
              <a:off x="1067254" y="2480592"/>
              <a:ext cx="368862" cy="18952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/>
                <a:t>tuple</a:t>
              </a:r>
              <a:endParaRPr lang="ko-KR" altLang="en-US" sz="1013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294A652-C51A-459D-AF1B-3E1205D37D61}"/>
                </a:ext>
              </a:extLst>
            </p:cNvPr>
            <p:cNvSpPr/>
            <p:nvPr/>
          </p:nvSpPr>
          <p:spPr>
            <a:xfrm>
              <a:off x="563248" y="3118475"/>
              <a:ext cx="405749" cy="18952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/>
                <a:t>string</a:t>
              </a:r>
              <a:endParaRPr lang="ko-KR" altLang="en-US" sz="1013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9DCEF85-2103-4A72-A529-0CB588AD1A21}"/>
                </a:ext>
              </a:extLst>
            </p:cNvPr>
            <p:cNvSpPr/>
            <p:nvPr/>
          </p:nvSpPr>
          <p:spPr>
            <a:xfrm>
              <a:off x="1173366" y="2941895"/>
              <a:ext cx="405749" cy="18952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/>
                <a:t>range</a:t>
              </a:r>
              <a:endParaRPr lang="ko-KR" altLang="en-US" sz="1013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0E20D4-156C-4986-9177-A730AB39A43E}"/>
                </a:ext>
              </a:extLst>
            </p:cNvPr>
            <p:cNvSpPr txBox="1"/>
            <p:nvPr/>
          </p:nvSpPr>
          <p:spPr>
            <a:xfrm>
              <a:off x="555532" y="2092670"/>
              <a:ext cx="568786" cy="224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88" b="1" dirty="0"/>
                <a:t>시퀀스 객체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E1D67-3FD9-4048-9940-EE35ACC55316}"/>
                </a:ext>
              </a:extLst>
            </p:cNvPr>
            <p:cNvSpPr txBox="1"/>
            <p:nvPr/>
          </p:nvSpPr>
          <p:spPr>
            <a:xfrm>
              <a:off x="1251685" y="1805389"/>
              <a:ext cx="1075687" cy="224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88" b="1" dirty="0"/>
                <a:t>반복 가능한 객체</a:t>
              </a:r>
              <a:r>
                <a:rPr lang="en-US" altLang="ko-KR" sz="788" b="1" dirty="0"/>
                <a:t>(__iter__)</a:t>
              </a:r>
              <a:endParaRPr lang="ko-KR" altLang="en-US" sz="788" b="1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6837F02-B0CE-42A9-B6E9-0A567367EEDF}"/>
                </a:ext>
              </a:extLst>
            </p:cNvPr>
            <p:cNvSpPr/>
            <p:nvPr/>
          </p:nvSpPr>
          <p:spPr>
            <a:xfrm>
              <a:off x="1809659" y="2588825"/>
              <a:ext cx="368862" cy="18952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/>
                <a:t>set</a:t>
              </a:r>
              <a:endParaRPr lang="ko-KR" altLang="en-US" sz="1013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DC1298F-ABAC-4704-A054-69021A815419}"/>
                </a:ext>
              </a:extLst>
            </p:cNvPr>
            <p:cNvSpPr/>
            <p:nvPr/>
          </p:nvSpPr>
          <p:spPr>
            <a:xfrm>
              <a:off x="1739560" y="3039424"/>
              <a:ext cx="594056" cy="18952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dirty="0"/>
                <a:t>dictionary</a:t>
              </a:r>
              <a:endParaRPr lang="ko-KR" altLang="en-US" sz="1013" dirty="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8D36349D-42E6-4FE4-A55D-FAC630B3E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295879"/>
            <a:ext cx="2143424" cy="1248545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3BA2FA2-F55A-4A1C-9565-A4E939532FCF}"/>
              </a:ext>
            </a:extLst>
          </p:cNvPr>
          <p:cNvSpPr/>
          <p:nvPr/>
        </p:nvSpPr>
        <p:spPr>
          <a:xfrm>
            <a:off x="3859391" y="4324876"/>
            <a:ext cx="470089" cy="135389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688CD0E-3228-4901-A1CB-6DF1A38D0F55}"/>
              </a:ext>
            </a:extLst>
          </p:cNvPr>
          <p:cNvCxnSpPr>
            <a:cxnSpLocks/>
          </p:cNvCxnSpPr>
          <p:nvPr/>
        </p:nvCxnSpPr>
        <p:spPr>
          <a:xfrm flipV="1">
            <a:off x="4360927" y="4389354"/>
            <a:ext cx="139785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B0805E5-21E2-40A6-A495-76D3818D6656}"/>
              </a:ext>
            </a:extLst>
          </p:cNvPr>
          <p:cNvSpPr txBox="1"/>
          <p:nvPr/>
        </p:nvSpPr>
        <p:spPr>
          <a:xfrm>
            <a:off x="4482325" y="4324321"/>
            <a:ext cx="366282" cy="26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3" dirty="0"/>
              <a:t>__iter__()</a:t>
            </a:r>
            <a:endParaRPr lang="ko-KR" altLang="en-US" sz="563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5AF085-76B2-4426-8EF1-FBAC0E67088E}"/>
              </a:ext>
            </a:extLst>
          </p:cNvPr>
          <p:cNvSpPr txBox="1"/>
          <p:nvPr/>
        </p:nvSpPr>
        <p:spPr>
          <a:xfrm>
            <a:off x="4480977" y="4240687"/>
            <a:ext cx="366282" cy="21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94" dirty="0"/>
              <a:t>이터레이터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B315B72-5891-487F-A163-6C21B451E577}"/>
              </a:ext>
            </a:extLst>
          </p:cNvPr>
          <p:cNvCxnSpPr>
            <a:cxnSpLocks/>
          </p:cNvCxnSpPr>
          <p:nvPr/>
        </p:nvCxnSpPr>
        <p:spPr>
          <a:xfrm>
            <a:off x="4656626" y="4467242"/>
            <a:ext cx="0" cy="1685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763692-B24D-4DE6-AD4F-5D3308135843}"/>
              </a:ext>
            </a:extLst>
          </p:cNvPr>
          <p:cNvSpPr txBox="1"/>
          <p:nvPr/>
        </p:nvSpPr>
        <p:spPr>
          <a:xfrm>
            <a:off x="4482324" y="4640239"/>
            <a:ext cx="400570" cy="26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3" dirty="0"/>
              <a:t>__next__()</a:t>
            </a:r>
            <a:endParaRPr lang="ko-KR" altLang="en-US" sz="563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E589BC4-711D-4FB9-B44A-C824CEA28444}"/>
              </a:ext>
            </a:extLst>
          </p:cNvPr>
          <p:cNvCxnSpPr>
            <a:cxnSpLocks/>
          </p:cNvCxnSpPr>
          <p:nvPr/>
        </p:nvCxnSpPr>
        <p:spPr>
          <a:xfrm>
            <a:off x="4656626" y="4780003"/>
            <a:ext cx="0" cy="1685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319042C-0D56-4C60-A7F0-DDD8EC9671C9}"/>
              </a:ext>
            </a:extLst>
          </p:cNvPr>
          <p:cNvSpPr txBox="1"/>
          <p:nvPr/>
        </p:nvSpPr>
        <p:spPr>
          <a:xfrm>
            <a:off x="4482325" y="4953000"/>
            <a:ext cx="434861" cy="26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3" dirty="0"/>
              <a:t>__next__()</a:t>
            </a:r>
            <a:endParaRPr lang="ko-KR" altLang="en-US" sz="563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314FE6E-F6EF-4EBD-90A6-6FD7C2333518}"/>
              </a:ext>
            </a:extLst>
          </p:cNvPr>
          <p:cNvCxnSpPr>
            <a:cxnSpLocks/>
          </p:cNvCxnSpPr>
          <p:nvPr/>
        </p:nvCxnSpPr>
        <p:spPr>
          <a:xfrm>
            <a:off x="4656626" y="5092764"/>
            <a:ext cx="0" cy="1685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30CF1F6-2DF1-40B0-8E3D-6BE320DB0B55}"/>
              </a:ext>
            </a:extLst>
          </p:cNvPr>
          <p:cNvSpPr txBox="1"/>
          <p:nvPr/>
        </p:nvSpPr>
        <p:spPr>
          <a:xfrm>
            <a:off x="4482324" y="5265761"/>
            <a:ext cx="434859" cy="26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3" dirty="0"/>
              <a:t>__next__()</a:t>
            </a:r>
            <a:endParaRPr lang="ko-KR" altLang="en-US" sz="563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5371DE-ACE3-4D21-B63A-A0303E08FD75}"/>
              </a:ext>
            </a:extLst>
          </p:cNvPr>
          <p:cNvSpPr txBox="1"/>
          <p:nvPr/>
        </p:nvSpPr>
        <p:spPr>
          <a:xfrm>
            <a:off x="5046273" y="4644567"/>
            <a:ext cx="275090" cy="24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6" dirty="0"/>
              <a:t>i = 0</a:t>
            </a:r>
            <a:endParaRPr lang="ko-KR" altLang="en-US" sz="506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5866A6-2A2B-44FA-B24C-A08D60E0B07C}"/>
              </a:ext>
            </a:extLst>
          </p:cNvPr>
          <p:cNvSpPr txBox="1"/>
          <p:nvPr/>
        </p:nvSpPr>
        <p:spPr>
          <a:xfrm>
            <a:off x="5046273" y="4960813"/>
            <a:ext cx="275090" cy="24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6" dirty="0"/>
              <a:t>i = 1</a:t>
            </a:r>
            <a:endParaRPr lang="ko-KR" altLang="en-US" sz="506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8FBB0B-C7E3-4BE9-A5EC-6A2286B10A22}"/>
              </a:ext>
            </a:extLst>
          </p:cNvPr>
          <p:cNvSpPr txBox="1"/>
          <p:nvPr/>
        </p:nvSpPr>
        <p:spPr>
          <a:xfrm>
            <a:off x="5046273" y="5283486"/>
            <a:ext cx="275090" cy="24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6" dirty="0"/>
              <a:t>i = 2</a:t>
            </a:r>
            <a:endParaRPr lang="ko-KR" altLang="en-US" sz="506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C27CA6-C434-46C0-8362-51F6BE77BE33}"/>
              </a:ext>
            </a:extLst>
          </p:cNvPr>
          <p:cNvSpPr txBox="1"/>
          <p:nvPr/>
        </p:nvSpPr>
        <p:spPr>
          <a:xfrm>
            <a:off x="4384167" y="5580186"/>
            <a:ext cx="63117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3" dirty="0"/>
              <a:t>StopIteration()</a:t>
            </a:r>
            <a:endParaRPr lang="ko-KR" altLang="en-US" sz="563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4AA3CFA-9486-47EF-A34F-97A403C8AC37}"/>
              </a:ext>
            </a:extLst>
          </p:cNvPr>
          <p:cNvCxnSpPr>
            <a:cxnSpLocks/>
          </p:cNvCxnSpPr>
          <p:nvPr/>
        </p:nvCxnSpPr>
        <p:spPr>
          <a:xfrm>
            <a:off x="4656626" y="5404260"/>
            <a:ext cx="0" cy="1685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5121BD7-1B1D-4CA4-BCBF-CCFB74D63F3D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882894" y="4768576"/>
            <a:ext cx="163379" cy="44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EC82B3B-31F7-4D94-AA27-32119C526F5B}"/>
              </a:ext>
            </a:extLst>
          </p:cNvPr>
          <p:cNvCxnSpPr>
            <a:cxnSpLocks/>
          </p:cNvCxnSpPr>
          <p:nvPr/>
        </p:nvCxnSpPr>
        <p:spPr>
          <a:xfrm flipV="1">
            <a:off x="4882894" y="5022249"/>
            <a:ext cx="163379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1222B10-61AF-46C1-BD4F-7E376042C42F}"/>
              </a:ext>
            </a:extLst>
          </p:cNvPr>
          <p:cNvCxnSpPr>
            <a:cxnSpLocks/>
          </p:cNvCxnSpPr>
          <p:nvPr/>
        </p:nvCxnSpPr>
        <p:spPr>
          <a:xfrm flipV="1">
            <a:off x="4882894" y="5353213"/>
            <a:ext cx="163379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60EC913-8BDC-4F2C-AF55-4C3ABD3E9CCF}"/>
              </a:ext>
            </a:extLst>
          </p:cNvPr>
          <p:cNvCxnSpPr>
            <a:cxnSpLocks/>
          </p:cNvCxnSpPr>
          <p:nvPr/>
        </p:nvCxnSpPr>
        <p:spPr>
          <a:xfrm>
            <a:off x="4949117" y="5649435"/>
            <a:ext cx="97156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554D060-7812-4F5B-B9EF-41B2A7C7DA6C}"/>
              </a:ext>
            </a:extLst>
          </p:cNvPr>
          <p:cNvSpPr txBox="1"/>
          <p:nvPr/>
        </p:nvSpPr>
        <p:spPr>
          <a:xfrm>
            <a:off x="5046273" y="5588843"/>
            <a:ext cx="470131" cy="24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6" dirty="0"/>
              <a:t>For</a:t>
            </a:r>
            <a:r>
              <a:rPr lang="ko-KR" altLang="en-US" sz="506" dirty="0"/>
              <a:t>문 종료</a:t>
            </a:r>
          </a:p>
        </p:txBody>
      </p:sp>
    </p:spTree>
    <p:extLst>
      <p:ext uri="{BB962C8B-B14F-4D97-AF65-F5344CB8AC3E}">
        <p14:creationId xmlns:p14="http://schemas.microsoft.com/office/powerpoint/2010/main" val="77010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>
            <a:extLst>
              <a:ext uri="{FF2B5EF4-FFF2-40B4-BE49-F238E27FC236}">
                <a16:creationId xmlns:a16="http://schemas.microsoft.com/office/drawing/2014/main" id="{CA2AA968-2B01-4794-83D7-301C15314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18" y="3369143"/>
            <a:ext cx="2664578" cy="21339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E04DC97-61C3-40F3-85C9-3C8CB2B63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6" y="3382907"/>
            <a:ext cx="2143424" cy="124854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35144CA-4446-45AC-BC90-713A7C6C816D}"/>
              </a:ext>
            </a:extLst>
          </p:cNvPr>
          <p:cNvSpPr/>
          <p:nvPr/>
        </p:nvSpPr>
        <p:spPr>
          <a:xfrm>
            <a:off x="846157" y="3411905"/>
            <a:ext cx="470089" cy="135389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3DF2D83-A452-4973-9B1D-305A486D550D}"/>
              </a:ext>
            </a:extLst>
          </p:cNvPr>
          <p:cNvCxnSpPr>
            <a:cxnSpLocks/>
          </p:cNvCxnSpPr>
          <p:nvPr/>
        </p:nvCxnSpPr>
        <p:spPr>
          <a:xfrm flipV="1">
            <a:off x="1347694" y="3476382"/>
            <a:ext cx="139785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D6E075-9B63-49E7-9E60-BBD930D291D7}"/>
              </a:ext>
            </a:extLst>
          </p:cNvPr>
          <p:cNvSpPr txBox="1"/>
          <p:nvPr/>
        </p:nvSpPr>
        <p:spPr>
          <a:xfrm>
            <a:off x="1469091" y="3411350"/>
            <a:ext cx="366282" cy="26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3" dirty="0"/>
              <a:t>__iter__()</a:t>
            </a:r>
            <a:endParaRPr lang="ko-KR" altLang="en-US" sz="56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31942-655C-43DA-B136-B6B3FC4A348C}"/>
              </a:ext>
            </a:extLst>
          </p:cNvPr>
          <p:cNvSpPr txBox="1"/>
          <p:nvPr/>
        </p:nvSpPr>
        <p:spPr>
          <a:xfrm>
            <a:off x="1467744" y="3327715"/>
            <a:ext cx="366282" cy="21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94" dirty="0"/>
              <a:t>이터레이터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97930A8-0610-4000-9D91-F475BB5BADEE}"/>
              </a:ext>
            </a:extLst>
          </p:cNvPr>
          <p:cNvCxnSpPr>
            <a:cxnSpLocks/>
          </p:cNvCxnSpPr>
          <p:nvPr/>
        </p:nvCxnSpPr>
        <p:spPr>
          <a:xfrm>
            <a:off x="1643393" y="3554270"/>
            <a:ext cx="0" cy="1685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2C8F2F-4A87-4710-8232-6F24A8A37AD3}"/>
              </a:ext>
            </a:extLst>
          </p:cNvPr>
          <p:cNvSpPr txBox="1"/>
          <p:nvPr/>
        </p:nvSpPr>
        <p:spPr>
          <a:xfrm>
            <a:off x="1469091" y="3727268"/>
            <a:ext cx="400570" cy="26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3" dirty="0"/>
              <a:t>__next__()</a:t>
            </a:r>
            <a:endParaRPr lang="ko-KR" altLang="en-US" sz="563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330072E-32A0-4D55-923D-A5A1CEC256EF}"/>
              </a:ext>
            </a:extLst>
          </p:cNvPr>
          <p:cNvCxnSpPr>
            <a:cxnSpLocks/>
          </p:cNvCxnSpPr>
          <p:nvPr/>
        </p:nvCxnSpPr>
        <p:spPr>
          <a:xfrm>
            <a:off x="1643393" y="3867032"/>
            <a:ext cx="0" cy="1685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24A885-C2EA-4AA6-990E-7C55F9051843}"/>
              </a:ext>
            </a:extLst>
          </p:cNvPr>
          <p:cNvSpPr txBox="1"/>
          <p:nvPr/>
        </p:nvSpPr>
        <p:spPr>
          <a:xfrm>
            <a:off x="1469091" y="4040029"/>
            <a:ext cx="434861" cy="26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3" dirty="0"/>
              <a:t>__next__()</a:t>
            </a:r>
            <a:endParaRPr lang="ko-KR" altLang="en-US" sz="563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96AE09-B69A-4AF4-AAAE-BDBE6BCDA2C5}"/>
              </a:ext>
            </a:extLst>
          </p:cNvPr>
          <p:cNvCxnSpPr>
            <a:cxnSpLocks/>
          </p:cNvCxnSpPr>
          <p:nvPr/>
        </p:nvCxnSpPr>
        <p:spPr>
          <a:xfrm>
            <a:off x="1643393" y="4179793"/>
            <a:ext cx="0" cy="1685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C08F35-632A-417F-B757-04EAFFCF65C3}"/>
              </a:ext>
            </a:extLst>
          </p:cNvPr>
          <p:cNvSpPr txBox="1"/>
          <p:nvPr/>
        </p:nvSpPr>
        <p:spPr>
          <a:xfrm>
            <a:off x="1469091" y="4352790"/>
            <a:ext cx="434859" cy="26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3" dirty="0"/>
              <a:t>__next__()</a:t>
            </a:r>
            <a:endParaRPr lang="ko-KR" altLang="en-US" sz="563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5418C7-5169-4CB3-88D8-675FC3FAA503}"/>
              </a:ext>
            </a:extLst>
          </p:cNvPr>
          <p:cNvSpPr txBox="1"/>
          <p:nvPr/>
        </p:nvSpPr>
        <p:spPr>
          <a:xfrm>
            <a:off x="2033039" y="3731596"/>
            <a:ext cx="275090" cy="24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6" dirty="0"/>
              <a:t>i = 0</a:t>
            </a:r>
            <a:endParaRPr lang="ko-KR" altLang="en-US" sz="50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78E773-EFBE-4FC8-9EA7-E3FABB7A0C1D}"/>
              </a:ext>
            </a:extLst>
          </p:cNvPr>
          <p:cNvSpPr txBox="1"/>
          <p:nvPr/>
        </p:nvSpPr>
        <p:spPr>
          <a:xfrm>
            <a:off x="2033039" y="4047841"/>
            <a:ext cx="275090" cy="24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6" dirty="0"/>
              <a:t>i = 1</a:t>
            </a:r>
            <a:endParaRPr lang="ko-KR" altLang="en-US" sz="50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122533-A0C7-48D1-9471-DB62FBA307AF}"/>
              </a:ext>
            </a:extLst>
          </p:cNvPr>
          <p:cNvSpPr txBox="1"/>
          <p:nvPr/>
        </p:nvSpPr>
        <p:spPr>
          <a:xfrm>
            <a:off x="2033039" y="4370514"/>
            <a:ext cx="275090" cy="24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6" dirty="0"/>
              <a:t>i = 2</a:t>
            </a:r>
            <a:endParaRPr lang="ko-KR" altLang="en-US" sz="50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C567CC-9FB3-4DA9-BEB0-7DD357CE85DE}"/>
              </a:ext>
            </a:extLst>
          </p:cNvPr>
          <p:cNvSpPr txBox="1"/>
          <p:nvPr/>
        </p:nvSpPr>
        <p:spPr>
          <a:xfrm>
            <a:off x="1370934" y="4667215"/>
            <a:ext cx="63117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3" dirty="0"/>
              <a:t>StopIteration()</a:t>
            </a:r>
            <a:endParaRPr lang="ko-KR" altLang="en-US" sz="563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B1D54E-8A95-4471-9F53-330F292C07E9}"/>
              </a:ext>
            </a:extLst>
          </p:cNvPr>
          <p:cNvCxnSpPr>
            <a:cxnSpLocks/>
          </p:cNvCxnSpPr>
          <p:nvPr/>
        </p:nvCxnSpPr>
        <p:spPr>
          <a:xfrm>
            <a:off x="1643393" y="4491289"/>
            <a:ext cx="0" cy="1685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4C6C741-6ACC-480A-B7A9-889D283E9FA9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1869661" y="3855605"/>
            <a:ext cx="163378" cy="44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0A1A306-CF2C-4218-80DF-CF7739C0FE2E}"/>
              </a:ext>
            </a:extLst>
          </p:cNvPr>
          <p:cNvCxnSpPr>
            <a:cxnSpLocks/>
          </p:cNvCxnSpPr>
          <p:nvPr/>
        </p:nvCxnSpPr>
        <p:spPr>
          <a:xfrm flipV="1">
            <a:off x="1869661" y="4109278"/>
            <a:ext cx="163379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18BCAE2-704D-40B9-A1EB-852E33F02C2D}"/>
              </a:ext>
            </a:extLst>
          </p:cNvPr>
          <p:cNvCxnSpPr>
            <a:cxnSpLocks/>
          </p:cNvCxnSpPr>
          <p:nvPr/>
        </p:nvCxnSpPr>
        <p:spPr>
          <a:xfrm flipV="1">
            <a:off x="1869661" y="4440241"/>
            <a:ext cx="163379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DCB5567-F0F1-4812-89C7-0EB4CA47494F}"/>
              </a:ext>
            </a:extLst>
          </p:cNvPr>
          <p:cNvCxnSpPr>
            <a:cxnSpLocks/>
          </p:cNvCxnSpPr>
          <p:nvPr/>
        </p:nvCxnSpPr>
        <p:spPr>
          <a:xfrm>
            <a:off x="1935883" y="4736463"/>
            <a:ext cx="97156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6D1697-D6F7-4AD9-93E6-7918643B5ED2}"/>
              </a:ext>
            </a:extLst>
          </p:cNvPr>
          <p:cNvSpPr txBox="1"/>
          <p:nvPr/>
        </p:nvSpPr>
        <p:spPr>
          <a:xfrm>
            <a:off x="2033039" y="4675871"/>
            <a:ext cx="470131" cy="24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6" dirty="0"/>
              <a:t>For</a:t>
            </a:r>
            <a:r>
              <a:rPr lang="ko-KR" altLang="en-US" sz="506" dirty="0"/>
              <a:t>문 종료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83C8901-ADDA-4FF1-B462-535FA55B3928}"/>
              </a:ext>
            </a:extLst>
          </p:cNvPr>
          <p:cNvSpPr/>
          <p:nvPr/>
        </p:nvSpPr>
        <p:spPr>
          <a:xfrm>
            <a:off x="3465973" y="4166427"/>
            <a:ext cx="709348" cy="142367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D75E963-BB0C-44EC-B808-E9E3CEEAFD37}"/>
              </a:ext>
            </a:extLst>
          </p:cNvPr>
          <p:cNvCxnSpPr>
            <a:cxnSpLocks/>
          </p:cNvCxnSpPr>
          <p:nvPr/>
        </p:nvCxnSpPr>
        <p:spPr>
          <a:xfrm flipV="1">
            <a:off x="4212093" y="4230906"/>
            <a:ext cx="139785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AD9FFC-E237-4F83-B769-DEDF653CDF4A}"/>
              </a:ext>
            </a:extLst>
          </p:cNvPr>
          <p:cNvSpPr txBox="1"/>
          <p:nvPr/>
        </p:nvSpPr>
        <p:spPr>
          <a:xfrm>
            <a:off x="4333490" y="4165874"/>
            <a:ext cx="366282" cy="26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3" dirty="0"/>
              <a:t>__iter__()</a:t>
            </a:r>
            <a:endParaRPr lang="ko-KR" altLang="en-US" sz="563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E860F6-DC43-4120-8896-7B0204AB8725}"/>
              </a:ext>
            </a:extLst>
          </p:cNvPr>
          <p:cNvSpPr txBox="1"/>
          <p:nvPr/>
        </p:nvSpPr>
        <p:spPr>
          <a:xfrm>
            <a:off x="4325260" y="4036262"/>
            <a:ext cx="402910" cy="334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94" dirty="0"/>
              <a:t>제너레이터</a:t>
            </a:r>
            <a:endParaRPr lang="en-US" altLang="ko-KR" sz="394" dirty="0"/>
          </a:p>
          <a:p>
            <a:r>
              <a:rPr lang="en-US" altLang="ko-KR" sz="394" dirty="0"/>
              <a:t>(</a:t>
            </a:r>
            <a:r>
              <a:rPr lang="ko-KR" altLang="en-US" sz="394" dirty="0"/>
              <a:t>이터레이터</a:t>
            </a:r>
            <a:r>
              <a:rPr lang="en-US" altLang="ko-KR" sz="394" dirty="0"/>
              <a:t>)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1870999-5802-48F4-BE57-7EA9A222DA4C}"/>
              </a:ext>
            </a:extLst>
          </p:cNvPr>
          <p:cNvCxnSpPr>
            <a:cxnSpLocks/>
          </p:cNvCxnSpPr>
          <p:nvPr/>
        </p:nvCxnSpPr>
        <p:spPr>
          <a:xfrm>
            <a:off x="4507792" y="4308794"/>
            <a:ext cx="0" cy="1685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7F973A5-A06E-445A-B4C4-5EE3EC3F98F7}"/>
              </a:ext>
            </a:extLst>
          </p:cNvPr>
          <p:cNvSpPr txBox="1"/>
          <p:nvPr/>
        </p:nvSpPr>
        <p:spPr>
          <a:xfrm>
            <a:off x="4333490" y="4481791"/>
            <a:ext cx="400570" cy="26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3" dirty="0"/>
              <a:t>__next__()</a:t>
            </a:r>
            <a:endParaRPr lang="ko-KR" altLang="en-US" sz="563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E5223AE-C6CC-4C6E-8CEC-D264575EE1EB}"/>
              </a:ext>
            </a:extLst>
          </p:cNvPr>
          <p:cNvCxnSpPr>
            <a:cxnSpLocks/>
          </p:cNvCxnSpPr>
          <p:nvPr/>
        </p:nvCxnSpPr>
        <p:spPr>
          <a:xfrm>
            <a:off x="4507792" y="4621555"/>
            <a:ext cx="0" cy="1685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77F001-E261-4C39-A6B5-710B7459DB3F}"/>
              </a:ext>
            </a:extLst>
          </p:cNvPr>
          <p:cNvSpPr txBox="1"/>
          <p:nvPr/>
        </p:nvSpPr>
        <p:spPr>
          <a:xfrm>
            <a:off x="4333490" y="4794552"/>
            <a:ext cx="400570" cy="26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3" dirty="0"/>
              <a:t>__next__()</a:t>
            </a:r>
            <a:endParaRPr lang="ko-KR" altLang="en-US" sz="563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428F1AA-452C-4EE2-A024-225644375545}"/>
              </a:ext>
            </a:extLst>
          </p:cNvPr>
          <p:cNvCxnSpPr>
            <a:cxnSpLocks/>
          </p:cNvCxnSpPr>
          <p:nvPr/>
        </p:nvCxnSpPr>
        <p:spPr>
          <a:xfrm>
            <a:off x="4507792" y="4934316"/>
            <a:ext cx="0" cy="1685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80EC6CF-B122-4D99-A3F1-43801EBAC639}"/>
              </a:ext>
            </a:extLst>
          </p:cNvPr>
          <p:cNvSpPr txBox="1"/>
          <p:nvPr/>
        </p:nvSpPr>
        <p:spPr>
          <a:xfrm>
            <a:off x="4333490" y="5107313"/>
            <a:ext cx="400570" cy="26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3" dirty="0"/>
              <a:t>__next__()</a:t>
            </a:r>
            <a:endParaRPr lang="ko-KR" altLang="en-US" sz="563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5542A8-DE10-4857-8435-F5522FB50C9A}"/>
              </a:ext>
            </a:extLst>
          </p:cNvPr>
          <p:cNvSpPr txBox="1"/>
          <p:nvPr/>
        </p:nvSpPr>
        <p:spPr>
          <a:xfrm>
            <a:off x="4886333" y="4486119"/>
            <a:ext cx="443035" cy="24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6" dirty="0"/>
              <a:t>Yield = 0</a:t>
            </a:r>
            <a:endParaRPr lang="ko-KR" altLang="en-US" sz="506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0FA62E-8046-443F-82AE-F3C4D1B1EB57}"/>
              </a:ext>
            </a:extLst>
          </p:cNvPr>
          <p:cNvSpPr txBox="1"/>
          <p:nvPr/>
        </p:nvSpPr>
        <p:spPr>
          <a:xfrm>
            <a:off x="4886333" y="4798078"/>
            <a:ext cx="443035" cy="24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6" dirty="0"/>
              <a:t>Yield = 1</a:t>
            </a:r>
            <a:endParaRPr lang="ko-KR" altLang="en-US" sz="506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DB486-511E-45F9-83BA-74463DB47201}"/>
              </a:ext>
            </a:extLst>
          </p:cNvPr>
          <p:cNvSpPr txBox="1"/>
          <p:nvPr/>
        </p:nvSpPr>
        <p:spPr>
          <a:xfrm>
            <a:off x="4886333" y="5112179"/>
            <a:ext cx="443035" cy="24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6" dirty="0"/>
              <a:t>Yield = 2</a:t>
            </a:r>
            <a:endParaRPr lang="ko-KR" altLang="en-US" sz="506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347C7E-76F7-4E82-8835-467AED269589}"/>
              </a:ext>
            </a:extLst>
          </p:cNvPr>
          <p:cNvSpPr txBox="1"/>
          <p:nvPr/>
        </p:nvSpPr>
        <p:spPr>
          <a:xfrm>
            <a:off x="4235333" y="5421738"/>
            <a:ext cx="631172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3" dirty="0"/>
              <a:t>StopIteration()</a:t>
            </a:r>
            <a:endParaRPr lang="ko-KR" altLang="en-US" sz="563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3171167-8CF4-41D8-91AC-C650749A9C83}"/>
              </a:ext>
            </a:extLst>
          </p:cNvPr>
          <p:cNvCxnSpPr>
            <a:cxnSpLocks/>
          </p:cNvCxnSpPr>
          <p:nvPr/>
        </p:nvCxnSpPr>
        <p:spPr>
          <a:xfrm>
            <a:off x="4507792" y="5245813"/>
            <a:ext cx="0" cy="1685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B988711-98BD-4DEB-B7CE-C8015CCBA182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 flipV="1">
            <a:off x="4734060" y="4610128"/>
            <a:ext cx="152273" cy="44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B30668-DA60-4EFE-A932-ECD7D4CE0DB9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4734060" y="4922087"/>
            <a:ext cx="152273" cy="525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85932B4-5F9B-4D82-A92E-F1CF1F65D5CB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4734060" y="5236188"/>
            <a:ext cx="152273" cy="39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98D45B7-33DE-4F4E-A269-59E56E4B8C9D}"/>
              </a:ext>
            </a:extLst>
          </p:cNvPr>
          <p:cNvCxnSpPr>
            <a:cxnSpLocks/>
          </p:cNvCxnSpPr>
          <p:nvPr/>
        </p:nvCxnSpPr>
        <p:spPr>
          <a:xfrm>
            <a:off x="4800283" y="5490987"/>
            <a:ext cx="97156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E51BEAD-AE3F-4C69-816F-6335516165F9}"/>
              </a:ext>
            </a:extLst>
          </p:cNvPr>
          <p:cNvSpPr txBox="1"/>
          <p:nvPr/>
        </p:nvSpPr>
        <p:spPr>
          <a:xfrm>
            <a:off x="4897439" y="5430395"/>
            <a:ext cx="470131" cy="24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6" dirty="0"/>
              <a:t>For</a:t>
            </a:r>
            <a:r>
              <a:rPr lang="ko-KR" altLang="en-US" sz="506" dirty="0"/>
              <a:t>문 종료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677B39-5F00-4765-AB65-D305D8A8D28C}"/>
              </a:ext>
            </a:extLst>
          </p:cNvPr>
          <p:cNvSpPr txBox="1"/>
          <p:nvPr/>
        </p:nvSpPr>
        <p:spPr>
          <a:xfrm>
            <a:off x="5438716" y="4486119"/>
            <a:ext cx="275090" cy="24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6" dirty="0"/>
              <a:t>i = 0</a:t>
            </a:r>
            <a:endParaRPr lang="ko-KR" altLang="en-US" sz="506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F11BF-EC58-445D-BC2C-DD78BFED795C}"/>
              </a:ext>
            </a:extLst>
          </p:cNvPr>
          <p:cNvSpPr txBox="1"/>
          <p:nvPr/>
        </p:nvSpPr>
        <p:spPr>
          <a:xfrm>
            <a:off x="5438716" y="4798078"/>
            <a:ext cx="275090" cy="24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6" dirty="0"/>
              <a:t>i = 1</a:t>
            </a:r>
            <a:endParaRPr lang="ko-KR" altLang="en-US" sz="506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88C8F5-4AFF-41B4-8F21-34B190ADE4C6}"/>
              </a:ext>
            </a:extLst>
          </p:cNvPr>
          <p:cNvSpPr txBox="1"/>
          <p:nvPr/>
        </p:nvSpPr>
        <p:spPr>
          <a:xfrm>
            <a:off x="5438716" y="5112179"/>
            <a:ext cx="275090" cy="24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6" dirty="0"/>
              <a:t>i = 2</a:t>
            </a:r>
            <a:endParaRPr lang="ko-KR" altLang="en-US" sz="506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A99B73C-B1A2-44CF-810E-14F275B582C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275338" y="4551043"/>
            <a:ext cx="163378" cy="590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4FD493A-7AFA-4B9B-8E5B-B2F279ED47A5}"/>
              </a:ext>
            </a:extLst>
          </p:cNvPr>
          <p:cNvCxnSpPr>
            <a:cxnSpLocks/>
          </p:cNvCxnSpPr>
          <p:nvPr/>
        </p:nvCxnSpPr>
        <p:spPr>
          <a:xfrm flipV="1">
            <a:off x="5275338" y="4859515"/>
            <a:ext cx="163379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CEC8DF1-F34C-4023-8120-E94798146822}"/>
              </a:ext>
            </a:extLst>
          </p:cNvPr>
          <p:cNvCxnSpPr>
            <a:cxnSpLocks/>
          </p:cNvCxnSpPr>
          <p:nvPr/>
        </p:nvCxnSpPr>
        <p:spPr>
          <a:xfrm flipV="1">
            <a:off x="5275338" y="5181906"/>
            <a:ext cx="163379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7E041CC-9953-48A4-8EBC-F3037267A86D}"/>
              </a:ext>
            </a:extLst>
          </p:cNvPr>
          <p:cNvSpPr txBox="1"/>
          <p:nvPr/>
        </p:nvSpPr>
        <p:spPr>
          <a:xfrm>
            <a:off x="3612515" y="3553090"/>
            <a:ext cx="862737" cy="17017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r>
              <a:rPr lang="en-US" altLang="ko-KR" sz="506" dirty="0"/>
              <a:t># 0</a:t>
            </a:r>
            <a:r>
              <a:rPr lang="ko-KR" altLang="en-US" sz="506" dirty="0"/>
              <a:t>을</a:t>
            </a:r>
            <a:r>
              <a:rPr lang="en-US" altLang="ko-KR" sz="506" dirty="0"/>
              <a:t> </a:t>
            </a:r>
            <a:r>
              <a:rPr lang="ko-KR" altLang="en-US" sz="506" dirty="0"/>
              <a:t>함수 바깥에 양보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AE98F7-C97F-4D40-9084-92759EFF757D}"/>
              </a:ext>
            </a:extLst>
          </p:cNvPr>
          <p:cNvSpPr txBox="1"/>
          <p:nvPr/>
        </p:nvSpPr>
        <p:spPr>
          <a:xfrm>
            <a:off x="3612515" y="3693503"/>
            <a:ext cx="862737" cy="17017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r>
              <a:rPr lang="en-US" altLang="ko-KR" sz="506" dirty="0"/>
              <a:t># 1</a:t>
            </a:r>
            <a:r>
              <a:rPr lang="ko-KR" altLang="en-US" sz="506" dirty="0"/>
              <a:t>을</a:t>
            </a:r>
            <a:r>
              <a:rPr lang="en-US" altLang="ko-KR" sz="506" dirty="0"/>
              <a:t> </a:t>
            </a:r>
            <a:r>
              <a:rPr lang="ko-KR" altLang="en-US" sz="506" dirty="0"/>
              <a:t>함수 바깥에 양보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6DFAD1-8F37-4DD5-9E28-80E50A6947BE}"/>
              </a:ext>
            </a:extLst>
          </p:cNvPr>
          <p:cNvSpPr txBox="1"/>
          <p:nvPr/>
        </p:nvSpPr>
        <p:spPr>
          <a:xfrm>
            <a:off x="3612515" y="3848041"/>
            <a:ext cx="862737" cy="17017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r>
              <a:rPr lang="en-US" altLang="ko-KR" sz="506" dirty="0"/>
              <a:t># 2</a:t>
            </a:r>
            <a:r>
              <a:rPr lang="ko-KR" altLang="en-US" sz="506" dirty="0"/>
              <a:t>을</a:t>
            </a:r>
            <a:r>
              <a:rPr lang="en-US" altLang="ko-KR" sz="506" dirty="0"/>
              <a:t> </a:t>
            </a:r>
            <a:r>
              <a:rPr lang="ko-KR" altLang="en-US" sz="506" dirty="0"/>
              <a:t>함수 바깥에 양보</a:t>
            </a:r>
          </a:p>
        </p:txBody>
      </p:sp>
    </p:spTree>
    <p:extLst>
      <p:ext uri="{BB962C8B-B14F-4D97-AF65-F5344CB8AC3E}">
        <p14:creationId xmlns:p14="http://schemas.microsoft.com/office/powerpoint/2010/main" val="114244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71A7FF-ADE2-456F-9607-DA8505864EE3}"/>
              </a:ext>
            </a:extLst>
          </p:cNvPr>
          <p:cNvSpPr/>
          <p:nvPr/>
        </p:nvSpPr>
        <p:spPr>
          <a:xfrm>
            <a:off x="2987516" y="4862991"/>
            <a:ext cx="2087404" cy="1024412"/>
          </a:xfrm>
          <a:prstGeom prst="roundRect">
            <a:avLst>
              <a:gd name="adj" fmla="val 5590"/>
            </a:avLst>
          </a:prstGeom>
          <a:solidFill>
            <a:schemeClr val="accent6">
              <a:lumMod val="20000"/>
              <a:lumOff val="80000"/>
              <a:alpha val="5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8A31C30-5CD9-411A-A36A-030BBD18DDC8}"/>
              </a:ext>
            </a:extLst>
          </p:cNvPr>
          <p:cNvSpPr/>
          <p:nvPr/>
        </p:nvSpPr>
        <p:spPr>
          <a:xfrm>
            <a:off x="3747053" y="5163026"/>
            <a:ext cx="1285004" cy="685801"/>
          </a:xfrm>
          <a:prstGeom prst="roundRect">
            <a:avLst>
              <a:gd name="adj" fmla="val 5417"/>
            </a:avLst>
          </a:prstGeom>
          <a:solidFill>
            <a:schemeClr val="accent6">
              <a:lumMod val="60000"/>
              <a:lumOff val="40000"/>
              <a:alpha val="5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678DF0-8798-459D-A902-D7F8B5EFF51B}"/>
              </a:ext>
            </a:extLst>
          </p:cNvPr>
          <p:cNvCxnSpPr>
            <a:cxnSpLocks/>
          </p:cNvCxnSpPr>
          <p:nvPr/>
        </p:nvCxnSpPr>
        <p:spPr>
          <a:xfrm flipV="1">
            <a:off x="3582229" y="5030289"/>
            <a:ext cx="105022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D2733B-0A98-4B91-A3E9-24CF1E9AA1E5}"/>
              </a:ext>
            </a:extLst>
          </p:cNvPr>
          <p:cNvSpPr txBox="1"/>
          <p:nvPr/>
        </p:nvSpPr>
        <p:spPr>
          <a:xfrm>
            <a:off x="3159400" y="3684790"/>
            <a:ext cx="402910" cy="334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94" dirty="0"/>
              <a:t>제너레이터</a:t>
            </a:r>
            <a:endParaRPr lang="en-US" altLang="ko-KR" sz="394" dirty="0"/>
          </a:p>
          <a:p>
            <a:r>
              <a:rPr lang="en-US" altLang="ko-KR" sz="394" dirty="0"/>
              <a:t>(</a:t>
            </a:r>
            <a:r>
              <a:rPr lang="ko-KR" altLang="en-US" sz="394" dirty="0"/>
              <a:t>이터레이터</a:t>
            </a:r>
            <a:r>
              <a:rPr lang="en-US" altLang="ko-KR" sz="394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7BDC3-BC66-4999-B434-B31F5D10DD30}"/>
              </a:ext>
            </a:extLst>
          </p:cNvPr>
          <p:cNvSpPr txBox="1"/>
          <p:nvPr/>
        </p:nvSpPr>
        <p:spPr>
          <a:xfrm>
            <a:off x="3051810" y="4952999"/>
            <a:ext cx="582930" cy="2828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619" b="1" dirty="0"/>
              <a:t>C:\pkg_test</a:t>
            </a:r>
            <a:endParaRPr lang="ko-KR" altLang="en-US" sz="619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E315B-D70D-41FE-847B-705F9CB8D95D}"/>
              </a:ext>
            </a:extLst>
          </p:cNvPr>
          <p:cNvSpPr txBox="1"/>
          <p:nvPr/>
        </p:nvSpPr>
        <p:spPr>
          <a:xfrm>
            <a:off x="3751340" y="4952999"/>
            <a:ext cx="582930" cy="1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619" b="1" dirty="0"/>
              <a:t>main.py</a:t>
            </a:r>
            <a:endParaRPr lang="ko-KR" altLang="en-US" sz="619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4FC54-4740-4AD0-9360-75D082759D38}"/>
              </a:ext>
            </a:extLst>
          </p:cNvPr>
          <p:cNvSpPr txBox="1"/>
          <p:nvPr/>
        </p:nvSpPr>
        <p:spPr>
          <a:xfrm>
            <a:off x="3747054" y="5163026"/>
            <a:ext cx="651075" cy="2828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619" b="1" dirty="0"/>
              <a:t>pkg_calculator</a:t>
            </a:r>
            <a:endParaRPr lang="ko-KR" altLang="en-US" sz="619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F45A2-C5C6-4987-8649-8D4FB1E1E3CB}"/>
              </a:ext>
            </a:extLst>
          </p:cNvPr>
          <p:cNvSpPr txBox="1"/>
          <p:nvPr/>
        </p:nvSpPr>
        <p:spPr>
          <a:xfrm>
            <a:off x="4492861" y="5163026"/>
            <a:ext cx="651075" cy="1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619" b="1" dirty="0"/>
              <a:t>__init__.py</a:t>
            </a:r>
            <a:endParaRPr lang="ko-KR" altLang="en-US" sz="619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C9A21-8AB3-4BE5-B34E-B4ECDD40B0C6}"/>
              </a:ext>
            </a:extLst>
          </p:cNvPr>
          <p:cNvSpPr txBox="1"/>
          <p:nvPr/>
        </p:nvSpPr>
        <p:spPr>
          <a:xfrm>
            <a:off x="4492861" y="5415914"/>
            <a:ext cx="651075" cy="1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619" b="1" dirty="0"/>
              <a:t>calc_add.py</a:t>
            </a:r>
            <a:endParaRPr lang="ko-KR" altLang="en-US" sz="619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BAADF-7D06-4F53-A305-980DA8CC8D3D}"/>
              </a:ext>
            </a:extLst>
          </p:cNvPr>
          <p:cNvSpPr txBox="1"/>
          <p:nvPr/>
        </p:nvSpPr>
        <p:spPr>
          <a:xfrm>
            <a:off x="4492861" y="5661653"/>
            <a:ext cx="651075" cy="1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619" b="1" dirty="0"/>
              <a:t>calc_mul.py</a:t>
            </a:r>
            <a:endParaRPr lang="ko-KR" altLang="en-US" sz="619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419D69-A6DD-4247-9CD3-427CB6606691}"/>
              </a:ext>
            </a:extLst>
          </p:cNvPr>
          <p:cNvCxnSpPr>
            <a:cxnSpLocks/>
          </p:cNvCxnSpPr>
          <p:nvPr/>
        </p:nvCxnSpPr>
        <p:spPr>
          <a:xfrm>
            <a:off x="3582229" y="5030289"/>
            <a:ext cx="0" cy="20631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062D61-DA68-40D8-8C4A-67C5C86F8A4B}"/>
              </a:ext>
            </a:extLst>
          </p:cNvPr>
          <p:cNvCxnSpPr>
            <a:cxnSpLocks/>
          </p:cNvCxnSpPr>
          <p:nvPr/>
        </p:nvCxnSpPr>
        <p:spPr>
          <a:xfrm flipV="1">
            <a:off x="3582229" y="5241462"/>
            <a:ext cx="105022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362158A-92A9-466F-BF27-88D4D411C32D}"/>
              </a:ext>
            </a:extLst>
          </p:cNvPr>
          <p:cNvCxnSpPr>
            <a:cxnSpLocks/>
          </p:cNvCxnSpPr>
          <p:nvPr/>
        </p:nvCxnSpPr>
        <p:spPr>
          <a:xfrm flipV="1">
            <a:off x="4362762" y="5241462"/>
            <a:ext cx="105022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02CC9D6-5C61-45C2-BBFA-B9CBC7D948C4}"/>
              </a:ext>
            </a:extLst>
          </p:cNvPr>
          <p:cNvCxnSpPr>
            <a:cxnSpLocks/>
          </p:cNvCxnSpPr>
          <p:nvPr/>
        </p:nvCxnSpPr>
        <p:spPr>
          <a:xfrm>
            <a:off x="4362326" y="5241462"/>
            <a:ext cx="0" cy="493768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533173-20C7-4168-AAC6-48F53F0014F1}"/>
              </a:ext>
            </a:extLst>
          </p:cNvPr>
          <p:cNvCxnSpPr>
            <a:cxnSpLocks/>
          </p:cNvCxnSpPr>
          <p:nvPr/>
        </p:nvCxnSpPr>
        <p:spPr>
          <a:xfrm flipV="1">
            <a:off x="4362762" y="5488345"/>
            <a:ext cx="105022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794FBB0-A15E-4A1D-8B7F-3747D1D7A7B0}"/>
              </a:ext>
            </a:extLst>
          </p:cNvPr>
          <p:cNvCxnSpPr>
            <a:cxnSpLocks/>
          </p:cNvCxnSpPr>
          <p:nvPr/>
        </p:nvCxnSpPr>
        <p:spPr>
          <a:xfrm flipV="1">
            <a:off x="4362762" y="5735228"/>
            <a:ext cx="105022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33787C-5598-4564-BC16-95F94D77215B}"/>
              </a:ext>
            </a:extLst>
          </p:cNvPr>
          <p:cNvSpPr txBox="1"/>
          <p:nvPr/>
        </p:nvSpPr>
        <p:spPr>
          <a:xfrm>
            <a:off x="4573154" y="5048813"/>
            <a:ext cx="536274" cy="24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6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 file</a:t>
            </a:r>
          </a:p>
        </p:txBody>
      </p:sp>
    </p:spTree>
    <p:extLst>
      <p:ext uri="{BB962C8B-B14F-4D97-AF65-F5344CB8AC3E}">
        <p14:creationId xmlns:p14="http://schemas.microsoft.com/office/powerpoint/2010/main" val="249796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3C81623-14C9-408E-A707-ADAC48C498BB}"/>
              </a:ext>
            </a:extLst>
          </p:cNvPr>
          <p:cNvSpPr/>
          <p:nvPr/>
        </p:nvSpPr>
        <p:spPr>
          <a:xfrm>
            <a:off x="1020453" y="1085273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1</a:t>
            </a:r>
            <a:endParaRPr lang="ko-KR" altLang="en-US" sz="1013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8E2E145-24B6-4A66-A1FB-9220E5144301}"/>
              </a:ext>
            </a:extLst>
          </p:cNvPr>
          <p:cNvSpPr/>
          <p:nvPr/>
        </p:nvSpPr>
        <p:spPr>
          <a:xfrm>
            <a:off x="1228881" y="1085273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4</a:t>
            </a:r>
            <a:endParaRPr lang="ko-KR" altLang="en-US" sz="1013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E52478D-BA96-40EF-8E2E-F3102047CC4F}"/>
              </a:ext>
            </a:extLst>
          </p:cNvPr>
          <p:cNvSpPr/>
          <p:nvPr/>
        </p:nvSpPr>
        <p:spPr>
          <a:xfrm>
            <a:off x="1437309" y="1085273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</a:t>
            </a:r>
            <a:endParaRPr lang="ko-KR" altLang="en-US" sz="1013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AE918B7-12EA-4B14-A30B-A1FDC00B7219}"/>
              </a:ext>
            </a:extLst>
          </p:cNvPr>
          <p:cNvSpPr/>
          <p:nvPr/>
        </p:nvSpPr>
        <p:spPr>
          <a:xfrm>
            <a:off x="1652207" y="1085273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7</a:t>
            </a:r>
            <a:endParaRPr lang="ko-KR" altLang="en-US" sz="1013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AB58EE2-E08B-495D-BA0C-E132C0A812A8}"/>
              </a:ext>
            </a:extLst>
          </p:cNvPr>
          <p:cNvSpPr/>
          <p:nvPr/>
        </p:nvSpPr>
        <p:spPr>
          <a:xfrm>
            <a:off x="1867105" y="1085273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11</a:t>
            </a:r>
            <a:endParaRPr lang="ko-KR" altLang="en-US" sz="1013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0B9E281-90D6-4B8F-BF47-D58365AD37DF}"/>
              </a:ext>
            </a:extLst>
          </p:cNvPr>
          <p:cNvSpPr/>
          <p:nvPr/>
        </p:nvSpPr>
        <p:spPr>
          <a:xfrm>
            <a:off x="2082003" y="1085273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12</a:t>
            </a:r>
            <a:endParaRPr lang="ko-KR" altLang="en-US" sz="1013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9163A15-782A-403E-ABE5-1333E691DD67}"/>
              </a:ext>
            </a:extLst>
          </p:cNvPr>
          <p:cNvSpPr/>
          <p:nvPr/>
        </p:nvSpPr>
        <p:spPr>
          <a:xfrm>
            <a:off x="2298983" y="1085273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15</a:t>
            </a:r>
            <a:endParaRPr lang="ko-KR" altLang="en-US" sz="1013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DAB15B9-F0B3-46D3-8101-39986E308D25}"/>
              </a:ext>
            </a:extLst>
          </p:cNvPr>
          <p:cNvSpPr/>
          <p:nvPr/>
        </p:nvSpPr>
        <p:spPr>
          <a:xfrm>
            <a:off x="2507411" y="1085273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17</a:t>
            </a:r>
            <a:endParaRPr lang="ko-KR" altLang="en-US" sz="1013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8F3DA9-D143-4B6B-8606-030F46F0E4E8}"/>
              </a:ext>
            </a:extLst>
          </p:cNvPr>
          <p:cNvSpPr/>
          <p:nvPr/>
        </p:nvSpPr>
        <p:spPr>
          <a:xfrm>
            <a:off x="2715839" y="1085273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20</a:t>
            </a:r>
            <a:endParaRPr lang="ko-KR" altLang="en-US" sz="1013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9C90D5D-EA5B-4BD8-899A-DB2C978611BC}"/>
              </a:ext>
            </a:extLst>
          </p:cNvPr>
          <p:cNvSpPr/>
          <p:nvPr/>
        </p:nvSpPr>
        <p:spPr>
          <a:xfrm>
            <a:off x="2930737" y="1085273"/>
            <a:ext cx="188623" cy="188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24</a:t>
            </a:r>
            <a:endParaRPr lang="ko-KR" altLang="en-US" sz="1013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29C2F4A-0AD1-4C7C-8291-D51196E75B26}"/>
              </a:ext>
            </a:extLst>
          </p:cNvPr>
          <p:cNvSpPr/>
          <p:nvPr/>
        </p:nvSpPr>
        <p:spPr>
          <a:xfrm>
            <a:off x="3145635" y="1085273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30</a:t>
            </a:r>
            <a:endParaRPr lang="ko-KR" altLang="en-US" sz="1013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3A399C1-BAAD-4B43-A6BF-59DB79C98CAA}"/>
              </a:ext>
            </a:extLst>
          </p:cNvPr>
          <p:cNvSpPr/>
          <p:nvPr/>
        </p:nvSpPr>
        <p:spPr>
          <a:xfrm>
            <a:off x="1020453" y="896410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0</a:t>
            </a:r>
            <a:endParaRPr lang="ko-KR" altLang="en-US" sz="788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0A4BED3-B314-4FDC-9104-0A3B5C0AECB0}"/>
              </a:ext>
            </a:extLst>
          </p:cNvPr>
          <p:cNvSpPr/>
          <p:nvPr/>
        </p:nvSpPr>
        <p:spPr>
          <a:xfrm>
            <a:off x="1228881" y="896410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1</a:t>
            </a:r>
            <a:endParaRPr lang="ko-KR" altLang="en-US" sz="788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39C81A-2FD1-41CE-BA15-B99EB98AA440}"/>
              </a:ext>
            </a:extLst>
          </p:cNvPr>
          <p:cNvSpPr/>
          <p:nvPr/>
        </p:nvSpPr>
        <p:spPr>
          <a:xfrm>
            <a:off x="1437309" y="896410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2</a:t>
            </a:r>
            <a:endParaRPr lang="ko-KR" altLang="en-US" sz="788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D79B531-09E1-4DB5-8609-5275495C9718}"/>
              </a:ext>
            </a:extLst>
          </p:cNvPr>
          <p:cNvSpPr/>
          <p:nvPr/>
        </p:nvSpPr>
        <p:spPr>
          <a:xfrm>
            <a:off x="1867105" y="896410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4</a:t>
            </a:r>
            <a:endParaRPr lang="ko-KR" altLang="en-US" sz="788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AA8AA97-AFD0-4FD4-8F3D-A6DD1FCCCFE3}"/>
              </a:ext>
            </a:extLst>
          </p:cNvPr>
          <p:cNvSpPr/>
          <p:nvPr/>
        </p:nvSpPr>
        <p:spPr>
          <a:xfrm>
            <a:off x="2082003" y="896410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5</a:t>
            </a:r>
            <a:endParaRPr lang="ko-KR" altLang="en-US" sz="788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7ACD1B9-8E36-4795-A83F-1D49F08D7458}"/>
              </a:ext>
            </a:extLst>
          </p:cNvPr>
          <p:cNvSpPr/>
          <p:nvPr/>
        </p:nvSpPr>
        <p:spPr>
          <a:xfrm>
            <a:off x="2298983" y="896410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6</a:t>
            </a:r>
            <a:endParaRPr lang="ko-KR" altLang="en-US" sz="788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DAFD723-33EC-4AD9-A52E-592C4E4F1823}"/>
              </a:ext>
            </a:extLst>
          </p:cNvPr>
          <p:cNvSpPr/>
          <p:nvPr/>
        </p:nvSpPr>
        <p:spPr>
          <a:xfrm>
            <a:off x="2507411" y="896410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7</a:t>
            </a:r>
            <a:endParaRPr lang="ko-KR" altLang="en-US" sz="788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FFF2ADF-FA1C-4644-9F21-2759561BE9EC}"/>
              </a:ext>
            </a:extLst>
          </p:cNvPr>
          <p:cNvSpPr/>
          <p:nvPr/>
        </p:nvSpPr>
        <p:spPr>
          <a:xfrm>
            <a:off x="2715839" y="896410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8</a:t>
            </a:r>
            <a:endParaRPr lang="ko-KR" altLang="en-US" sz="788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8143C37-CCFE-4F44-94A9-9BD168EB0723}"/>
              </a:ext>
            </a:extLst>
          </p:cNvPr>
          <p:cNvSpPr/>
          <p:nvPr/>
        </p:nvSpPr>
        <p:spPr>
          <a:xfrm>
            <a:off x="2930737" y="896410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9</a:t>
            </a:r>
            <a:endParaRPr lang="ko-KR" altLang="en-US" sz="788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C42F39E-EF8E-49DE-A9C1-A2749BB4F566}"/>
              </a:ext>
            </a:extLst>
          </p:cNvPr>
          <p:cNvSpPr/>
          <p:nvPr/>
        </p:nvSpPr>
        <p:spPr>
          <a:xfrm>
            <a:off x="3145635" y="896410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10</a:t>
            </a:r>
            <a:endParaRPr lang="ko-KR" altLang="en-US" sz="788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8C5C7C-4EF8-4983-9B99-47582AAB8E9A}"/>
              </a:ext>
            </a:extLst>
          </p:cNvPr>
          <p:cNvSpPr txBox="1"/>
          <p:nvPr/>
        </p:nvSpPr>
        <p:spPr>
          <a:xfrm>
            <a:off x="606468" y="893825"/>
            <a:ext cx="42992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index</a:t>
            </a:r>
            <a:endParaRPr lang="ko-KR" altLang="en-US" sz="788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74E5C41-1AAE-4CA3-B0AF-B2B5D0F31188}"/>
              </a:ext>
            </a:extLst>
          </p:cNvPr>
          <p:cNvSpPr/>
          <p:nvPr/>
        </p:nvSpPr>
        <p:spPr>
          <a:xfrm>
            <a:off x="1648099" y="896410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3</a:t>
            </a:r>
            <a:endParaRPr lang="ko-KR" altLang="en-US" sz="788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BA35B2-1212-404D-8DCC-F459B8C4B168}"/>
              </a:ext>
            </a:extLst>
          </p:cNvPr>
          <p:cNvSpPr txBox="1"/>
          <p:nvPr/>
        </p:nvSpPr>
        <p:spPr>
          <a:xfrm>
            <a:off x="606467" y="1093142"/>
            <a:ext cx="42511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value</a:t>
            </a:r>
            <a:endParaRPr lang="ko-KR" altLang="en-US" sz="788" dirty="0"/>
          </a:p>
        </p:txBody>
      </p:sp>
      <p:sp>
        <p:nvSpPr>
          <p:cNvPr id="28" name="화살표: 위쪽 27">
            <a:extLst>
              <a:ext uri="{FF2B5EF4-FFF2-40B4-BE49-F238E27FC236}">
                <a16:creationId xmlns:a16="http://schemas.microsoft.com/office/drawing/2014/main" id="{24BF7A38-EF47-4D39-9E9F-1E2327CA870E}"/>
              </a:ext>
            </a:extLst>
          </p:cNvPr>
          <p:cNvSpPr/>
          <p:nvPr/>
        </p:nvSpPr>
        <p:spPr>
          <a:xfrm>
            <a:off x="3209943" y="1326833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9" name="화살표: 위쪽 28">
            <a:extLst>
              <a:ext uri="{FF2B5EF4-FFF2-40B4-BE49-F238E27FC236}">
                <a16:creationId xmlns:a16="http://schemas.microsoft.com/office/drawing/2014/main" id="{6410476C-B8F2-4780-B7FD-7B8333EE2BB5}"/>
              </a:ext>
            </a:extLst>
          </p:cNvPr>
          <p:cNvSpPr/>
          <p:nvPr/>
        </p:nvSpPr>
        <p:spPr>
          <a:xfrm>
            <a:off x="1084760" y="1326833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D81762-61A2-42D1-BCB3-35AE6CDFD789}"/>
              </a:ext>
            </a:extLst>
          </p:cNvPr>
          <p:cNvSpPr/>
          <p:nvPr/>
        </p:nvSpPr>
        <p:spPr>
          <a:xfrm>
            <a:off x="989236" y="1442695"/>
            <a:ext cx="251057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low</a:t>
            </a:r>
            <a:endParaRPr lang="ko-KR" altLang="en-US" sz="788" dirty="0">
              <a:latin typeface="+mn-ea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090FF30-9849-407E-9110-1FCE7AB2C670}"/>
              </a:ext>
            </a:extLst>
          </p:cNvPr>
          <p:cNvSpPr/>
          <p:nvPr/>
        </p:nvSpPr>
        <p:spPr>
          <a:xfrm>
            <a:off x="3088057" y="1442695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high</a:t>
            </a:r>
            <a:endParaRPr lang="ko-KR" altLang="en-US" sz="788" dirty="0">
              <a:latin typeface="+mn-ea"/>
            </a:endParaRPr>
          </a:p>
        </p:txBody>
      </p:sp>
      <p:sp>
        <p:nvSpPr>
          <p:cNvPr id="32" name="화살표: 위쪽 31">
            <a:extLst>
              <a:ext uri="{FF2B5EF4-FFF2-40B4-BE49-F238E27FC236}">
                <a16:creationId xmlns:a16="http://schemas.microsoft.com/office/drawing/2014/main" id="{E32AA852-A771-4E8D-921C-8C2A20483F08}"/>
              </a:ext>
            </a:extLst>
          </p:cNvPr>
          <p:cNvSpPr/>
          <p:nvPr/>
        </p:nvSpPr>
        <p:spPr>
          <a:xfrm>
            <a:off x="2151930" y="1326833"/>
            <a:ext cx="60008" cy="13616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8FF5ABF-1141-400A-94A9-7E2F76758F4A}"/>
              </a:ext>
            </a:extLst>
          </p:cNvPr>
          <p:cNvSpPr/>
          <p:nvPr/>
        </p:nvSpPr>
        <p:spPr>
          <a:xfrm>
            <a:off x="2030044" y="1442695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b="1" dirty="0"/>
              <a:t>mid</a:t>
            </a:r>
            <a:endParaRPr lang="ko-KR" altLang="en-US" sz="788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CE433D3-9282-4A32-9853-DB8D8BA73D67}"/>
              </a:ext>
            </a:extLst>
          </p:cNvPr>
          <p:cNvSpPr/>
          <p:nvPr/>
        </p:nvSpPr>
        <p:spPr>
          <a:xfrm>
            <a:off x="2049461" y="1585993"/>
            <a:ext cx="552261" cy="1736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r>
              <a:rPr lang="en-US" altLang="ko-KR" sz="563" b="1" dirty="0"/>
              <a:t>※ mid = </a:t>
            </a:r>
          </a:p>
          <a:p>
            <a:r>
              <a:rPr lang="en-US" altLang="ko-KR" sz="563" b="1" dirty="0"/>
              <a:t>(low+high)//2</a:t>
            </a:r>
            <a:endParaRPr lang="ko-KR" altLang="en-US" sz="563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8E183B5-A184-4E15-B316-A6B8A6908D72}"/>
              </a:ext>
            </a:extLst>
          </p:cNvPr>
          <p:cNvSpPr/>
          <p:nvPr/>
        </p:nvSpPr>
        <p:spPr>
          <a:xfrm>
            <a:off x="2842771" y="1240986"/>
            <a:ext cx="369550" cy="171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675" b="1" dirty="0"/>
              <a:t>Target</a:t>
            </a:r>
            <a:endParaRPr lang="ko-KR" altLang="en-US" sz="675" b="1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D7CD44B-B3E8-4D80-9A8D-A5CCD233E1B9}"/>
              </a:ext>
            </a:extLst>
          </p:cNvPr>
          <p:cNvSpPr/>
          <p:nvPr/>
        </p:nvSpPr>
        <p:spPr>
          <a:xfrm>
            <a:off x="281471" y="713504"/>
            <a:ext cx="147796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r>
              <a:rPr lang="en-US" altLang="ko-KR" sz="788" b="1" dirty="0"/>
              <a:t>Step 1. mid</a:t>
            </a:r>
            <a:r>
              <a:rPr lang="ko-KR" altLang="en-US" sz="788" b="1" dirty="0"/>
              <a:t>값과 </a:t>
            </a:r>
            <a:r>
              <a:rPr lang="en-US" altLang="ko-KR" sz="788" b="1" dirty="0"/>
              <a:t>target </a:t>
            </a:r>
            <a:r>
              <a:rPr lang="ko-KR" altLang="en-US" sz="788" b="1" dirty="0"/>
              <a:t>비교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5B4DB13-1E03-4517-BEAF-CB325C969C0F}"/>
              </a:ext>
            </a:extLst>
          </p:cNvPr>
          <p:cNvSpPr/>
          <p:nvPr/>
        </p:nvSpPr>
        <p:spPr>
          <a:xfrm>
            <a:off x="1020453" y="2382486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ko-KR" altLang="en-US" sz="1013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A7132A9-87E7-49CC-BBE8-F3D3221B1E05}"/>
              </a:ext>
            </a:extLst>
          </p:cNvPr>
          <p:cNvSpPr/>
          <p:nvPr/>
        </p:nvSpPr>
        <p:spPr>
          <a:xfrm>
            <a:off x="1228881" y="2382486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ko-KR" altLang="en-US" sz="1013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C9CACC7-8159-47F3-9149-FAED265EF2A7}"/>
              </a:ext>
            </a:extLst>
          </p:cNvPr>
          <p:cNvSpPr/>
          <p:nvPr/>
        </p:nvSpPr>
        <p:spPr>
          <a:xfrm>
            <a:off x="1437309" y="2382486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ko-KR" altLang="en-US" sz="1013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7BECFD6-EE18-4948-801A-4D8EA3B3D6FB}"/>
              </a:ext>
            </a:extLst>
          </p:cNvPr>
          <p:cNvSpPr/>
          <p:nvPr/>
        </p:nvSpPr>
        <p:spPr>
          <a:xfrm>
            <a:off x="1652207" y="2382486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ko-KR" altLang="en-US" sz="1013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FDADCED-837D-4EFD-870F-460ECBA52D69}"/>
              </a:ext>
            </a:extLst>
          </p:cNvPr>
          <p:cNvSpPr/>
          <p:nvPr/>
        </p:nvSpPr>
        <p:spPr>
          <a:xfrm>
            <a:off x="1867105" y="2382486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>
                <a:solidFill>
                  <a:schemeClr val="bg1">
                    <a:lumMod val="75000"/>
                  </a:schemeClr>
                </a:solidFill>
              </a:rPr>
              <a:t>11</a:t>
            </a:r>
            <a:endParaRPr lang="ko-KR" altLang="en-US" sz="1013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C71995D-D065-4690-AE79-1F65B78AA550}"/>
              </a:ext>
            </a:extLst>
          </p:cNvPr>
          <p:cNvSpPr/>
          <p:nvPr/>
        </p:nvSpPr>
        <p:spPr>
          <a:xfrm>
            <a:off x="2082003" y="2382486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>
                <a:solidFill>
                  <a:schemeClr val="bg1">
                    <a:lumMod val="75000"/>
                  </a:schemeClr>
                </a:solidFill>
              </a:rPr>
              <a:t>12</a:t>
            </a:r>
            <a:endParaRPr lang="ko-KR" altLang="en-US" sz="1013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C2FE091-54CD-4EC6-8A90-9D33C7F04DD2}"/>
              </a:ext>
            </a:extLst>
          </p:cNvPr>
          <p:cNvSpPr/>
          <p:nvPr/>
        </p:nvSpPr>
        <p:spPr>
          <a:xfrm>
            <a:off x="2298983" y="2382486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15</a:t>
            </a:r>
            <a:endParaRPr lang="ko-KR" altLang="en-US" sz="1013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37DD37D-0DD7-4712-90EE-7FEFE68D461E}"/>
              </a:ext>
            </a:extLst>
          </p:cNvPr>
          <p:cNvSpPr/>
          <p:nvPr/>
        </p:nvSpPr>
        <p:spPr>
          <a:xfrm>
            <a:off x="2507411" y="2382486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17</a:t>
            </a:r>
            <a:endParaRPr lang="ko-KR" altLang="en-US" sz="1013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B699BDD-2883-416D-A184-DC33B274C9DD}"/>
              </a:ext>
            </a:extLst>
          </p:cNvPr>
          <p:cNvSpPr/>
          <p:nvPr/>
        </p:nvSpPr>
        <p:spPr>
          <a:xfrm>
            <a:off x="2715839" y="2382486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20</a:t>
            </a:r>
            <a:endParaRPr lang="ko-KR" altLang="en-US" sz="1013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F7FF33A-BA0B-4376-9F32-A8516243CDC9}"/>
              </a:ext>
            </a:extLst>
          </p:cNvPr>
          <p:cNvSpPr/>
          <p:nvPr/>
        </p:nvSpPr>
        <p:spPr>
          <a:xfrm>
            <a:off x="2930737" y="2382486"/>
            <a:ext cx="188623" cy="188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24</a:t>
            </a:r>
            <a:endParaRPr lang="ko-KR" altLang="en-US" sz="1013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378DE56-D415-451D-82B2-306A00EC7F71}"/>
              </a:ext>
            </a:extLst>
          </p:cNvPr>
          <p:cNvSpPr/>
          <p:nvPr/>
        </p:nvSpPr>
        <p:spPr>
          <a:xfrm>
            <a:off x="3145635" y="2382486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30</a:t>
            </a:r>
            <a:endParaRPr lang="ko-KR" altLang="en-US" sz="1013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3971351-893A-4981-8DAE-A089D4295F30}"/>
              </a:ext>
            </a:extLst>
          </p:cNvPr>
          <p:cNvSpPr/>
          <p:nvPr/>
        </p:nvSpPr>
        <p:spPr>
          <a:xfrm>
            <a:off x="1020453" y="2193624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0</a:t>
            </a:r>
            <a:endParaRPr lang="ko-KR" altLang="en-US" sz="788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128DE66-D849-4B5B-A7B0-98F670F19610}"/>
              </a:ext>
            </a:extLst>
          </p:cNvPr>
          <p:cNvSpPr/>
          <p:nvPr/>
        </p:nvSpPr>
        <p:spPr>
          <a:xfrm>
            <a:off x="1228881" y="2193624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1</a:t>
            </a:r>
            <a:endParaRPr lang="ko-KR" altLang="en-US" sz="788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6A96819-8F12-43FE-971D-25ED4A0C54B5}"/>
              </a:ext>
            </a:extLst>
          </p:cNvPr>
          <p:cNvSpPr/>
          <p:nvPr/>
        </p:nvSpPr>
        <p:spPr>
          <a:xfrm>
            <a:off x="1437309" y="2193624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2</a:t>
            </a:r>
            <a:endParaRPr lang="ko-KR" altLang="en-US" sz="788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66AF492-CD00-41D1-BA8D-9B97C9231C63}"/>
              </a:ext>
            </a:extLst>
          </p:cNvPr>
          <p:cNvSpPr/>
          <p:nvPr/>
        </p:nvSpPr>
        <p:spPr>
          <a:xfrm>
            <a:off x="1867105" y="2193624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4</a:t>
            </a:r>
            <a:endParaRPr lang="ko-KR" altLang="en-US" sz="788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F2B3DA8-4083-4269-9876-D6DD11F90884}"/>
              </a:ext>
            </a:extLst>
          </p:cNvPr>
          <p:cNvSpPr/>
          <p:nvPr/>
        </p:nvSpPr>
        <p:spPr>
          <a:xfrm>
            <a:off x="2082003" y="2193624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5</a:t>
            </a:r>
            <a:endParaRPr lang="ko-KR" altLang="en-US" sz="788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895AB13-4300-408F-8CBD-28295D74B975}"/>
              </a:ext>
            </a:extLst>
          </p:cNvPr>
          <p:cNvSpPr/>
          <p:nvPr/>
        </p:nvSpPr>
        <p:spPr>
          <a:xfrm>
            <a:off x="2298983" y="2193624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6</a:t>
            </a:r>
            <a:endParaRPr lang="ko-KR" altLang="en-US" sz="788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D39670B-0CF5-4E0C-B172-1542C8639217}"/>
              </a:ext>
            </a:extLst>
          </p:cNvPr>
          <p:cNvSpPr/>
          <p:nvPr/>
        </p:nvSpPr>
        <p:spPr>
          <a:xfrm>
            <a:off x="2507411" y="2193624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7</a:t>
            </a:r>
            <a:endParaRPr lang="ko-KR" altLang="en-US" sz="788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9A8F1FB-60EC-46EB-A32A-B2C2B5E9327A}"/>
              </a:ext>
            </a:extLst>
          </p:cNvPr>
          <p:cNvSpPr/>
          <p:nvPr/>
        </p:nvSpPr>
        <p:spPr>
          <a:xfrm>
            <a:off x="2715839" y="2193624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8</a:t>
            </a:r>
            <a:endParaRPr lang="ko-KR" altLang="en-US" sz="788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229433C-0E29-4CC9-88F7-B6F398E6E277}"/>
              </a:ext>
            </a:extLst>
          </p:cNvPr>
          <p:cNvSpPr/>
          <p:nvPr/>
        </p:nvSpPr>
        <p:spPr>
          <a:xfrm>
            <a:off x="2930737" y="2193624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9</a:t>
            </a:r>
            <a:endParaRPr lang="ko-KR" altLang="en-US" sz="788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67FF757-04E3-4FB5-AB7E-566A80BF4CD0}"/>
              </a:ext>
            </a:extLst>
          </p:cNvPr>
          <p:cNvSpPr/>
          <p:nvPr/>
        </p:nvSpPr>
        <p:spPr>
          <a:xfrm>
            <a:off x="3145635" y="2193624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10</a:t>
            </a:r>
            <a:endParaRPr lang="ko-KR" altLang="en-US" sz="788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367FEB-CCC8-4EBA-9EA1-40EB58DE1C11}"/>
              </a:ext>
            </a:extLst>
          </p:cNvPr>
          <p:cNvSpPr txBox="1"/>
          <p:nvPr/>
        </p:nvSpPr>
        <p:spPr>
          <a:xfrm>
            <a:off x="606468" y="2191038"/>
            <a:ext cx="42992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index</a:t>
            </a:r>
            <a:endParaRPr lang="ko-KR" altLang="en-US" sz="788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C935EC4-DC82-4C0D-820F-AA4009889C86}"/>
              </a:ext>
            </a:extLst>
          </p:cNvPr>
          <p:cNvSpPr/>
          <p:nvPr/>
        </p:nvSpPr>
        <p:spPr>
          <a:xfrm>
            <a:off x="1648099" y="2193624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3</a:t>
            </a:r>
            <a:endParaRPr lang="ko-KR" altLang="en-US" sz="788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0753E8-6B0F-4629-8061-870009B21BC0}"/>
              </a:ext>
            </a:extLst>
          </p:cNvPr>
          <p:cNvSpPr txBox="1"/>
          <p:nvPr/>
        </p:nvSpPr>
        <p:spPr>
          <a:xfrm>
            <a:off x="606467" y="2390355"/>
            <a:ext cx="42511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value</a:t>
            </a:r>
            <a:endParaRPr lang="ko-KR" altLang="en-US" sz="788" dirty="0"/>
          </a:p>
        </p:txBody>
      </p:sp>
      <p:sp>
        <p:nvSpPr>
          <p:cNvPr id="61" name="화살표: 위쪽 60">
            <a:extLst>
              <a:ext uri="{FF2B5EF4-FFF2-40B4-BE49-F238E27FC236}">
                <a16:creationId xmlns:a16="http://schemas.microsoft.com/office/drawing/2014/main" id="{8979F119-1B08-41DE-BC53-166699987F0E}"/>
              </a:ext>
            </a:extLst>
          </p:cNvPr>
          <p:cNvSpPr/>
          <p:nvPr/>
        </p:nvSpPr>
        <p:spPr>
          <a:xfrm>
            <a:off x="3209943" y="2624046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2" name="화살표: 위쪽 61">
            <a:extLst>
              <a:ext uri="{FF2B5EF4-FFF2-40B4-BE49-F238E27FC236}">
                <a16:creationId xmlns:a16="http://schemas.microsoft.com/office/drawing/2014/main" id="{CA998E6C-A300-48ED-8D19-2781F1ECDBA9}"/>
              </a:ext>
            </a:extLst>
          </p:cNvPr>
          <p:cNvSpPr/>
          <p:nvPr/>
        </p:nvSpPr>
        <p:spPr>
          <a:xfrm>
            <a:off x="1084760" y="2624046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0E17780-CAD6-48BE-A155-3E1A876AC545}"/>
              </a:ext>
            </a:extLst>
          </p:cNvPr>
          <p:cNvSpPr/>
          <p:nvPr/>
        </p:nvSpPr>
        <p:spPr>
          <a:xfrm>
            <a:off x="989236" y="2739908"/>
            <a:ext cx="251057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low</a:t>
            </a:r>
            <a:endParaRPr lang="ko-KR" altLang="en-US" sz="788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6444EFF-A5BA-4141-8F85-EA1280839133}"/>
              </a:ext>
            </a:extLst>
          </p:cNvPr>
          <p:cNvSpPr/>
          <p:nvPr/>
        </p:nvSpPr>
        <p:spPr>
          <a:xfrm>
            <a:off x="3088057" y="2739908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high</a:t>
            </a:r>
            <a:endParaRPr lang="ko-KR" altLang="en-US" sz="788" dirty="0">
              <a:latin typeface="+mn-ea"/>
            </a:endParaRPr>
          </a:p>
        </p:txBody>
      </p:sp>
      <p:sp>
        <p:nvSpPr>
          <p:cNvPr id="65" name="화살표: 위쪽 64">
            <a:extLst>
              <a:ext uri="{FF2B5EF4-FFF2-40B4-BE49-F238E27FC236}">
                <a16:creationId xmlns:a16="http://schemas.microsoft.com/office/drawing/2014/main" id="{C7207072-DA84-49FA-836F-786C68C494CA}"/>
              </a:ext>
            </a:extLst>
          </p:cNvPr>
          <p:cNvSpPr/>
          <p:nvPr/>
        </p:nvSpPr>
        <p:spPr>
          <a:xfrm>
            <a:off x="2151930" y="2624046"/>
            <a:ext cx="60008" cy="13616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252B79A-8C5D-470A-A5D9-AB4D1198D9B3}"/>
              </a:ext>
            </a:extLst>
          </p:cNvPr>
          <p:cNvSpPr/>
          <p:nvPr/>
        </p:nvSpPr>
        <p:spPr>
          <a:xfrm>
            <a:off x="2030044" y="2739908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b="1" dirty="0">
                <a:solidFill>
                  <a:schemeClr val="bg1">
                    <a:lumMod val="75000"/>
                  </a:schemeClr>
                </a:solidFill>
              </a:rPr>
              <a:t>mid</a:t>
            </a:r>
            <a:endParaRPr lang="ko-KR" altLang="en-US" sz="78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77CC4C7-E088-4DC5-9F4D-44B6AECD33EA}"/>
              </a:ext>
            </a:extLst>
          </p:cNvPr>
          <p:cNvSpPr/>
          <p:nvPr/>
        </p:nvSpPr>
        <p:spPr>
          <a:xfrm>
            <a:off x="2842771" y="2538199"/>
            <a:ext cx="369550" cy="171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675" b="1" dirty="0"/>
              <a:t>Target</a:t>
            </a:r>
            <a:endParaRPr lang="ko-KR" altLang="en-US" sz="675" b="1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9F5E6DA-FB32-4248-9763-0CD5F7F3F635}"/>
              </a:ext>
            </a:extLst>
          </p:cNvPr>
          <p:cNvSpPr/>
          <p:nvPr/>
        </p:nvSpPr>
        <p:spPr>
          <a:xfrm>
            <a:off x="281471" y="1828886"/>
            <a:ext cx="3243532" cy="3099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r>
              <a:rPr lang="en-US" altLang="ko-KR" sz="788" b="1" dirty="0"/>
              <a:t>Step 2. mid</a:t>
            </a:r>
            <a:r>
              <a:rPr lang="ko-KR" altLang="en-US" sz="788" b="1" dirty="0"/>
              <a:t>보다 </a:t>
            </a:r>
            <a:r>
              <a:rPr lang="en-US" altLang="ko-KR" sz="788" b="1" dirty="0"/>
              <a:t>target</a:t>
            </a:r>
            <a:r>
              <a:rPr lang="ko-KR" altLang="en-US" sz="788" b="1" dirty="0"/>
              <a:t>이 큼</a:t>
            </a:r>
            <a:r>
              <a:rPr lang="en-US" altLang="ko-KR" sz="788" b="1" dirty="0"/>
              <a:t>, </a:t>
            </a:r>
          </a:p>
          <a:p>
            <a:r>
              <a:rPr lang="en-US" altLang="ko-KR" sz="788" b="1" dirty="0"/>
              <a:t>           low</a:t>
            </a:r>
            <a:r>
              <a:rPr lang="ko-KR" altLang="en-US" sz="788" b="1" dirty="0"/>
              <a:t>를 </a:t>
            </a:r>
            <a:r>
              <a:rPr lang="en-US" altLang="ko-KR" sz="788" b="1" dirty="0"/>
              <a:t>mid + 1</a:t>
            </a:r>
            <a:r>
              <a:rPr lang="ko-KR" altLang="en-US" sz="788" b="1" dirty="0"/>
              <a:t>로 놓고</a:t>
            </a:r>
            <a:r>
              <a:rPr lang="en-US" altLang="ko-KR" sz="788" b="1" dirty="0"/>
              <a:t> mid</a:t>
            </a:r>
            <a:r>
              <a:rPr lang="ko-KR" altLang="en-US" sz="788" b="1" dirty="0"/>
              <a:t>를 재 설정</a:t>
            </a:r>
            <a:r>
              <a:rPr lang="en-US" altLang="ko-KR" sz="788" b="1" dirty="0"/>
              <a:t> </a:t>
            </a:r>
            <a:endParaRPr lang="ko-KR" altLang="en-US" sz="788" b="1" dirty="0"/>
          </a:p>
        </p:txBody>
      </p:sp>
      <p:sp>
        <p:nvSpPr>
          <p:cNvPr id="69" name="화살표: 위쪽 68">
            <a:extLst>
              <a:ext uri="{FF2B5EF4-FFF2-40B4-BE49-F238E27FC236}">
                <a16:creationId xmlns:a16="http://schemas.microsoft.com/office/drawing/2014/main" id="{C39CE5BC-A07B-42F5-94E2-23A745943A3D}"/>
              </a:ext>
            </a:extLst>
          </p:cNvPr>
          <p:cNvSpPr/>
          <p:nvPr/>
        </p:nvSpPr>
        <p:spPr>
          <a:xfrm>
            <a:off x="2384828" y="2624046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294146F-BE22-4DFA-9E16-1006F69E4233}"/>
              </a:ext>
            </a:extLst>
          </p:cNvPr>
          <p:cNvSpPr/>
          <p:nvPr/>
        </p:nvSpPr>
        <p:spPr>
          <a:xfrm>
            <a:off x="2289303" y="2739908"/>
            <a:ext cx="251057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low</a:t>
            </a:r>
            <a:endParaRPr lang="ko-KR" altLang="en-US" sz="788" dirty="0">
              <a:latin typeface="+mn-ea"/>
            </a:endParaRPr>
          </a:p>
        </p:txBody>
      </p:sp>
      <p:sp>
        <p:nvSpPr>
          <p:cNvPr id="71" name="화살표: 위쪽 70">
            <a:extLst>
              <a:ext uri="{FF2B5EF4-FFF2-40B4-BE49-F238E27FC236}">
                <a16:creationId xmlns:a16="http://schemas.microsoft.com/office/drawing/2014/main" id="{19029DFA-59F7-41A1-80F5-8F03D12446BD}"/>
              </a:ext>
            </a:extLst>
          </p:cNvPr>
          <p:cNvSpPr/>
          <p:nvPr/>
        </p:nvSpPr>
        <p:spPr>
          <a:xfrm>
            <a:off x="2799078" y="2624046"/>
            <a:ext cx="60008" cy="13616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A25760D-DA28-4805-9AB5-DF763CF1A703}"/>
              </a:ext>
            </a:extLst>
          </p:cNvPr>
          <p:cNvSpPr/>
          <p:nvPr/>
        </p:nvSpPr>
        <p:spPr>
          <a:xfrm>
            <a:off x="2677193" y="2739908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b="1" dirty="0"/>
              <a:t>mid</a:t>
            </a:r>
            <a:endParaRPr lang="ko-KR" altLang="en-US" sz="788" b="1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D6B294A-C362-4235-ACD3-BA3BCFCEE4E0}"/>
              </a:ext>
            </a:extLst>
          </p:cNvPr>
          <p:cNvCxnSpPr>
            <a:cxnSpLocks/>
            <a:stCxn id="66" idx="2"/>
            <a:endCxn id="72" idx="2"/>
          </p:cNvCxnSpPr>
          <p:nvPr/>
        </p:nvCxnSpPr>
        <p:spPr>
          <a:xfrm rot="16200000" flipH="1">
            <a:off x="2505508" y="2605197"/>
            <a:ext cx="7144" cy="647148"/>
          </a:xfrm>
          <a:prstGeom prst="bentConnector3">
            <a:avLst>
              <a:gd name="adj1" fmla="val 236784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FAC6921-2FE0-4F6C-B0B2-06FE05523DD1}"/>
              </a:ext>
            </a:extLst>
          </p:cNvPr>
          <p:cNvCxnSpPr>
            <a:cxnSpLocks/>
            <a:stCxn id="63" idx="2"/>
            <a:endCxn id="70" idx="2"/>
          </p:cNvCxnSpPr>
          <p:nvPr/>
        </p:nvCxnSpPr>
        <p:spPr>
          <a:xfrm rot="16200000" flipH="1">
            <a:off x="1764798" y="2278738"/>
            <a:ext cx="7144" cy="1300067"/>
          </a:xfrm>
          <a:prstGeom prst="bentConnector3">
            <a:avLst>
              <a:gd name="adj1" fmla="val 160610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D1F29A-BFE8-46B7-933D-D357BE230E59}"/>
              </a:ext>
            </a:extLst>
          </p:cNvPr>
          <p:cNvSpPr/>
          <p:nvPr/>
        </p:nvSpPr>
        <p:spPr>
          <a:xfrm>
            <a:off x="2817332" y="2904406"/>
            <a:ext cx="572298" cy="171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r>
              <a:rPr lang="en-US" altLang="ko-KR" sz="563" b="1" dirty="0"/>
              <a:t>※ mid = </a:t>
            </a:r>
          </a:p>
          <a:p>
            <a:r>
              <a:rPr lang="en-US" altLang="ko-KR" sz="563" b="1" dirty="0"/>
              <a:t>(low+high)//2</a:t>
            </a:r>
            <a:endParaRPr lang="ko-KR" altLang="en-US" sz="563" b="1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E03899A-9600-4AB6-A2FF-C50B637ECD55}"/>
              </a:ext>
            </a:extLst>
          </p:cNvPr>
          <p:cNvSpPr/>
          <p:nvPr/>
        </p:nvSpPr>
        <p:spPr>
          <a:xfrm>
            <a:off x="1020453" y="362844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ko-KR" altLang="en-US" sz="1013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8F87E4CD-8584-401D-A594-FFAF70404687}"/>
              </a:ext>
            </a:extLst>
          </p:cNvPr>
          <p:cNvSpPr/>
          <p:nvPr/>
        </p:nvSpPr>
        <p:spPr>
          <a:xfrm>
            <a:off x="1228881" y="362844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ko-KR" altLang="en-US" sz="1013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C856606-6230-483E-8147-CC2AE690B55B}"/>
              </a:ext>
            </a:extLst>
          </p:cNvPr>
          <p:cNvSpPr/>
          <p:nvPr/>
        </p:nvSpPr>
        <p:spPr>
          <a:xfrm>
            <a:off x="1437309" y="362844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ko-KR" altLang="en-US" sz="1013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C7CB539-F0F6-4ADD-9D04-C3F65AD25E4B}"/>
              </a:ext>
            </a:extLst>
          </p:cNvPr>
          <p:cNvSpPr/>
          <p:nvPr/>
        </p:nvSpPr>
        <p:spPr>
          <a:xfrm>
            <a:off x="1652207" y="362844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ko-KR" altLang="en-US" sz="1013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C0169AD3-C427-4DD7-8FE5-4712316D3421}"/>
              </a:ext>
            </a:extLst>
          </p:cNvPr>
          <p:cNvSpPr/>
          <p:nvPr/>
        </p:nvSpPr>
        <p:spPr>
          <a:xfrm>
            <a:off x="1867105" y="362844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>
                <a:solidFill>
                  <a:schemeClr val="bg1">
                    <a:lumMod val="75000"/>
                  </a:schemeClr>
                </a:solidFill>
              </a:rPr>
              <a:t>11</a:t>
            </a:r>
            <a:endParaRPr lang="ko-KR" altLang="en-US" sz="1013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20C891F-8563-4263-821F-F5C2499299F2}"/>
              </a:ext>
            </a:extLst>
          </p:cNvPr>
          <p:cNvSpPr/>
          <p:nvPr/>
        </p:nvSpPr>
        <p:spPr>
          <a:xfrm>
            <a:off x="2082003" y="362844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>
                <a:solidFill>
                  <a:schemeClr val="bg1">
                    <a:lumMod val="75000"/>
                  </a:schemeClr>
                </a:solidFill>
              </a:rPr>
              <a:t>12</a:t>
            </a:r>
            <a:endParaRPr lang="ko-KR" altLang="en-US" sz="1013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C724572-7EC2-4325-BA84-C2E21BFFCD39}"/>
              </a:ext>
            </a:extLst>
          </p:cNvPr>
          <p:cNvSpPr/>
          <p:nvPr/>
        </p:nvSpPr>
        <p:spPr>
          <a:xfrm>
            <a:off x="2298983" y="362844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15</a:t>
            </a:r>
            <a:endParaRPr lang="ko-KR" altLang="en-US" sz="1013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8A5D7D9-1F81-4165-9925-E9C72C70AEBF}"/>
              </a:ext>
            </a:extLst>
          </p:cNvPr>
          <p:cNvSpPr/>
          <p:nvPr/>
        </p:nvSpPr>
        <p:spPr>
          <a:xfrm>
            <a:off x="2507411" y="362844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17</a:t>
            </a:r>
            <a:endParaRPr lang="ko-KR" altLang="en-US" sz="1013" dirty="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97A1CD4-D54C-4CCF-B696-E447DD15EBE8}"/>
              </a:ext>
            </a:extLst>
          </p:cNvPr>
          <p:cNvSpPr/>
          <p:nvPr/>
        </p:nvSpPr>
        <p:spPr>
          <a:xfrm>
            <a:off x="2715839" y="362844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20</a:t>
            </a:r>
            <a:endParaRPr lang="ko-KR" altLang="en-US" sz="1013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A94B9B1D-4D00-4489-9547-666A9CF306B6}"/>
              </a:ext>
            </a:extLst>
          </p:cNvPr>
          <p:cNvSpPr/>
          <p:nvPr/>
        </p:nvSpPr>
        <p:spPr>
          <a:xfrm>
            <a:off x="2930737" y="3628440"/>
            <a:ext cx="188623" cy="188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24</a:t>
            </a:r>
            <a:endParaRPr lang="ko-KR" altLang="en-US" sz="1013" dirty="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7DD9A3BA-B511-413A-833A-F7259EA0277C}"/>
              </a:ext>
            </a:extLst>
          </p:cNvPr>
          <p:cNvSpPr/>
          <p:nvPr/>
        </p:nvSpPr>
        <p:spPr>
          <a:xfrm>
            <a:off x="1202565" y="527943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+</a:t>
            </a:r>
            <a:endParaRPr lang="ko-KR" altLang="en-US" sz="1013" dirty="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216386C9-F092-44FE-B480-DBFD31A8DA2C}"/>
              </a:ext>
            </a:extLst>
          </p:cNvPr>
          <p:cNvSpPr/>
          <p:nvPr/>
        </p:nvSpPr>
        <p:spPr>
          <a:xfrm>
            <a:off x="1020453" y="3439577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0</a:t>
            </a:r>
            <a:endParaRPr lang="ko-KR" altLang="en-US" sz="788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134DE7B0-B9D6-47D9-AB21-4B907932701B}"/>
              </a:ext>
            </a:extLst>
          </p:cNvPr>
          <p:cNvSpPr/>
          <p:nvPr/>
        </p:nvSpPr>
        <p:spPr>
          <a:xfrm>
            <a:off x="1228881" y="3439577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1</a:t>
            </a:r>
            <a:endParaRPr lang="ko-KR" altLang="en-US" sz="788" dirty="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0C65AB7-C5D6-46FA-9550-9ADDE2C77BDD}"/>
              </a:ext>
            </a:extLst>
          </p:cNvPr>
          <p:cNvSpPr/>
          <p:nvPr/>
        </p:nvSpPr>
        <p:spPr>
          <a:xfrm>
            <a:off x="1437309" y="3439577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2</a:t>
            </a:r>
            <a:endParaRPr lang="ko-KR" altLang="en-US" sz="788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4BCF305F-17E8-43B5-8941-F212A4E59424}"/>
              </a:ext>
            </a:extLst>
          </p:cNvPr>
          <p:cNvSpPr/>
          <p:nvPr/>
        </p:nvSpPr>
        <p:spPr>
          <a:xfrm>
            <a:off x="1867105" y="3439577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4</a:t>
            </a:r>
            <a:endParaRPr lang="ko-KR" altLang="en-US" sz="788" dirty="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8865234-3754-4D86-A18D-D731C7C865A5}"/>
              </a:ext>
            </a:extLst>
          </p:cNvPr>
          <p:cNvSpPr/>
          <p:nvPr/>
        </p:nvSpPr>
        <p:spPr>
          <a:xfrm>
            <a:off x="2082003" y="3439577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5</a:t>
            </a:r>
            <a:endParaRPr lang="ko-KR" altLang="en-US" sz="788" dirty="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04238FA4-980E-4642-ABF6-55CB7048933F}"/>
              </a:ext>
            </a:extLst>
          </p:cNvPr>
          <p:cNvSpPr/>
          <p:nvPr/>
        </p:nvSpPr>
        <p:spPr>
          <a:xfrm>
            <a:off x="2298983" y="3439577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6</a:t>
            </a:r>
            <a:endParaRPr lang="ko-KR" altLang="en-US" sz="788" dirty="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7C09DF8-586B-40EF-B57D-9D083EC01F88}"/>
              </a:ext>
            </a:extLst>
          </p:cNvPr>
          <p:cNvSpPr/>
          <p:nvPr/>
        </p:nvSpPr>
        <p:spPr>
          <a:xfrm>
            <a:off x="2507411" y="3439577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7</a:t>
            </a:r>
            <a:endParaRPr lang="ko-KR" altLang="en-US" sz="788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7600F4D-8EDE-4CCD-BE13-3CDA2303BE53}"/>
              </a:ext>
            </a:extLst>
          </p:cNvPr>
          <p:cNvSpPr/>
          <p:nvPr/>
        </p:nvSpPr>
        <p:spPr>
          <a:xfrm>
            <a:off x="2715839" y="3439577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8</a:t>
            </a:r>
            <a:endParaRPr lang="ko-KR" altLang="en-US" sz="788" dirty="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486A3844-2529-4333-A5D7-2980C964F1A7}"/>
              </a:ext>
            </a:extLst>
          </p:cNvPr>
          <p:cNvSpPr/>
          <p:nvPr/>
        </p:nvSpPr>
        <p:spPr>
          <a:xfrm>
            <a:off x="2930737" y="3439577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9</a:t>
            </a:r>
            <a:endParaRPr lang="ko-KR" altLang="en-US" sz="788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DC2AE479-D4AD-41CE-AE07-497DC04CB864}"/>
              </a:ext>
            </a:extLst>
          </p:cNvPr>
          <p:cNvSpPr/>
          <p:nvPr/>
        </p:nvSpPr>
        <p:spPr>
          <a:xfrm>
            <a:off x="3145635" y="3439577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10</a:t>
            </a:r>
            <a:endParaRPr lang="ko-KR" altLang="en-US" sz="788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B1CCB7D-87D5-4CEC-970E-BF10254DDAC2}"/>
              </a:ext>
            </a:extLst>
          </p:cNvPr>
          <p:cNvSpPr txBox="1"/>
          <p:nvPr/>
        </p:nvSpPr>
        <p:spPr>
          <a:xfrm>
            <a:off x="606468" y="3436992"/>
            <a:ext cx="42992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index</a:t>
            </a:r>
            <a:endParaRPr lang="ko-KR" altLang="en-US" sz="788"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19ACB002-C30B-4982-BA2F-90160EB3277F}"/>
              </a:ext>
            </a:extLst>
          </p:cNvPr>
          <p:cNvSpPr/>
          <p:nvPr/>
        </p:nvSpPr>
        <p:spPr>
          <a:xfrm>
            <a:off x="1648099" y="3439577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3</a:t>
            </a:r>
            <a:endParaRPr lang="ko-KR" altLang="en-US" sz="788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CE4C76-3754-4834-8012-ED113CE30562}"/>
              </a:ext>
            </a:extLst>
          </p:cNvPr>
          <p:cNvSpPr txBox="1"/>
          <p:nvPr/>
        </p:nvSpPr>
        <p:spPr>
          <a:xfrm>
            <a:off x="606467" y="3636309"/>
            <a:ext cx="42511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value</a:t>
            </a:r>
            <a:endParaRPr lang="ko-KR" altLang="en-US" sz="788" dirty="0"/>
          </a:p>
        </p:txBody>
      </p:sp>
      <p:sp>
        <p:nvSpPr>
          <p:cNvPr id="110" name="화살표: 위쪽 109">
            <a:extLst>
              <a:ext uri="{FF2B5EF4-FFF2-40B4-BE49-F238E27FC236}">
                <a16:creationId xmlns:a16="http://schemas.microsoft.com/office/drawing/2014/main" id="{1582BEBB-6F64-460E-B0D2-933ED3A42CEE}"/>
              </a:ext>
            </a:extLst>
          </p:cNvPr>
          <p:cNvSpPr/>
          <p:nvPr/>
        </p:nvSpPr>
        <p:spPr>
          <a:xfrm>
            <a:off x="3209943" y="3869999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11" name="화살표: 위쪽 110">
            <a:extLst>
              <a:ext uri="{FF2B5EF4-FFF2-40B4-BE49-F238E27FC236}">
                <a16:creationId xmlns:a16="http://schemas.microsoft.com/office/drawing/2014/main" id="{86917D76-BEDD-44E7-9ABE-994765A528B2}"/>
              </a:ext>
            </a:extLst>
          </p:cNvPr>
          <p:cNvSpPr/>
          <p:nvPr/>
        </p:nvSpPr>
        <p:spPr>
          <a:xfrm>
            <a:off x="1084760" y="3869999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ACA9753E-96BD-4523-828F-5C96A3D39C8A}"/>
              </a:ext>
            </a:extLst>
          </p:cNvPr>
          <p:cNvSpPr/>
          <p:nvPr/>
        </p:nvSpPr>
        <p:spPr>
          <a:xfrm>
            <a:off x="989236" y="3985862"/>
            <a:ext cx="251057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low</a:t>
            </a:r>
            <a:endParaRPr lang="ko-KR" altLang="en-US" sz="788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24421C5D-18FA-42BE-9F07-31638A792CF6}"/>
              </a:ext>
            </a:extLst>
          </p:cNvPr>
          <p:cNvSpPr/>
          <p:nvPr/>
        </p:nvSpPr>
        <p:spPr>
          <a:xfrm>
            <a:off x="3088057" y="3985862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high</a:t>
            </a:r>
            <a:endParaRPr lang="ko-KR" altLang="en-US" sz="788" dirty="0">
              <a:latin typeface="+mn-ea"/>
            </a:endParaRPr>
          </a:p>
        </p:txBody>
      </p:sp>
      <p:sp>
        <p:nvSpPr>
          <p:cNvPr id="114" name="화살표: 위쪽 113">
            <a:extLst>
              <a:ext uri="{FF2B5EF4-FFF2-40B4-BE49-F238E27FC236}">
                <a16:creationId xmlns:a16="http://schemas.microsoft.com/office/drawing/2014/main" id="{BD4A4764-13A3-49B1-AE05-1F0BE8849603}"/>
              </a:ext>
            </a:extLst>
          </p:cNvPr>
          <p:cNvSpPr/>
          <p:nvPr/>
        </p:nvSpPr>
        <p:spPr>
          <a:xfrm>
            <a:off x="2151930" y="3869999"/>
            <a:ext cx="60008" cy="13616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558D3B7-AC39-432E-8E0B-7250BD97E9E2}"/>
              </a:ext>
            </a:extLst>
          </p:cNvPr>
          <p:cNvSpPr/>
          <p:nvPr/>
        </p:nvSpPr>
        <p:spPr>
          <a:xfrm>
            <a:off x="2030044" y="3985862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b="1" dirty="0">
                <a:solidFill>
                  <a:schemeClr val="bg1">
                    <a:lumMod val="75000"/>
                  </a:schemeClr>
                </a:solidFill>
              </a:rPr>
              <a:t>mid</a:t>
            </a:r>
            <a:endParaRPr lang="ko-KR" altLang="en-US" sz="78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42F2540F-530A-43A7-A9A9-680D33A8CE06}"/>
              </a:ext>
            </a:extLst>
          </p:cNvPr>
          <p:cNvSpPr/>
          <p:nvPr/>
        </p:nvSpPr>
        <p:spPr>
          <a:xfrm>
            <a:off x="281471" y="3145439"/>
            <a:ext cx="3243532" cy="3099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r>
              <a:rPr lang="en-US" altLang="ko-KR" sz="788" b="1" dirty="0"/>
              <a:t>Step 3. step 1,2</a:t>
            </a:r>
            <a:r>
              <a:rPr lang="ko-KR" altLang="en-US" sz="788" b="1" dirty="0"/>
              <a:t> 반복 후</a:t>
            </a:r>
            <a:r>
              <a:rPr lang="en-US" altLang="ko-KR" sz="788" b="1" dirty="0"/>
              <a:t> target </a:t>
            </a:r>
            <a:r>
              <a:rPr lang="ko-KR" altLang="en-US" sz="788" b="1" dirty="0"/>
              <a:t>찾기 완료</a:t>
            </a:r>
            <a:r>
              <a:rPr lang="en-US" altLang="ko-KR" sz="788" b="1" dirty="0"/>
              <a:t>! (mid = low)</a:t>
            </a:r>
            <a:endParaRPr lang="ko-KR" altLang="en-US" sz="788" b="1" dirty="0"/>
          </a:p>
        </p:txBody>
      </p:sp>
      <p:sp>
        <p:nvSpPr>
          <p:cNvPr id="118" name="화살표: 위쪽 117">
            <a:extLst>
              <a:ext uri="{FF2B5EF4-FFF2-40B4-BE49-F238E27FC236}">
                <a16:creationId xmlns:a16="http://schemas.microsoft.com/office/drawing/2014/main" id="{A8C5B76B-0E25-4F8E-BD6B-46855ACADB47}"/>
              </a:ext>
            </a:extLst>
          </p:cNvPr>
          <p:cNvSpPr/>
          <p:nvPr/>
        </p:nvSpPr>
        <p:spPr>
          <a:xfrm>
            <a:off x="2384828" y="3869999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298CEC5-2E73-4BE4-B897-27450BD9DCBF}"/>
              </a:ext>
            </a:extLst>
          </p:cNvPr>
          <p:cNvSpPr/>
          <p:nvPr/>
        </p:nvSpPr>
        <p:spPr>
          <a:xfrm>
            <a:off x="2289303" y="3985862"/>
            <a:ext cx="251057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low</a:t>
            </a:r>
            <a:endParaRPr lang="ko-KR" altLang="en-US" sz="788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0" name="화살표: 위쪽 119">
            <a:extLst>
              <a:ext uri="{FF2B5EF4-FFF2-40B4-BE49-F238E27FC236}">
                <a16:creationId xmlns:a16="http://schemas.microsoft.com/office/drawing/2014/main" id="{7FC465FE-6986-4782-BF78-1C82B1B39DA1}"/>
              </a:ext>
            </a:extLst>
          </p:cNvPr>
          <p:cNvSpPr/>
          <p:nvPr/>
        </p:nvSpPr>
        <p:spPr>
          <a:xfrm>
            <a:off x="2799078" y="3869999"/>
            <a:ext cx="60008" cy="13616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B373AC9-37CB-489D-A7E9-5FD969113801}"/>
              </a:ext>
            </a:extLst>
          </p:cNvPr>
          <p:cNvSpPr/>
          <p:nvPr/>
        </p:nvSpPr>
        <p:spPr>
          <a:xfrm>
            <a:off x="2677193" y="3985862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b="1" dirty="0">
                <a:solidFill>
                  <a:schemeClr val="bg1">
                    <a:lumMod val="75000"/>
                  </a:schemeClr>
                </a:solidFill>
              </a:rPr>
              <a:t>mid</a:t>
            </a:r>
            <a:endParaRPr lang="ko-KR" altLang="en-US" sz="78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5" name="화살표: 위쪽 124">
            <a:extLst>
              <a:ext uri="{FF2B5EF4-FFF2-40B4-BE49-F238E27FC236}">
                <a16:creationId xmlns:a16="http://schemas.microsoft.com/office/drawing/2014/main" id="{C338C86B-967E-41EC-A2A9-8EDE8DC36664}"/>
              </a:ext>
            </a:extLst>
          </p:cNvPr>
          <p:cNvSpPr/>
          <p:nvPr/>
        </p:nvSpPr>
        <p:spPr>
          <a:xfrm>
            <a:off x="2994661" y="3869999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286FE20-73F5-4749-BD35-44338D15E1B9}"/>
              </a:ext>
            </a:extLst>
          </p:cNvPr>
          <p:cNvSpPr/>
          <p:nvPr/>
        </p:nvSpPr>
        <p:spPr>
          <a:xfrm>
            <a:off x="2867732" y="4025199"/>
            <a:ext cx="303779" cy="2513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b="1" dirty="0">
                <a:latin typeface="+mn-ea"/>
              </a:rPr>
              <a:t>mid</a:t>
            </a:r>
            <a:r>
              <a:rPr lang="en-US" altLang="ko-KR" sz="788" dirty="0">
                <a:latin typeface="+mn-ea"/>
              </a:rPr>
              <a:t>=low</a:t>
            </a:r>
            <a:endParaRPr lang="ko-KR" altLang="en-US" sz="788" dirty="0">
              <a:latin typeface="+mn-ea"/>
            </a:endParaRPr>
          </a:p>
        </p:txBody>
      </p:sp>
      <p:sp>
        <p:nvSpPr>
          <p:cNvPr id="129" name="화살표: 위쪽 128">
            <a:extLst>
              <a:ext uri="{FF2B5EF4-FFF2-40B4-BE49-F238E27FC236}">
                <a16:creationId xmlns:a16="http://schemas.microsoft.com/office/drawing/2014/main" id="{5B2AEFAC-3743-4BD2-9AD8-2CDD48A8C1A7}"/>
              </a:ext>
            </a:extLst>
          </p:cNvPr>
          <p:cNvSpPr/>
          <p:nvPr/>
        </p:nvSpPr>
        <p:spPr>
          <a:xfrm>
            <a:off x="3016236" y="3869999"/>
            <a:ext cx="60008" cy="13616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357D764-0FA9-42A9-A5A5-96630CB23083}"/>
              </a:ext>
            </a:extLst>
          </p:cNvPr>
          <p:cNvCxnSpPr>
            <a:cxnSpLocks/>
            <a:stCxn id="119" idx="2"/>
            <a:endCxn id="126" idx="2"/>
          </p:cNvCxnSpPr>
          <p:nvPr/>
        </p:nvCxnSpPr>
        <p:spPr>
          <a:xfrm rot="16200000" flipH="1">
            <a:off x="2666301" y="3923255"/>
            <a:ext cx="101852" cy="604790"/>
          </a:xfrm>
          <a:prstGeom prst="bentConnector3">
            <a:avLst>
              <a:gd name="adj1" fmla="val 23762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C29944D2-539A-42ED-B13D-FF5FEEE4BE3A}"/>
              </a:ext>
            </a:extLst>
          </p:cNvPr>
          <p:cNvCxnSpPr>
            <a:cxnSpLocks/>
            <a:stCxn id="115" idx="2"/>
            <a:endCxn id="126" idx="2"/>
          </p:cNvCxnSpPr>
          <p:nvPr/>
        </p:nvCxnSpPr>
        <p:spPr>
          <a:xfrm rot="16200000" flipH="1">
            <a:off x="2549851" y="3806806"/>
            <a:ext cx="101852" cy="837688"/>
          </a:xfrm>
          <a:prstGeom prst="bentConnector3">
            <a:avLst>
              <a:gd name="adj1" fmla="val 23762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3E4D85AA-28BA-401D-943B-753240575CD0}"/>
              </a:ext>
            </a:extLst>
          </p:cNvPr>
          <p:cNvSpPr/>
          <p:nvPr/>
        </p:nvSpPr>
        <p:spPr>
          <a:xfrm>
            <a:off x="80109" y="428297"/>
            <a:ext cx="147796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r>
              <a:rPr lang="en-US" altLang="ko-KR" sz="1400" b="1" dirty="0">
                <a:latin typeface="+mj-ea"/>
                <a:ea typeface="+mj-ea"/>
              </a:rPr>
              <a:t>Binary Search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18EFF3F9-2A21-479B-A578-D594F07B9B21}"/>
              </a:ext>
            </a:extLst>
          </p:cNvPr>
          <p:cNvSpPr/>
          <p:nvPr/>
        </p:nvSpPr>
        <p:spPr>
          <a:xfrm>
            <a:off x="989236" y="527944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20</a:t>
            </a:r>
            <a:endParaRPr lang="ko-KR" altLang="en-US" sz="1013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EF67EF35-B036-4853-8AD6-DBC48CFCBAFC}"/>
              </a:ext>
            </a:extLst>
          </p:cNvPr>
          <p:cNvSpPr/>
          <p:nvPr/>
        </p:nvSpPr>
        <p:spPr>
          <a:xfrm>
            <a:off x="1419032" y="527944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30</a:t>
            </a:r>
            <a:endParaRPr lang="ko-KR" altLang="en-US" sz="1013" dirty="0"/>
          </a:p>
        </p:txBody>
      </p:sp>
    </p:spTree>
    <p:extLst>
      <p:ext uri="{BB962C8B-B14F-4D97-AF65-F5344CB8AC3E}">
        <p14:creationId xmlns:p14="http://schemas.microsoft.com/office/powerpoint/2010/main" val="340846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F3DD8286-7458-47F6-B62D-B34BDFBA4DB0}"/>
              </a:ext>
            </a:extLst>
          </p:cNvPr>
          <p:cNvSpPr/>
          <p:nvPr/>
        </p:nvSpPr>
        <p:spPr>
          <a:xfrm>
            <a:off x="1216926" y="7160471"/>
            <a:ext cx="221292" cy="413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8B93BBD0-BD47-4017-822B-A38B93699D8B}"/>
              </a:ext>
            </a:extLst>
          </p:cNvPr>
          <p:cNvSpPr/>
          <p:nvPr/>
        </p:nvSpPr>
        <p:spPr>
          <a:xfrm>
            <a:off x="1573153" y="6257064"/>
            <a:ext cx="217701" cy="413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8ACA9AB8-65A3-42BD-B9ED-7A12B1DBBB69}"/>
              </a:ext>
            </a:extLst>
          </p:cNvPr>
          <p:cNvSpPr/>
          <p:nvPr/>
        </p:nvSpPr>
        <p:spPr>
          <a:xfrm>
            <a:off x="921662" y="6257064"/>
            <a:ext cx="647430" cy="413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B46D7DCA-4E02-4FCD-AF8D-BF063EACE31B}"/>
              </a:ext>
            </a:extLst>
          </p:cNvPr>
          <p:cNvSpPr/>
          <p:nvPr/>
        </p:nvSpPr>
        <p:spPr>
          <a:xfrm>
            <a:off x="2121169" y="5353051"/>
            <a:ext cx="637612" cy="415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45C2637-DDE6-4373-A29A-9FB39868F2B3}"/>
              </a:ext>
            </a:extLst>
          </p:cNvPr>
          <p:cNvSpPr/>
          <p:nvPr/>
        </p:nvSpPr>
        <p:spPr>
          <a:xfrm>
            <a:off x="1056882" y="5353051"/>
            <a:ext cx="1066261" cy="413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FA7CC7-B1E5-4D26-8797-CCA4821ED878}"/>
              </a:ext>
            </a:extLst>
          </p:cNvPr>
          <p:cNvSpPr/>
          <p:nvPr/>
        </p:nvSpPr>
        <p:spPr>
          <a:xfrm>
            <a:off x="1504969" y="302561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50</a:t>
            </a:r>
            <a:endParaRPr lang="ko-KR" altLang="en-US" sz="1013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F6DC261-4C39-43F5-86B8-3D6C6E80BAA8}"/>
              </a:ext>
            </a:extLst>
          </p:cNvPr>
          <p:cNvSpPr/>
          <p:nvPr/>
        </p:nvSpPr>
        <p:spPr>
          <a:xfrm>
            <a:off x="974370" y="697920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/>
              <a:t>30</a:t>
            </a:r>
            <a:endParaRPr lang="ko-KR" altLang="en-US" sz="1013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D26B4A2-DE44-4D89-8589-B81DBF3D335E}"/>
              </a:ext>
            </a:extLst>
          </p:cNvPr>
          <p:cNvSpPr/>
          <p:nvPr/>
        </p:nvSpPr>
        <p:spPr>
          <a:xfrm>
            <a:off x="885427" y="1499123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28</a:t>
            </a:r>
            <a:endParaRPr lang="ko-KR" altLang="en-US" sz="1013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27E713C-BEB4-4AE6-AB59-1C780D202447}"/>
              </a:ext>
            </a:extLst>
          </p:cNvPr>
          <p:cNvSpPr/>
          <p:nvPr/>
        </p:nvSpPr>
        <p:spPr>
          <a:xfrm>
            <a:off x="1327083" y="1071449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45</a:t>
            </a:r>
            <a:endParaRPr lang="ko-KR" altLang="en-US" sz="1013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B55E0F0-3817-4399-8FC1-A2836D114118}"/>
              </a:ext>
            </a:extLst>
          </p:cNvPr>
          <p:cNvSpPr/>
          <p:nvPr/>
        </p:nvSpPr>
        <p:spPr>
          <a:xfrm>
            <a:off x="2035568" y="697920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98</a:t>
            </a:r>
            <a:endParaRPr lang="ko-KR" altLang="en-US" sz="1013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0D3578F-54F7-4676-A463-D99786D98A12}"/>
              </a:ext>
            </a:extLst>
          </p:cNvPr>
          <p:cNvSpPr/>
          <p:nvPr/>
        </p:nvSpPr>
        <p:spPr>
          <a:xfrm>
            <a:off x="1682855" y="1071449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52</a:t>
            </a:r>
            <a:endParaRPr lang="ko-KR" altLang="en-US" sz="1013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155E2B9-1F39-4A7F-BFA1-20F370E9FBA5}"/>
              </a:ext>
            </a:extLst>
          </p:cNvPr>
          <p:cNvSpPr/>
          <p:nvPr/>
        </p:nvSpPr>
        <p:spPr>
          <a:xfrm>
            <a:off x="1946625" y="1499123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60</a:t>
            </a:r>
            <a:endParaRPr lang="ko-KR" altLang="en-US" sz="1013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55B820D-C28E-4983-BB75-9CDE89B2D6DE}"/>
              </a:ext>
            </a:extLst>
          </p:cNvPr>
          <p:cNvSpPr/>
          <p:nvPr/>
        </p:nvSpPr>
        <p:spPr>
          <a:xfrm>
            <a:off x="611154" y="1071448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24</a:t>
            </a:r>
            <a:endParaRPr lang="ko-KR" altLang="en-US" sz="1013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0928054-C9C8-4E8A-99AD-30B77763C2B9}"/>
              </a:ext>
            </a:extLst>
          </p:cNvPr>
          <p:cNvSpPr/>
          <p:nvPr/>
        </p:nvSpPr>
        <p:spPr>
          <a:xfrm>
            <a:off x="352215" y="1494505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</a:t>
            </a:r>
            <a:endParaRPr lang="ko-KR" altLang="en-US" sz="1013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2B7DF08-8749-4C1D-A381-165C38F91C58}"/>
              </a:ext>
            </a:extLst>
          </p:cNvPr>
          <p:cNvCxnSpPr>
            <a:cxnSpLocks/>
          </p:cNvCxnSpPr>
          <p:nvPr/>
        </p:nvCxnSpPr>
        <p:spPr>
          <a:xfrm flipH="1">
            <a:off x="1168119" y="487680"/>
            <a:ext cx="336851" cy="2102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B4B32F3-4159-4400-83CF-6BDBF72AC43F}"/>
              </a:ext>
            </a:extLst>
          </p:cNvPr>
          <p:cNvCxnSpPr>
            <a:cxnSpLocks/>
          </p:cNvCxnSpPr>
          <p:nvPr/>
        </p:nvCxnSpPr>
        <p:spPr>
          <a:xfrm flipH="1">
            <a:off x="789080" y="898731"/>
            <a:ext cx="163774" cy="16355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90083DD-288B-4302-90F8-DB4AC5AB541D}"/>
              </a:ext>
            </a:extLst>
          </p:cNvPr>
          <p:cNvCxnSpPr>
            <a:cxnSpLocks/>
          </p:cNvCxnSpPr>
          <p:nvPr/>
        </p:nvCxnSpPr>
        <p:spPr>
          <a:xfrm flipH="1">
            <a:off x="530101" y="1265673"/>
            <a:ext cx="81053" cy="2237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F154161-EA6A-4712-9D70-53B73BD1A370}"/>
              </a:ext>
            </a:extLst>
          </p:cNvPr>
          <p:cNvCxnSpPr>
            <a:cxnSpLocks/>
          </p:cNvCxnSpPr>
          <p:nvPr/>
        </p:nvCxnSpPr>
        <p:spPr>
          <a:xfrm>
            <a:off x="789040" y="1265673"/>
            <a:ext cx="81927" cy="2237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E16E800-C036-4366-A297-9D9D575BB924}"/>
              </a:ext>
            </a:extLst>
          </p:cNvPr>
          <p:cNvCxnSpPr>
            <a:cxnSpLocks/>
          </p:cNvCxnSpPr>
          <p:nvPr/>
        </p:nvCxnSpPr>
        <p:spPr>
          <a:xfrm>
            <a:off x="1168119" y="898731"/>
            <a:ext cx="158964" cy="16355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D126A99-A0F6-44BD-9027-6CDC91AED483}"/>
              </a:ext>
            </a:extLst>
          </p:cNvPr>
          <p:cNvCxnSpPr>
            <a:cxnSpLocks/>
          </p:cNvCxnSpPr>
          <p:nvPr/>
        </p:nvCxnSpPr>
        <p:spPr>
          <a:xfrm flipH="1" flipV="1">
            <a:off x="1682855" y="484649"/>
            <a:ext cx="352713" cy="2164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77C183-6237-4A54-81B3-A0F8E45F386F}"/>
              </a:ext>
            </a:extLst>
          </p:cNvPr>
          <p:cNvCxnSpPr>
            <a:cxnSpLocks/>
          </p:cNvCxnSpPr>
          <p:nvPr/>
        </p:nvCxnSpPr>
        <p:spPr>
          <a:xfrm flipH="1">
            <a:off x="1868097" y="883039"/>
            <a:ext cx="167471" cy="1824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94FD5F1-51DD-4320-97AF-324BD937CC75}"/>
              </a:ext>
            </a:extLst>
          </p:cNvPr>
          <p:cNvCxnSpPr>
            <a:cxnSpLocks/>
          </p:cNvCxnSpPr>
          <p:nvPr/>
        </p:nvCxnSpPr>
        <p:spPr>
          <a:xfrm>
            <a:off x="1868097" y="1265673"/>
            <a:ext cx="81927" cy="2237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8477DA1-E7F8-4C29-A12C-4AF2BED9B48C}"/>
              </a:ext>
            </a:extLst>
          </p:cNvPr>
          <p:cNvSpPr txBox="1"/>
          <p:nvPr/>
        </p:nvSpPr>
        <p:spPr>
          <a:xfrm>
            <a:off x="294694" y="1787881"/>
            <a:ext cx="21852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전위 순회 </a:t>
            </a:r>
            <a:r>
              <a:rPr lang="en-US" altLang="ko-KR" sz="900" b="1" dirty="0"/>
              <a:t>: 50, 30, 24, 5, 28, 45, 98, 52, 60</a:t>
            </a:r>
            <a:endParaRPr lang="ko-KR" altLang="en-US" sz="9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9DC08AA-A534-48FF-B923-01C4FC2773AF}"/>
              </a:ext>
            </a:extLst>
          </p:cNvPr>
          <p:cNvSpPr txBox="1"/>
          <p:nvPr/>
        </p:nvSpPr>
        <p:spPr>
          <a:xfrm>
            <a:off x="366220" y="1935554"/>
            <a:ext cx="15055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전위 순회 </a:t>
            </a:r>
            <a:r>
              <a:rPr lang="en-US" altLang="ko-KR" sz="700" dirty="0"/>
              <a:t>:</a:t>
            </a:r>
            <a:r>
              <a:rPr lang="ko-KR" altLang="en-US" sz="700" dirty="0"/>
              <a:t> 루트 → 왼쪽 → 오른쪽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34FC6B-A620-481F-9657-75F36C8CB963}"/>
              </a:ext>
            </a:extLst>
          </p:cNvPr>
          <p:cNvSpPr txBox="1"/>
          <p:nvPr/>
        </p:nvSpPr>
        <p:spPr>
          <a:xfrm>
            <a:off x="153630" y="2160476"/>
            <a:ext cx="2326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⇒ 후위 순회 </a:t>
            </a:r>
            <a:r>
              <a:rPr lang="en-US" altLang="ko-KR" sz="900" b="1" dirty="0"/>
              <a:t>: 5, 28, 24, 45, 30, 60, 52, 98, 50</a:t>
            </a:r>
            <a:endParaRPr lang="ko-KR" altLang="en-US" sz="9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19BDF67-294D-465A-B663-D3D7076ADF46}"/>
              </a:ext>
            </a:extLst>
          </p:cNvPr>
          <p:cNvSpPr txBox="1"/>
          <p:nvPr/>
        </p:nvSpPr>
        <p:spPr>
          <a:xfrm>
            <a:off x="366220" y="2316680"/>
            <a:ext cx="15055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후위 순회 </a:t>
            </a:r>
            <a:r>
              <a:rPr lang="en-US" altLang="ko-KR" sz="700" dirty="0"/>
              <a:t>:</a:t>
            </a:r>
            <a:r>
              <a:rPr lang="ko-KR" altLang="en-US" sz="700" dirty="0"/>
              <a:t> 왼쪽 → 오른쪽 → 루트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076A45-B5B9-47A7-AF52-247BEDDD8F76}"/>
              </a:ext>
            </a:extLst>
          </p:cNvPr>
          <p:cNvSpPr txBox="1"/>
          <p:nvPr/>
        </p:nvSpPr>
        <p:spPr>
          <a:xfrm>
            <a:off x="153630" y="2705691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1</a:t>
            </a:r>
            <a:r>
              <a:rPr lang="ko-KR" altLang="en-US" sz="900" b="1" dirty="0"/>
              <a:t>차 풀이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386BADD8-F197-4FDF-B964-3CA29F8BED7F}"/>
              </a:ext>
            </a:extLst>
          </p:cNvPr>
          <p:cNvSpPr/>
          <p:nvPr/>
        </p:nvSpPr>
        <p:spPr>
          <a:xfrm>
            <a:off x="855144" y="3363766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50</a:t>
            </a:r>
            <a:endParaRPr lang="ko-KR" altLang="en-US" sz="1013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4E1FAC3F-B8FC-456B-877C-43DEE32D9537}"/>
              </a:ext>
            </a:extLst>
          </p:cNvPr>
          <p:cNvSpPr/>
          <p:nvPr/>
        </p:nvSpPr>
        <p:spPr>
          <a:xfrm>
            <a:off x="1063572" y="3363766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30</a:t>
            </a:r>
            <a:endParaRPr lang="ko-KR" altLang="en-US" sz="1013" dirty="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87E779E2-107F-47E6-B42A-9B79354C85EF}"/>
              </a:ext>
            </a:extLst>
          </p:cNvPr>
          <p:cNvSpPr/>
          <p:nvPr/>
        </p:nvSpPr>
        <p:spPr>
          <a:xfrm>
            <a:off x="1272000" y="3363766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24</a:t>
            </a:r>
            <a:endParaRPr lang="ko-KR" altLang="en-US" sz="1013"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1A8FE28-DEC7-4A17-BB49-D07BFB1D9B04}"/>
              </a:ext>
            </a:extLst>
          </p:cNvPr>
          <p:cNvSpPr/>
          <p:nvPr/>
        </p:nvSpPr>
        <p:spPr>
          <a:xfrm>
            <a:off x="1486898" y="3363766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</a:t>
            </a:r>
            <a:endParaRPr lang="ko-KR" altLang="en-US" sz="1013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565F6207-FB6F-4179-83A3-6400F27F415E}"/>
              </a:ext>
            </a:extLst>
          </p:cNvPr>
          <p:cNvSpPr/>
          <p:nvPr/>
        </p:nvSpPr>
        <p:spPr>
          <a:xfrm>
            <a:off x="1701796" y="3363766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28</a:t>
            </a:r>
            <a:endParaRPr lang="ko-KR" altLang="en-US" sz="1013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6D609CD-C94E-487E-AD7B-03EECBC2F8C2}"/>
              </a:ext>
            </a:extLst>
          </p:cNvPr>
          <p:cNvSpPr/>
          <p:nvPr/>
        </p:nvSpPr>
        <p:spPr>
          <a:xfrm>
            <a:off x="1916694" y="3363766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45</a:t>
            </a:r>
            <a:endParaRPr lang="ko-KR" altLang="en-US" sz="1013" dirty="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6DE4794F-FBEC-40E6-A6FF-79BFA53FF266}"/>
              </a:ext>
            </a:extLst>
          </p:cNvPr>
          <p:cNvSpPr/>
          <p:nvPr/>
        </p:nvSpPr>
        <p:spPr>
          <a:xfrm>
            <a:off x="2133674" y="3363766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98</a:t>
            </a:r>
            <a:endParaRPr lang="ko-KR" altLang="en-US" sz="1013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DF4192EB-87CE-45D8-8CBE-DA421C49880B}"/>
              </a:ext>
            </a:extLst>
          </p:cNvPr>
          <p:cNvSpPr/>
          <p:nvPr/>
        </p:nvSpPr>
        <p:spPr>
          <a:xfrm>
            <a:off x="2342102" y="3363766"/>
            <a:ext cx="17758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52</a:t>
            </a:r>
            <a:endParaRPr lang="ko-KR" altLang="en-US" sz="1013" dirty="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1A817F35-D0F0-4E14-A12E-3864CBB7E834}"/>
              </a:ext>
            </a:extLst>
          </p:cNvPr>
          <p:cNvSpPr/>
          <p:nvPr/>
        </p:nvSpPr>
        <p:spPr>
          <a:xfrm>
            <a:off x="2550530" y="3363766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60</a:t>
            </a:r>
            <a:endParaRPr lang="ko-KR" altLang="en-US" sz="1013" dirty="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B50DEDEB-A8C9-4771-A6F4-DB3A59F58E9F}"/>
              </a:ext>
            </a:extLst>
          </p:cNvPr>
          <p:cNvSpPr/>
          <p:nvPr/>
        </p:nvSpPr>
        <p:spPr>
          <a:xfrm>
            <a:off x="855144" y="3174903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0</a:t>
            </a:r>
            <a:endParaRPr lang="ko-KR" altLang="en-US" sz="788" dirty="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ECCA88BB-6251-4DF7-A412-283C86D41A03}"/>
              </a:ext>
            </a:extLst>
          </p:cNvPr>
          <p:cNvSpPr/>
          <p:nvPr/>
        </p:nvSpPr>
        <p:spPr>
          <a:xfrm>
            <a:off x="1063572" y="3174903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1</a:t>
            </a:r>
            <a:endParaRPr lang="ko-KR" altLang="en-US" sz="788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2816D3E1-111C-4830-AB23-A1D64F4B15B7}"/>
              </a:ext>
            </a:extLst>
          </p:cNvPr>
          <p:cNvSpPr/>
          <p:nvPr/>
        </p:nvSpPr>
        <p:spPr>
          <a:xfrm>
            <a:off x="1272000" y="3174903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2</a:t>
            </a:r>
            <a:endParaRPr lang="ko-KR" altLang="en-US" sz="788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C1EE813D-190D-4F19-8D88-378C014B3E77}"/>
              </a:ext>
            </a:extLst>
          </p:cNvPr>
          <p:cNvSpPr/>
          <p:nvPr/>
        </p:nvSpPr>
        <p:spPr>
          <a:xfrm>
            <a:off x="1701796" y="3174903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4</a:t>
            </a:r>
            <a:endParaRPr lang="ko-KR" altLang="en-US" sz="788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D4F79689-9C88-440A-ACD2-7C4D39E2145F}"/>
              </a:ext>
            </a:extLst>
          </p:cNvPr>
          <p:cNvSpPr/>
          <p:nvPr/>
        </p:nvSpPr>
        <p:spPr>
          <a:xfrm>
            <a:off x="1916694" y="3174903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5</a:t>
            </a:r>
            <a:endParaRPr lang="ko-KR" altLang="en-US" sz="788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A671AC46-860B-4457-9ED6-63672BB2067B}"/>
              </a:ext>
            </a:extLst>
          </p:cNvPr>
          <p:cNvSpPr/>
          <p:nvPr/>
        </p:nvSpPr>
        <p:spPr>
          <a:xfrm>
            <a:off x="2133674" y="3174903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6</a:t>
            </a:r>
            <a:endParaRPr lang="ko-KR" altLang="en-US" sz="788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324843D-8772-41E9-A847-099929C3206C}"/>
              </a:ext>
            </a:extLst>
          </p:cNvPr>
          <p:cNvSpPr/>
          <p:nvPr/>
        </p:nvSpPr>
        <p:spPr>
          <a:xfrm>
            <a:off x="2342102" y="3174903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7</a:t>
            </a:r>
            <a:endParaRPr lang="ko-KR" altLang="en-US" sz="788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B976699-681E-48D7-883D-B3464FA2D80B}"/>
              </a:ext>
            </a:extLst>
          </p:cNvPr>
          <p:cNvSpPr/>
          <p:nvPr/>
        </p:nvSpPr>
        <p:spPr>
          <a:xfrm>
            <a:off x="2550530" y="3174903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8</a:t>
            </a:r>
            <a:endParaRPr lang="ko-KR" altLang="en-US" sz="788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CAEC8AD-CD40-4E70-B775-BC1EF7A2B18A}"/>
              </a:ext>
            </a:extLst>
          </p:cNvPr>
          <p:cNvSpPr/>
          <p:nvPr/>
        </p:nvSpPr>
        <p:spPr>
          <a:xfrm>
            <a:off x="2765428" y="3174903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9</a:t>
            </a:r>
            <a:endParaRPr lang="ko-KR" altLang="en-US" sz="788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3872A23-8E05-4790-B224-BA9AA466F15E}"/>
              </a:ext>
            </a:extLst>
          </p:cNvPr>
          <p:cNvSpPr txBox="1"/>
          <p:nvPr/>
        </p:nvSpPr>
        <p:spPr>
          <a:xfrm>
            <a:off x="441159" y="3172318"/>
            <a:ext cx="42992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index</a:t>
            </a:r>
            <a:endParaRPr lang="ko-KR" altLang="en-US" sz="788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CF7AD99B-0302-4F9E-BF68-FDD2D66491E2}"/>
              </a:ext>
            </a:extLst>
          </p:cNvPr>
          <p:cNvSpPr/>
          <p:nvPr/>
        </p:nvSpPr>
        <p:spPr>
          <a:xfrm>
            <a:off x="1482790" y="3174903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3</a:t>
            </a:r>
            <a:endParaRPr lang="ko-KR" altLang="en-US" sz="788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357B82F-69E2-45AD-877D-689C31A62634}"/>
              </a:ext>
            </a:extLst>
          </p:cNvPr>
          <p:cNvSpPr txBox="1"/>
          <p:nvPr/>
        </p:nvSpPr>
        <p:spPr>
          <a:xfrm>
            <a:off x="441158" y="3371635"/>
            <a:ext cx="42511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value</a:t>
            </a:r>
            <a:endParaRPr lang="ko-KR" altLang="en-US" sz="788" dirty="0"/>
          </a:p>
        </p:txBody>
      </p:sp>
      <p:sp>
        <p:nvSpPr>
          <p:cNvPr id="129" name="화살표: 위쪽 128">
            <a:extLst>
              <a:ext uri="{FF2B5EF4-FFF2-40B4-BE49-F238E27FC236}">
                <a16:creationId xmlns:a16="http://schemas.microsoft.com/office/drawing/2014/main" id="{B5BEEF64-7F23-48C2-870A-8580DF812A62}"/>
              </a:ext>
            </a:extLst>
          </p:cNvPr>
          <p:cNvSpPr/>
          <p:nvPr/>
        </p:nvSpPr>
        <p:spPr>
          <a:xfrm>
            <a:off x="2833936" y="3605326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0" name="화살표: 위쪽 129">
            <a:extLst>
              <a:ext uri="{FF2B5EF4-FFF2-40B4-BE49-F238E27FC236}">
                <a16:creationId xmlns:a16="http://schemas.microsoft.com/office/drawing/2014/main" id="{274C119C-9CFB-444F-BBEE-CE1A8F914C01}"/>
              </a:ext>
            </a:extLst>
          </p:cNvPr>
          <p:cNvSpPr/>
          <p:nvPr/>
        </p:nvSpPr>
        <p:spPr>
          <a:xfrm>
            <a:off x="919451" y="3605326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3E4AD5E-DA71-4537-A6AB-2F7BD2C063E2}"/>
              </a:ext>
            </a:extLst>
          </p:cNvPr>
          <p:cNvSpPr/>
          <p:nvPr/>
        </p:nvSpPr>
        <p:spPr>
          <a:xfrm>
            <a:off x="823927" y="3721188"/>
            <a:ext cx="251057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st</a:t>
            </a:r>
            <a:endParaRPr lang="ko-KR" altLang="en-US" sz="788" dirty="0">
              <a:latin typeface="+mn-ea"/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FDB226F9-5E29-4DC8-812A-0053B28FE83F}"/>
              </a:ext>
            </a:extLst>
          </p:cNvPr>
          <p:cNvSpPr/>
          <p:nvPr/>
        </p:nvSpPr>
        <p:spPr>
          <a:xfrm>
            <a:off x="2712050" y="3721188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end</a:t>
            </a:r>
            <a:endParaRPr lang="ko-KR" altLang="en-US" sz="788" dirty="0">
              <a:latin typeface="+mn-ea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F6EFF0C7-FDA4-4648-9151-1E6A2265DCC5}"/>
              </a:ext>
            </a:extLst>
          </p:cNvPr>
          <p:cNvSpPr/>
          <p:nvPr/>
        </p:nvSpPr>
        <p:spPr>
          <a:xfrm>
            <a:off x="341880" y="2933213"/>
            <a:ext cx="2436914" cy="1924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r>
              <a:rPr lang="en-US" altLang="ko-KR" sz="788" b="1" dirty="0"/>
              <a:t>Step 1. start</a:t>
            </a:r>
            <a:r>
              <a:rPr lang="ko-KR" altLang="en-US" sz="788" b="1" dirty="0"/>
              <a:t>값</a:t>
            </a:r>
            <a:r>
              <a:rPr lang="en-US" altLang="ko-KR" sz="788" b="1" dirty="0"/>
              <a:t>(b[st])</a:t>
            </a:r>
            <a:r>
              <a:rPr lang="ko-KR" altLang="en-US" sz="788" b="1" dirty="0"/>
              <a:t>보다 큰 값을 </a:t>
            </a:r>
            <a:r>
              <a:rPr lang="en-US" altLang="ko-KR" sz="788" b="1" dirty="0"/>
              <a:t>for</a:t>
            </a:r>
            <a:r>
              <a:rPr lang="ko-KR" altLang="en-US" sz="788" b="1" dirty="0"/>
              <a:t>문을 통해 찾음</a:t>
            </a: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342419C0-21AF-439A-942D-15C10D264E0A}"/>
              </a:ext>
            </a:extLst>
          </p:cNvPr>
          <p:cNvCxnSpPr/>
          <p:nvPr/>
        </p:nvCxnSpPr>
        <p:spPr>
          <a:xfrm flipV="1">
            <a:off x="2120557" y="3186069"/>
            <a:ext cx="0" cy="5978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98A2AD9A-3018-4A74-9603-E2759A07CA5E}"/>
              </a:ext>
            </a:extLst>
          </p:cNvPr>
          <p:cNvSpPr txBox="1"/>
          <p:nvPr/>
        </p:nvSpPr>
        <p:spPr>
          <a:xfrm>
            <a:off x="2174412" y="3630029"/>
            <a:ext cx="35586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/>
              <a:t>&gt;50(b[st])</a:t>
            </a:r>
            <a:endParaRPr lang="ko-KR" altLang="en-US" sz="700" dirty="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277D41A-E683-47A8-9703-12318513F9F4}"/>
              </a:ext>
            </a:extLst>
          </p:cNvPr>
          <p:cNvSpPr/>
          <p:nvPr/>
        </p:nvSpPr>
        <p:spPr>
          <a:xfrm>
            <a:off x="855144" y="444225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50</a:t>
            </a:r>
            <a:endParaRPr lang="ko-KR" altLang="en-US" sz="1013" dirty="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84739650-DBF7-4EC5-9FA1-E93D459D5F6D}"/>
              </a:ext>
            </a:extLst>
          </p:cNvPr>
          <p:cNvSpPr/>
          <p:nvPr/>
        </p:nvSpPr>
        <p:spPr>
          <a:xfrm>
            <a:off x="1063572" y="444225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30</a:t>
            </a:r>
            <a:endParaRPr lang="ko-KR" altLang="en-US" sz="1013" dirty="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EDB8F96A-ECB2-4CF9-97A9-204AA2D3B4E5}"/>
              </a:ext>
            </a:extLst>
          </p:cNvPr>
          <p:cNvSpPr/>
          <p:nvPr/>
        </p:nvSpPr>
        <p:spPr>
          <a:xfrm>
            <a:off x="1272000" y="444225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24</a:t>
            </a:r>
            <a:endParaRPr lang="ko-KR" altLang="en-US" sz="1013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D3C657A6-6D41-42DF-B78A-91976650FE2E}"/>
              </a:ext>
            </a:extLst>
          </p:cNvPr>
          <p:cNvSpPr/>
          <p:nvPr/>
        </p:nvSpPr>
        <p:spPr>
          <a:xfrm>
            <a:off x="1486898" y="444225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</a:t>
            </a:r>
            <a:endParaRPr lang="ko-KR" altLang="en-US" sz="1013" dirty="0"/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0958E99B-F041-4BB4-992C-FBE6EE42D94C}"/>
              </a:ext>
            </a:extLst>
          </p:cNvPr>
          <p:cNvSpPr/>
          <p:nvPr/>
        </p:nvSpPr>
        <p:spPr>
          <a:xfrm>
            <a:off x="1701796" y="444225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28</a:t>
            </a:r>
            <a:endParaRPr lang="ko-KR" altLang="en-US" sz="1013" dirty="0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BB27A292-683C-45DE-9C14-05E3AC7229DC}"/>
              </a:ext>
            </a:extLst>
          </p:cNvPr>
          <p:cNvSpPr/>
          <p:nvPr/>
        </p:nvSpPr>
        <p:spPr>
          <a:xfrm>
            <a:off x="1916694" y="444225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45</a:t>
            </a:r>
            <a:endParaRPr lang="ko-KR" altLang="en-US" sz="1013" dirty="0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DB7A2552-8B94-4EF7-9F39-98D26E7341CE}"/>
              </a:ext>
            </a:extLst>
          </p:cNvPr>
          <p:cNvSpPr/>
          <p:nvPr/>
        </p:nvSpPr>
        <p:spPr>
          <a:xfrm>
            <a:off x="2133674" y="444225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98</a:t>
            </a:r>
            <a:endParaRPr lang="ko-KR" altLang="en-US" sz="1013" dirty="0"/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D54EAA5B-A288-42D0-9DAC-8623A6F9C8B5}"/>
              </a:ext>
            </a:extLst>
          </p:cNvPr>
          <p:cNvSpPr/>
          <p:nvPr/>
        </p:nvSpPr>
        <p:spPr>
          <a:xfrm>
            <a:off x="2342102" y="4442250"/>
            <a:ext cx="17758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52</a:t>
            </a:r>
            <a:endParaRPr lang="ko-KR" altLang="en-US" sz="1013" dirty="0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A1D6EDD7-034D-41F2-8AEE-493FA0975FF0}"/>
              </a:ext>
            </a:extLst>
          </p:cNvPr>
          <p:cNvSpPr/>
          <p:nvPr/>
        </p:nvSpPr>
        <p:spPr>
          <a:xfrm>
            <a:off x="2550530" y="444225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60</a:t>
            </a:r>
            <a:endParaRPr lang="ko-KR" altLang="en-US" sz="1013" dirty="0"/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04AA5EA7-9E18-4F7B-B2E8-C1FE13041456}"/>
              </a:ext>
            </a:extLst>
          </p:cNvPr>
          <p:cNvSpPr/>
          <p:nvPr/>
        </p:nvSpPr>
        <p:spPr>
          <a:xfrm>
            <a:off x="855144" y="4253387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0</a:t>
            </a:r>
            <a:endParaRPr lang="ko-KR" altLang="en-US" sz="788" dirty="0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C945EF24-3EA0-43CF-AE1C-F7D2D9D1D161}"/>
              </a:ext>
            </a:extLst>
          </p:cNvPr>
          <p:cNvSpPr/>
          <p:nvPr/>
        </p:nvSpPr>
        <p:spPr>
          <a:xfrm>
            <a:off x="1063572" y="4253387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1</a:t>
            </a:r>
            <a:endParaRPr lang="ko-KR" altLang="en-US" sz="788" dirty="0"/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4583055F-D4C1-47D2-8823-01909F8C1C4B}"/>
              </a:ext>
            </a:extLst>
          </p:cNvPr>
          <p:cNvSpPr/>
          <p:nvPr/>
        </p:nvSpPr>
        <p:spPr>
          <a:xfrm>
            <a:off x="1272000" y="4253387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2</a:t>
            </a:r>
            <a:endParaRPr lang="ko-KR" altLang="en-US" sz="788" dirty="0"/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D3565921-7B3C-4D7E-AE50-A9EDF5E2EB45}"/>
              </a:ext>
            </a:extLst>
          </p:cNvPr>
          <p:cNvSpPr/>
          <p:nvPr/>
        </p:nvSpPr>
        <p:spPr>
          <a:xfrm>
            <a:off x="1701796" y="4253387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4</a:t>
            </a:r>
            <a:endParaRPr lang="ko-KR" altLang="en-US" sz="788" dirty="0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89696716-C358-45CF-9038-0029089C20C8}"/>
              </a:ext>
            </a:extLst>
          </p:cNvPr>
          <p:cNvSpPr/>
          <p:nvPr/>
        </p:nvSpPr>
        <p:spPr>
          <a:xfrm>
            <a:off x="1916694" y="4253387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5</a:t>
            </a:r>
            <a:endParaRPr lang="ko-KR" altLang="en-US" sz="788" dirty="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6941CE10-2ADB-4700-A6B3-B84B2D383FBB}"/>
              </a:ext>
            </a:extLst>
          </p:cNvPr>
          <p:cNvSpPr/>
          <p:nvPr/>
        </p:nvSpPr>
        <p:spPr>
          <a:xfrm>
            <a:off x="2133674" y="4253387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6</a:t>
            </a:r>
            <a:endParaRPr lang="ko-KR" altLang="en-US" sz="788" dirty="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939797CB-C986-49E3-A8D1-E10B1B91FC28}"/>
              </a:ext>
            </a:extLst>
          </p:cNvPr>
          <p:cNvSpPr/>
          <p:nvPr/>
        </p:nvSpPr>
        <p:spPr>
          <a:xfrm>
            <a:off x="2342102" y="4253387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7</a:t>
            </a:r>
            <a:endParaRPr lang="ko-KR" altLang="en-US" sz="788" dirty="0"/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F68B7B61-1001-47BD-A540-115998314D40}"/>
              </a:ext>
            </a:extLst>
          </p:cNvPr>
          <p:cNvSpPr/>
          <p:nvPr/>
        </p:nvSpPr>
        <p:spPr>
          <a:xfrm>
            <a:off x="2550530" y="4253387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8</a:t>
            </a:r>
            <a:endParaRPr lang="ko-KR" altLang="en-US" sz="788" dirty="0"/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54E034BD-2144-478D-8915-BAD432E78F47}"/>
              </a:ext>
            </a:extLst>
          </p:cNvPr>
          <p:cNvSpPr/>
          <p:nvPr/>
        </p:nvSpPr>
        <p:spPr>
          <a:xfrm>
            <a:off x="2765428" y="4253387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9</a:t>
            </a:r>
            <a:endParaRPr lang="ko-KR" altLang="en-US" sz="788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FBD86AB-F1D3-443A-AE8A-E9C4188A4DD2}"/>
              </a:ext>
            </a:extLst>
          </p:cNvPr>
          <p:cNvSpPr txBox="1"/>
          <p:nvPr/>
        </p:nvSpPr>
        <p:spPr>
          <a:xfrm>
            <a:off x="441159" y="4250802"/>
            <a:ext cx="42992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index</a:t>
            </a:r>
            <a:endParaRPr lang="ko-KR" altLang="en-US" sz="788" dirty="0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ED8FA69D-E068-42D1-8AA6-5CB06EC61444}"/>
              </a:ext>
            </a:extLst>
          </p:cNvPr>
          <p:cNvSpPr/>
          <p:nvPr/>
        </p:nvSpPr>
        <p:spPr>
          <a:xfrm>
            <a:off x="1482790" y="4253387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3</a:t>
            </a:r>
            <a:endParaRPr lang="ko-KR" altLang="en-US" sz="788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9380825-3F78-40E7-937A-BC94A6205715}"/>
              </a:ext>
            </a:extLst>
          </p:cNvPr>
          <p:cNvSpPr txBox="1"/>
          <p:nvPr/>
        </p:nvSpPr>
        <p:spPr>
          <a:xfrm>
            <a:off x="441158" y="4450119"/>
            <a:ext cx="42511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value</a:t>
            </a:r>
            <a:endParaRPr lang="ko-KR" altLang="en-US" sz="788" dirty="0"/>
          </a:p>
        </p:txBody>
      </p:sp>
      <p:sp>
        <p:nvSpPr>
          <p:cNvPr id="162" name="화살표: 위쪽 161">
            <a:extLst>
              <a:ext uri="{FF2B5EF4-FFF2-40B4-BE49-F238E27FC236}">
                <a16:creationId xmlns:a16="http://schemas.microsoft.com/office/drawing/2014/main" id="{C7301A03-EAFE-46CF-A1A4-104634D04629}"/>
              </a:ext>
            </a:extLst>
          </p:cNvPr>
          <p:cNvSpPr/>
          <p:nvPr/>
        </p:nvSpPr>
        <p:spPr>
          <a:xfrm>
            <a:off x="2833936" y="4683810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63" name="화살표: 위쪽 162">
            <a:extLst>
              <a:ext uri="{FF2B5EF4-FFF2-40B4-BE49-F238E27FC236}">
                <a16:creationId xmlns:a16="http://schemas.microsoft.com/office/drawing/2014/main" id="{35989DBF-E7B7-4B37-9FDF-17EC73ED5071}"/>
              </a:ext>
            </a:extLst>
          </p:cNvPr>
          <p:cNvSpPr/>
          <p:nvPr/>
        </p:nvSpPr>
        <p:spPr>
          <a:xfrm>
            <a:off x="919451" y="4683810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562F1263-E238-412B-A633-21390F0CF377}"/>
              </a:ext>
            </a:extLst>
          </p:cNvPr>
          <p:cNvSpPr/>
          <p:nvPr/>
        </p:nvSpPr>
        <p:spPr>
          <a:xfrm>
            <a:off x="823927" y="4799672"/>
            <a:ext cx="251057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st</a:t>
            </a:r>
            <a:endParaRPr lang="ko-KR" altLang="en-US" sz="788" dirty="0">
              <a:latin typeface="+mn-ea"/>
            </a:endParaRP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484F8EC6-E6C5-43FC-8C38-1FD39D381293}"/>
              </a:ext>
            </a:extLst>
          </p:cNvPr>
          <p:cNvSpPr/>
          <p:nvPr/>
        </p:nvSpPr>
        <p:spPr>
          <a:xfrm>
            <a:off x="2712050" y="4799672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end</a:t>
            </a:r>
            <a:endParaRPr lang="ko-KR" altLang="en-US" sz="788" dirty="0">
              <a:latin typeface="+mn-ea"/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1E53D0CE-B86F-4B57-B43C-CE0147184844}"/>
              </a:ext>
            </a:extLst>
          </p:cNvPr>
          <p:cNvSpPr/>
          <p:nvPr/>
        </p:nvSpPr>
        <p:spPr>
          <a:xfrm>
            <a:off x="341880" y="4011697"/>
            <a:ext cx="2436914" cy="1924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r>
              <a:rPr lang="en-US" altLang="ko-KR" sz="788" b="1" dirty="0"/>
              <a:t>Step 2. </a:t>
            </a:r>
            <a:r>
              <a:rPr lang="ko-KR" altLang="en-US" sz="788" b="1" dirty="0"/>
              <a:t>찾은 </a:t>
            </a:r>
            <a:r>
              <a:rPr lang="en-US" altLang="ko-KR" sz="788" b="1" dirty="0"/>
              <a:t>index</a:t>
            </a:r>
            <a:r>
              <a:rPr lang="ko-KR" altLang="en-US" sz="788" b="1" dirty="0"/>
              <a:t>를 </a:t>
            </a:r>
            <a:r>
              <a:rPr lang="en-US" altLang="ko-KR" sz="788" b="1" dirty="0"/>
              <a:t>div_p(divid point)</a:t>
            </a:r>
            <a:r>
              <a:rPr lang="ko-KR" altLang="en-US" sz="788" b="1" dirty="0"/>
              <a:t> 변수에 입력</a:t>
            </a: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9B12D102-92BF-483E-B0AA-CAF4DD7AE34B}"/>
              </a:ext>
            </a:extLst>
          </p:cNvPr>
          <p:cNvCxnSpPr/>
          <p:nvPr/>
        </p:nvCxnSpPr>
        <p:spPr>
          <a:xfrm flipV="1">
            <a:off x="2120557" y="4264553"/>
            <a:ext cx="0" cy="5978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53E6176-2726-4374-8366-7FEC2707F598}"/>
              </a:ext>
            </a:extLst>
          </p:cNvPr>
          <p:cNvSpPr txBox="1"/>
          <p:nvPr/>
        </p:nvSpPr>
        <p:spPr>
          <a:xfrm>
            <a:off x="1596660" y="6149086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600" dirty="0"/>
              <a:t>&gt;30(b[st])</a:t>
            </a:r>
            <a:endParaRPr lang="ko-KR" altLang="en-US" sz="600" dirty="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D369C259-3D82-46A1-AD52-FBF3A4529915}"/>
              </a:ext>
            </a:extLst>
          </p:cNvPr>
          <p:cNvSpPr/>
          <p:nvPr/>
        </p:nvSpPr>
        <p:spPr>
          <a:xfrm>
            <a:off x="855144" y="5526572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50</a:t>
            </a:r>
            <a:endParaRPr lang="ko-KR" altLang="en-US" sz="1013" dirty="0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63B3B701-29C8-4751-903D-E9C07A92FD06}"/>
              </a:ext>
            </a:extLst>
          </p:cNvPr>
          <p:cNvSpPr/>
          <p:nvPr/>
        </p:nvSpPr>
        <p:spPr>
          <a:xfrm>
            <a:off x="1063572" y="5526572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30</a:t>
            </a:r>
            <a:endParaRPr lang="ko-KR" altLang="en-US" sz="1013" dirty="0"/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5846D387-993C-4E87-B82D-60F22E19564C}"/>
              </a:ext>
            </a:extLst>
          </p:cNvPr>
          <p:cNvSpPr/>
          <p:nvPr/>
        </p:nvSpPr>
        <p:spPr>
          <a:xfrm>
            <a:off x="1272000" y="5526572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24</a:t>
            </a:r>
            <a:endParaRPr lang="ko-KR" altLang="en-US" sz="1013" dirty="0"/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7B471CAB-153D-494F-89B6-725D0CCC08A8}"/>
              </a:ext>
            </a:extLst>
          </p:cNvPr>
          <p:cNvSpPr/>
          <p:nvPr/>
        </p:nvSpPr>
        <p:spPr>
          <a:xfrm>
            <a:off x="1486898" y="5526572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</a:t>
            </a:r>
            <a:endParaRPr lang="ko-KR" altLang="en-US" sz="1013" dirty="0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808BB701-35CF-4D0D-A441-2412CA4D808B}"/>
              </a:ext>
            </a:extLst>
          </p:cNvPr>
          <p:cNvSpPr/>
          <p:nvPr/>
        </p:nvSpPr>
        <p:spPr>
          <a:xfrm>
            <a:off x="1701796" y="5526572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28</a:t>
            </a:r>
            <a:endParaRPr lang="ko-KR" altLang="en-US" sz="1013" dirty="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46C938E3-1509-4517-B254-1623C0E46D76}"/>
              </a:ext>
            </a:extLst>
          </p:cNvPr>
          <p:cNvSpPr/>
          <p:nvPr/>
        </p:nvSpPr>
        <p:spPr>
          <a:xfrm>
            <a:off x="1916694" y="5526572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45</a:t>
            </a:r>
            <a:endParaRPr lang="ko-KR" altLang="en-US" sz="1013" dirty="0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36E3342A-A5B3-4C0F-B92B-CB22C4761B9F}"/>
              </a:ext>
            </a:extLst>
          </p:cNvPr>
          <p:cNvSpPr/>
          <p:nvPr/>
        </p:nvSpPr>
        <p:spPr>
          <a:xfrm>
            <a:off x="2133674" y="5526572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98</a:t>
            </a:r>
            <a:endParaRPr lang="ko-KR" altLang="en-US" sz="1013" dirty="0"/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91042371-53EC-4DA2-9901-7A835EB4DA70}"/>
              </a:ext>
            </a:extLst>
          </p:cNvPr>
          <p:cNvSpPr/>
          <p:nvPr/>
        </p:nvSpPr>
        <p:spPr>
          <a:xfrm>
            <a:off x="2342102" y="5526572"/>
            <a:ext cx="17758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52</a:t>
            </a:r>
            <a:endParaRPr lang="ko-KR" altLang="en-US" sz="1013" dirty="0"/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F28B95DB-8312-42E8-8AAE-2E8BCF6AB96C}"/>
              </a:ext>
            </a:extLst>
          </p:cNvPr>
          <p:cNvSpPr/>
          <p:nvPr/>
        </p:nvSpPr>
        <p:spPr>
          <a:xfrm>
            <a:off x="2550530" y="5526572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60</a:t>
            </a:r>
            <a:endParaRPr lang="ko-KR" altLang="en-US" sz="1013" dirty="0"/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C7193B01-AD7F-433D-BB48-A3E53550D8B2}"/>
              </a:ext>
            </a:extLst>
          </p:cNvPr>
          <p:cNvSpPr/>
          <p:nvPr/>
        </p:nvSpPr>
        <p:spPr>
          <a:xfrm>
            <a:off x="855144" y="5337709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0</a:t>
            </a:r>
            <a:endParaRPr lang="ko-KR" altLang="en-US" sz="788" dirty="0"/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049F3525-AF2A-4C00-B61A-C7A8883BB14C}"/>
              </a:ext>
            </a:extLst>
          </p:cNvPr>
          <p:cNvSpPr/>
          <p:nvPr/>
        </p:nvSpPr>
        <p:spPr>
          <a:xfrm>
            <a:off x="1063572" y="5337709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1</a:t>
            </a:r>
            <a:endParaRPr lang="ko-KR" altLang="en-US" sz="788" dirty="0"/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0FD3D699-87FF-41E9-BC35-2AB1D7EA801D}"/>
              </a:ext>
            </a:extLst>
          </p:cNvPr>
          <p:cNvSpPr/>
          <p:nvPr/>
        </p:nvSpPr>
        <p:spPr>
          <a:xfrm>
            <a:off x="1272000" y="5337709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2</a:t>
            </a:r>
            <a:endParaRPr lang="ko-KR" altLang="en-US" sz="788" dirty="0"/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12743EDA-ACA7-4860-AB57-C821CBB770DF}"/>
              </a:ext>
            </a:extLst>
          </p:cNvPr>
          <p:cNvSpPr/>
          <p:nvPr/>
        </p:nvSpPr>
        <p:spPr>
          <a:xfrm>
            <a:off x="1701796" y="5337709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4</a:t>
            </a:r>
            <a:endParaRPr lang="ko-KR" altLang="en-US" sz="788" dirty="0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F3AD3F21-0F5E-4EC6-B9D6-4BACC6D0DB70}"/>
              </a:ext>
            </a:extLst>
          </p:cNvPr>
          <p:cNvSpPr/>
          <p:nvPr/>
        </p:nvSpPr>
        <p:spPr>
          <a:xfrm>
            <a:off x="1916694" y="5337709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5</a:t>
            </a:r>
            <a:endParaRPr lang="ko-KR" altLang="en-US" sz="788" dirty="0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4CA305FE-4F6F-4267-A7D2-2EC48CA0C92B}"/>
              </a:ext>
            </a:extLst>
          </p:cNvPr>
          <p:cNvSpPr/>
          <p:nvPr/>
        </p:nvSpPr>
        <p:spPr>
          <a:xfrm>
            <a:off x="2133674" y="5337709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6</a:t>
            </a:r>
            <a:endParaRPr lang="ko-KR" altLang="en-US" sz="788" dirty="0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95CB8E0C-D719-4B06-B2CA-83F81DF9F24C}"/>
              </a:ext>
            </a:extLst>
          </p:cNvPr>
          <p:cNvSpPr/>
          <p:nvPr/>
        </p:nvSpPr>
        <p:spPr>
          <a:xfrm>
            <a:off x="2342102" y="5337709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7</a:t>
            </a:r>
            <a:endParaRPr lang="ko-KR" altLang="en-US" sz="788" dirty="0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4E6AFDC0-9913-46F3-8F1F-8497C09F2459}"/>
              </a:ext>
            </a:extLst>
          </p:cNvPr>
          <p:cNvSpPr/>
          <p:nvPr/>
        </p:nvSpPr>
        <p:spPr>
          <a:xfrm>
            <a:off x="2550530" y="5337709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8</a:t>
            </a:r>
            <a:endParaRPr lang="ko-KR" altLang="en-US" sz="788" dirty="0"/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0E165D92-4EC5-4F5E-95AE-091762AC9061}"/>
              </a:ext>
            </a:extLst>
          </p:cNvPr>
          <p:cNvSpPr/>
          <p:nvPr/>
        </p:nvSpPr>
        <p:spPr>
          <a:xfrm>
            <a:off x="2765428" y="5337709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9</a:t>
            </a:r>
            <a:endParaRPr lang="ko-KR" altLang="en-US" sz="788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E615BCB-8F38-479F-A2E6-8214FB918B02}"/>
              </a:ext>
            </a:extLst>
          </p:cNvPr>
          <p:cNvSpPr txBox="1"/>
          <p:nvPr/>
        </p:nvSpPr>
        <p:spPr>
          <a:xfrm>
            <a:off x="441159" y="5335124"/>
            <a:ext cx="42992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index</a:t>
            </a:r>
            <a:endParaRPr lang="ko-KR" altLang="en-US" sz="788" dirty="0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F958E859-8DE5-4032-87DA-D0DF0639499A}"/>
              </a:ext>
            </a:extLst>
          </p:cNvPr>
          <p:cNvSpPr/>
          <p:nvPr/>
        </p:nvSpPr>
        <p:spPr>
          <a:xfrm>
            <a:off x="1482790" y="5337709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3</a:t>
            </a:r>
            <a:endParaRPr lang="ko-KR" altLang="en-US" sz="788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112961A-2547-4F7E-8448-E9B92A2973E9}"/>
              </a:ext>
            </a:extLst>
          </p:cNvPr>
          <p:cNvSpPr txBox="1"/>
          <p:nvPr/>
        </p:nvSpPr>
        <p:spPr>
          <a:xfrm>
            <a:off x="441158" y="5534441"/>
            <a:ext cx="42511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value</a:t>
            </a:r>
            <a:endParaRPr lang="ko-KR" altLang="en-US" sz="788" dirty="0"/>
          </a:p>
        </p:txBody>
      </p:sp>
      <p:sp>
        <p:nvSpPr>
          <p:cNvPr id="190" name="화살표: 위쪽 189">
            <a:extLst>
              <a:ext uri="{FF2B5EF4-FFF2-40B4-BE49-F238E27FC236}">
                <a16:creationId xmlns:a16="http://schemas.microsoft.com/office/drawing/2014/main" id="{503C4B7A-D828-4FCE-8719-62B0BD5A21F4}"/>
              </a:ext>
            </a:extLst>
          </p:cNvPr>
          <p:cNvSpPr/>
          <p:nvPr/>
        </p:nvSpPr>
        <p:spPr>
          <a:xfrm>
            <a:off x="2833936" y="5768132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91" name="화살표: 위쪽 190">
            <a:extLst>
              <a:ext uri="{FF2B5EF4-FFF2-40B4-BE49-F238E27FC236}">
                <a16:creationId xmlns:a16="http://schemas.microsoft.com/office/drawing/2014/main" id="{ADB0C301-B03E-41F1-89A5-C5F7EA30C1F7}"/>
              </a:ext>
            </a:extLst>
          </p:cNvPr>
          <p:cNvSpPr/>
          <p:nvPr/>
        </p:nvSpPr>
        <p:spPr>
          <a:xfrm>
            <a:off x="936470" y="5768132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125E4EF5-8ECA-446A-BBEE-04C95CC8420B}"/>
              </a:ext>
            </a:extLst>
          </p:cNvPr>
          <p:cNvSpPr/>
          <p:nvPr/>
        </p:nvSpPr>
        <p:spPr>
          <a:xfrm>
            <a:off x="840946" y="5883994"/>
            <a:ext cx="251057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st</a:t>
            </a:r>
            <a:endParaRPr lang="ko-KR" altLang="en-US" sz="788" dirty="0">
              <a:latin typeface="+mn-ea"/>
            </a:endParaRPr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BC78C48C-3EF5-473A-BE28-71BC88E80BBA}"/>
              </a:ext>
            </a:extLst>
          </p:cNvPr>
          <p:cNvSpPr/>
          <p:nvPr/>
        </p:nvSpPr>
        <p:spPr>
          <a:xfrm>
            <a:off x="2712050" y="5883994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end</a:t>
            </a:r>
            <a:endParaRPr lang="ko-KR" altLang="en-US" sz="788" dirty="0">
              <a:latin typeface="+mn-ea"/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E618FD3A-C629-42EB-9373-CDC9B49E9F62}"/>
              </a:ext>
            </a:extLst>
          </p:cNvPr>
          <p:cNvSpPr/>
          <p:nvPr/>
        </p:nvSpPr>
        <p:spPr>
          <a:xfrm>
            <a:off x="341880" y="4976338"/>
            <a:ext cx="2436914" cy="3099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r>
              <a:rPr lang="en-US" altLang="ko-KR" sz="788" b="1" dirty="0"/>
              <a:t>Step 3. divid_point</a:t>
            </a:r>
            <a:r>
              <a:rPr lang="ko-KR" altLang="en-US" sz="788" b="1" dirty="0"/>
              <a:t>기준으로 왼쪽</a:t>
            </a:r>
            <a:r>
              <a:rPr lang="en-US" altLang="ko-KR" sz="788" b="1" dirty="0"/>
              <a:t>/</a:t>
            </a:r>
            <a:r>
              <a:rPr lang="ko-KR" altLang="en-US" sz="788" b="1" dirty="0"/>
              <a:t>오른쪽 트리 구별</a:t>
            </a:r>
            <a:r>
              <a:rPr lang="en-US" altLang="ko-KR" sz="788" b="1" dirty="0"/>
              <a:t>, </a:t>
            </a:r>
            <a:r>
              <a:rPr lang="ko-KR" altLang="en-US" sz="788" b="1" dirty="0"/>
              <a:t>각각의 트리에서 </a:t>
            </a:r>
            <a:r>
              <a:rPr lang="en-US" altLang="ko-KR" sz="788" b="1" dirty="0"/>
              <a:t>step1</a:t>
            </a:r>
            <a:r>
              <a:rPr lang="ko-KR" altLang="en-US" sz="788" b="1" dirty="0"/>
              <a:t>연산 재귀로 반복진행</a:t>
            </a:r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61420A09-9E29-4D4E-ACEB-AB51B5FCD97A}"/>
              </a:ext>
            </a:extLst>
          </p:cNvPr>
          <p:cNvCxnSpPr/>
          <p:nvPr/>
        </p:nvCxnSpPr>
        <p:spPr>
          <a:xfrm flipV="1">
            <a:off x="2120557" y="5348875"/>
            <a:ext cx="0" cy="5978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9" name="화살표: 위쪽 198">
            <a:extLst>
              <a:ext uri="{FF2B5EF4-FFF2-40B4-BE49-F238E27FC236}">
                <a16:creationId xmlns:a16="http://schemas.microsoft.com/office/drawing/2014/main" id="{A8BFD8DB-0DCF-4CF0-A072-8C435FE33C96}"/>
              </a:ext>
            </a:extLst>
          </p:cNvPr>
          <p:cNvSpPr/>
          <p:nvPr/>
        </p:nvSpPr>
        <p:spPr>
          <a:xfrm>
            <a:off x="2213454" y="5768132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BE026FA4-691C-46F7-83F6-F89225990A20}"/>
              </a:ext>
            </a:extLst>
          </p:cNvPr>
          <p:cNvSpPr/>
          <p:nvPr/>
        </p:nvSpPr>
        <p:spPr>
          <a:xfrm>
            <a:off x="2091568" y="5933524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st/</a:t>
            </a:r>
          </a:p>
          <a:p>
            <a:pPr algn="ctr"/>
            <a:r>
              <a:rPr lang="en-US" altLang="ko-KR" sz="788" dirty="0">
                <a:latin typeface="+mn-ea"/>
              </a:rPr>
              <a:t>end</a:t>
            </a:r>
            <a:endParaRPr lang="ko-KR" altLang="en-US" sz="788" dirty="0">
              <a:latin typeface="+mn-ea"/>
            </a:endParaRP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ADF58AFA-CFF7-4340-9D93-A57989777A8E}"/>
              </a:ext>
            </a:extLst>
          </p:cNvPr>
          <p:cNvCxnSpPr>
            <a:cxnSpLocks/>
            <a:stCxn id="251" idx="2"/>
          </p:cNvCxnSpPr>
          <p:nvPr/>
        </p:nvCxnSpPr>
        <p:spPr>
          <a:xfrm flipH="1">
            <a:off x="1107145" y="6670812"/>
            <a:ext cx="138232" cy="47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325EAEF3-54C8-41EF-B369-F79A29E490A0}"/>
              </a:ext>
            </a:extLst>
          </p:cNvPr>
          <p:cNvCxnSpPr>
            <a:cxnSpLocks/>
            <a:stCxn id="202" idx="2"/>
            <a:endCxn id="381" idx="0"/>
          </p:cNvCxnSpPr>
          <p:nvPr/>
        </p:nvCxnSpPr>
        <p:spPr>
          <a:xfrm>
            <a:off x="2439975" y="5768133"/>
            <a:ext cx="943350" cy="50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F822B240-709B-4E45-983B-A1F7E13CE808}"/>
              </a:ext>
            </a:extLst>
          </p:cNvPr>
          <p:cNvSpPr/>
          <p:nvPr/>
        </p:nvSpPr>
        <p:spPr>
          <a:xfrm>
            <a:off x="727399" y="642997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30</a:t>
            </a:r>
            <a:endParaRPr lang="ko-KR" altLang="en-US" sz="1013" dirty="0"/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72EF21A3-E283-48F1-AA7E-26604176A0BC}"/>
              </a:ext>
            </a:extLst>
          </p:cNvPr>
          <p:cNvSpPr/>
          <p:nvPr/>
        </p:nvSpPr>
        <p:spPr>
          <a:xfrm>
            <a:off x="935827" y="642997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24</a:t>
            </a:r>
            <a:endParaRPr lang="ko-KR" altLang="en-US" sz="1013" dirty="0"/>
          </a:p>
        </p:txBody>
      </p:sp>
      <p:sp>
        <p:nvSpPr>
          <p:cNvPr id="232" name="사각형: 둥근 모서리 231">
            <a:extLst>
              <a:ext uri="{FF2B5EF4-FFF2-40B4-BE49-F238E27FC236}">
                <a16:creationId xmlns:a16="http://schemas.microsoft.com/office/drawing/2014/main" id="{901BA482-BC92-4805-A508-B0E32A02C8F5}"/>
              </a:ext>
            </a:extLst>
          </p:cNvPr>
          <p:cNvSpPr/>
          <p:nvPr/>
        </p:nvSpPr>
        <p:spPr>
          <a:xfrm>
            <a:off x="1150725" y="642997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</a:t>
            </a:r>
            <a:endParaRPr lang="ko-KR" altLang="en-US" sz="1013" dirty="0"/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AE79EBEB-188A-42DA-9631-BEEA87B09F72}"/>
              </a:ext>
            </a:extLst>
          </p:cNvPr>
          <p:cNvSpPr/>
          <p:nvPr/>
        </p:nvSpPr>
        <p:spPr>
          <a:xfrm>
            <a:off x="1365623" y="642997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28</a:t>
            </a:r>
            <a:endParaRPr lang="ko-KR" altLang="en-US" sz="1013" dirty="0"/>
          </a:p>
        </p:txBody>
      </p:sp>
      <p:sp>
        <p:nvSpPr>
          <p:cNvPr id="234" name="사각형: 둥근 모서리 233">
            <a:extLst>
              <a:ext uri="{FF2B5EF4-FFF2-40B4-BE49-F238E27FC236}">
                <a16:creationId xmlns:a16="http://schemas.microsoft.com/office/drawing/2014/main" id="{BB1FF5AB-48FB-4B3D-AA87-423F5426968B}"/>
              </a:ext>
            </a:extLst>
          </p:cNvPr>
          <p:cNvSpPr/>
          <p:nvPr/>
        </p:nvSpPr>
        <p:spPr>
          <a:xfrm>
            <a:off x="1580521" y="642997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45</a:t>
            </a:r>
            <a:endParaRPr lang="ko-KR" altLang="en-US" sz="1013" dirty="0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FB2C745-9D75-4B62-86A1-E877B02E03C6}"/>
              </a:ext>
            </a:extLst>
          </p:cNvPr>
          <p:cNvSpPr/>
          <p:nvPr/>
        </p:nvSpPr>
        <p:spPr>
          <a:xfrm>
            <a:off x="727399" y="6241116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1</a:t>
            </a:r>
            <a:endParaRPr lang="ko-KR" altLang="en-US" sz="788" dirty="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98ABCC4B-4E4C-44E8-A881-3F2FF3225AEB}"/>
              </a:ext>
            </a:extLst>
          </p:cNvPr>
          <p:cNvSpPr/>
          <p:nvPr/>
        </p:nvSpPr>
        <p:spPr>
          <a:xfrm>
            <a:off x="935827" y="6241116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2</a:t>
            </a:r>
            <a:endParaRPr lang="ko-KR" altLang="en-US" sz="788" dirty="0"/>
          </a:p>
        </p:txBody>
      </p:sp>
      <p:sp>
        <p:nvSpPr>
          <p:cNvPr id="238" name="사각형: 둥근 모서리 237">
            <a:extLst>
              <a:ext uri="{FF2B5EF4-FFF2-40B4-BE49-F238E27FC236}">
                <a16:creationId xmlns:a16="http://schemas.microsoft.com/office/drawing/2014/main" id="{B11E965D-174B-47B1-A4CC-F7EDB587B148}"/>
              </a:ext>
            </a:extLst>
          </p:cNvPr>
          <p:cNvSpPr/>
          <p:nvPr/>
        </p:nvSpPr>
        <p:spPr>
          <a:xfrm>
            <a:off x="1365623" y="6241116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4</a:t>
            </a:r>
            <a:endParaRPr lang="ko-KR" altLang="en-US" sz="788" dirty="0"/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457394B0-5D7C-44CA-9F00-DEECD8A33240}"/>
              </a:ext>
            </a:extLst>
          </p:cNvPr>
          <p:cNvSpPr/>
          <p:nvPr/>
        </p:nvSpPr>
        <p:spPr>
          <a:xfrm>
            <a:off x="1580521" y="6241116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5</a:t>
            </a:r>
            <a:endParaRPr lang="ko-KR" altLang="en-US" sz="788" dirty="0"/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13E94857-C58A-4597-9271-9577962BD754}"/>
              </a:ext>
            </a:extLst>
          </p:cNvPr>
          <p:cNvSpPr/>
          <p:nvPr/>
        </p:nvSpPr>
        <p:spPr>
          <a:xfrm>
            <a:off x="1797501" y="6241116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6</a:t>
            </a:r>
            <a:endParaRPr lang="ko-KR" altLang="en-US" sz="788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3AD4D04-20AE-4207-8FA4-97F3EA831ED4}"/>
              </a:ext>
            </a:extLst>
          </p:cNvPr>
          <p:cNvSpPr txBox="1"/>
          <p:nvPr/>
        </p:nvSpPr>
        <p:spPr>
          <a:xfrm>
            <a:off x="323285" y="6238531"/>
            <a:ext cx="42992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index</a:t>
            </a:r>
            <a:endParaRPr lang="ko-KR" altLang="en-US" sz="788" dirty="0"/>
          </a:p>
        </p:txBody>
      </p: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6A7EDEA7-1D0B-4DA7-A52D-8A1507F139E5}"/>
              </a:ext>
            </a:extLst>
          </p:cNvPr>
          <p:cNvSpPr/>
          <p:nvPr/>
        </p:nvSpPr>
        <p:spPr>
          <a:xfrm>
            <a:off x="1146617" y="6241116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3</a:t>
            </a:r>
            <a:endParaRPr lang="ko-KR" altLang="en-US" sz="788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EA757DA-80B7-4C7A-ACC4-45E47F63B973}"/>
              </a:ext>
            </a:extLst>
          </p:cNvPr>
          <p:cNvSpPr txBox="1"/>
          <p:nvPr/>
        </p:nvSpPr>
        <p:spPr>
          <a:xfrm>
            <a:off x="323284" y="6437848"/>
            <a:ext cx="42511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value</a:t>
            </a:r>
            <a:endParaRPr lang="ko-KR" altLang="en-US" sz="788" dirty="0"/>
          </a:p>
        </p:txBody>
      </p:sp>
      <p:sp>
        <p:nvSpPr>
          <p:cNvPr id="246" name="화살표: 위쪽 245">
            <a:extLst>
              <a:ext uri="{FF2B5EF4-FFF2-40B4-BE49-F238E27FC236}">
                <a16:creationId xmlns:a16="http://schemas.microsoft.com/office/drawing/2014/main" id="{0BB9F67E-B934-45A9-BA4F-9057357B388F}"/>
              </a:ext>
            </a:extLst>
          </p:cNvPr>
          <p:cNvSpPr/>
          <p:nvPr/>
        </p:nvSpPr>
        <p:spPr>
          <a:xfrm>
            <a:off x="1520513" y="7594036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47" name="사각형: 둥근 모서리 246">
            <a:extLst>
              <a:ext uri="{FF2B5EF4-FFF2-40B4-BE49-F238E27FC236}">
                <a16:creationId xmlns:a16="http://schemas.microsoft.com/office/drawing/2014/main" id="{B6D62DD9-D966-4C27-A179-2C1A3750EFBC}"/>
              </a:ext>
            </a:extLst>
          </p:cNvPr>
          <p:cNvSpPr/>
          <p:nvPr/>
        </p:nvSpPr>
        <p:spPr>
          <a:xfrm>
            <a:off x="1398627" y="7709898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end</a:t>
            </a:r>
            <a:endParaRPr lang="ko-KR" altLang="en-US" sz="788" dirty="0">
              <a:latin typeface="+mn-ea"/>
            </a:endParaRPr>
          </a:p>
        </p:txBody>
      </p: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484111E7-629F-4901-B9FB-C6AADC34B466}"/>
              </a:ext>
            </a:extLst>
          </p:cNvPr>
          <p:cNvCxnSpPr/>
          <p:nvPr/>
        </p:nvCxnSpPr>
        <p:spPr>
          <a:xfrm flipV="1">
            <a:off x="1569091" y="6256020"/>
            <a:ext cx="0" cy="5978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4858CC5D-17EE-4301-9F47-22568900EC4E}"/>
              </a:ext>
            </a:extLst>
          </p:cNvPr>
          <p:cNvSpPr txBox="1"/>
          <p:nvPr/>
        </p:nvSpPr>
        <p:spPr>
          <a:xfrm>
            <a:off x="1880744" y="4843919"/>
            <a:ext cx="35586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/>
              <a:t>&gt;50(b[st])</a:t>
            </a:r>
            <a:endParaRPr lang="ko-KR" altLang="en-US" sz="700" dirty="0"/>
          </a:p>
        </p:txBody>
      </p:sp>
      <p:sp>
        <p:nvSpPr>
          <p:cNvPr id="277" name="화살표: 위쪽 276">
            <a:extLst>
              <a:ext uri="{FF2B5EF4-FFF2-40B4-BE49-F238E27FC236}">
                <a16:creationId xmlns:a16="http://schemas.microsoft.com/office/drawing/2014/main" id="{86CC4518-7A4C-4FE9-8A68-3FF600047133}"/>
              </a:ext>
            </a:extLst>
          </p:cNvPr>
          <p:cNvSpPr/>
          <p:nvPr/>
        </p:nvSpPr>
        <p:spPr>
          <a:xfrm>
            <a:off x="1652174" y="6683820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78" name="사각형: 둥근 모서리 277">
            <a:extLst>
              <a:ext uri="{FF2B5EF4-FFF2-40B4-BE49-F238E27FC236}">
                <a16:creationId xmlns:a16="http://schemas.microsoft.com/office/drawing/2014/main" id="{4AF42BA8-51FB-43A0-B40D-0D67820EA66F}"/>
              </a:ext>
            </a:extLst>
          </p:cNvPr>
          <p:cNvSpPr/>
          <p:nvPr/>
        </p:nvSpPr>
        <p:spPr>
          <a:xfrm>
            <a:off x="1530288" y="6849212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st/</a:t>
            </a:r>
          </a:p>
          <a:p>
            <a:pPr algn="ctr"/>
            <a:r>
              <a:rPr lang="en-US" altLang="ko-KR" sz="788" dirty="0">
                <a:latin typeface="+mn-ea"/>
              </a:rPr>
              <a:t>end</a:t>
            </a:r>
            <a:endParaRPr lang="ko-KR" altLang="en-US" sz="788" dirty="0">
              <a:latin typeface="+mn-ea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2B75A71F-E23E-4F8E-9B73-7D30AD04280C}"/>
              </a:ext>
            </a:extLst>
          </p:cNvPr>
          <p:cNvSpPr/>
          <p:nvPr/>
        </p:nvSpPr>
        <p:spPr>
          <a:xfrm>
            <a:off x="999079" y="7160471"/>
            <a:ext cx="213738" cy="413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사각형: 둥근 모서리 281">
            <a:extLst>
              <a:ext uri="{FF2B5EF4-FFF2-40B4-BE49-F238E27FC236}">
                <a16:creationId xmlns:a16="http://schemas.microsoft.com/office/drawing/2014/main" id="{B03BA722-58F3-42E1-98AF-0AB36BA6F848}"/>
              </a:ext>
            </a:extLst>
          </p:cNvPr>
          <p:cNvSpPr/>
          <p:nvPr/>
        </p:nvSpPr>
        <p:spPr>
          <a:xfrm>
            <a:off x="798793" y="7333386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24</a:t>
            </a:r>
            <a:endParaRPr lang="ko-KR" altLang="en-US" sz="1013" dirty="0"/>
          </a:p>
        </p:txBody>
      </p:sp>
      <p:sp>
        <p:nvSpPr>
          <p:cNvPr id="283" name="사각형: 둥근 모서리 282">
            <a:extLst>
              <a:ext uri="{FF2B5EF4-FFF2-40B4-BE49-F238E27FC236}">
                <a16:creationId xmlns:a16="http://schemas.microsoft.com/office/drawing/2014/main" id="{AEA3BCC7-0661-48DD-8D2A-49ADC1FED7DD}"/>
              </a:ext>
            </a:extLst>
          </p:cNvPr>
          <p:cNvSpPr/>
          <p:nvPr/>
        </p:nvSpPr>
        <p:spPr>
          <a:xfrm>
            <a:off x="1013691" y="7333386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</a:t>
            </a:r>
            <a:endParaRPr lang="ko-KR" altLang="en-US" sz="1013" dirty="0"/>
          </a:p>
        </p:txBody>
      </p:sp>
      <p:sp>
        <p:nvSpPr>
          <p:cNvPr id="284" name="사각형: 둥근 모서리 283">
            <a:extLst>
              <a:ext uri="{FF2B5EF4-FFF2-40B4-BE49-F238E27FC236}">
                <a16:creationId xmlns:a16="http://schemas.microsoft.com/office/drawing/2014/main" id="{A76EABAC-BE62-4F8E-9A11-AD1A34EF784E}"/>
              </a:ext>
            </a:extLst>
          </p:cNvPr>
          <p:cNvSpPr/>
          <p:nvPr/>
        </p:nvSpPr>
        <p:spPr>
          <a:xfrm>
            <a:off x="1228589" y="7333386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28</a:t>
            </a:r>
            <a:endParaRPr lang="ko-KR" altLang="en-US" sz="1013" dirty="0"/>
          </a:p>
        </p:txBody>
      </p:sp>
      <p:sp>
        <p:nvSpPr>
          <p:cNvPr id="285" name="사각형: 둥근 모서리 284">
            <a:extLst>
              <a:ext uri="{FF2B5EF4-FFF2-40B4-BE49-F238E27FC236}">
                <a16:creationId xmlns:a16="http://schemas.microsoft.com/office/drawing/2014/main" id="{4641D472-A4B9-4B9A-B704-903008215FF0}"/>
              </a:ext>
            </a:extLst>
          </p:cNvPr>
          <p:cNvSpPr/>
          <p:nvPr/>
        </p:nvSpPr>
        <p:spPr>
          <a:xfrm>
            <a:off x="798793" y="7144523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2</a:t>
            </a:r>
            <a:endParaRPr lang="ko-KR" altLang="en-US" sz="788" dirty="0"/>
          </a:p>
        </p:txBody>
      </p:sp>
      <p:sp>
        <p:nvSpPr>
          <p:cNvPr id="286" name="사각형: 둥근 모서리 285">
            <a:extLst>
              <a:ext uri="{FF2B5EF4-FFF2-40B4-BE49-F238E27FC236}">
                <a16:creationId xmlns:a16="http://schemas.microsoft.com/office/drawing/2014/main" id="{6ADB671B-117F-4CA2-9EFB-515747A56171}"/>
              </a:ext>
            </a:extLst>
          </p:cNvPr>
          <p:cNvSpPr/>
          <p:nvPr/>
        </p:nvSpPr>
        <p:spPr>
          <a:xfrm>
            <a:off x="1228589" y="7144523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4</a:t>
            </a:r>
            <a:endParaRPr lang="ko-KR" altLang="en-US" sz="788" dirty="0"/>
          </a:p>
        </p:txBody>
      </p:sp>
      <p:sp>
        <p:nvSpPr>
          <p:cNvPr id="287" name="사각형: 둥근 모서리 286">
            <a:extLst>
              <a:ext uri="{FF2B5EF4-FFF2-40B4-BE49-F238E27FC236}">
                <a16:creationId xmlns:a16="http://schemas.microsoft.com/office/drawing/2014/main" id="{0FEEEB37-7462-453A-9699-564D7B8703BC}"/>
              </a:ext>
            </a:extLst>
          </p:cNvPr>
          <p:cNvSpPr/>
          <p:nvPr/>
        </p:nvSpPr>
        <p:spPr>
          <a:xfrm>
            <a:off x="1009583" y="7144523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3</a:t>
            </a:r>
            <a:endParaRPr lang="ko-KR" altLang="en-US" sz="788" dirty="0"/>
          </a:p>
        </p:txBody>
      </p: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1946F382-89F6-4AA1-A56F-667C814B2C99}"/>
              </a:ext>
            </a:extLst>
          </p:cNvPr>
          <p:cNvCxnSpPr>
            <a:cxnSpLocks/>
            <a:stCxn id="201" idx="2"/>
          </p:cNvCxnSpPr>
          <p:nvPr/>
        </p:nvCxnSpPr>
        <p:spPr>
          <a:xfrm flipH="1">
            <a:off x="1356567" y="5766799"/>
            <a:ext cx="233446" cy="45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3" name="화살표: 위쪽 292">
            <a:extLst>
              <a:ext uri="{FF2B5EF4-FFF2-40B4-BE49-F238E27FC236}">
                <a16:creationId xmlns:a16="http://schemas.microsoft.com/office/drawing/2014/main" id="{F5CFD9CC-A925-4C73-AB7D-F644A5B447CF}"/>
              </a:ext>
            </a:extLst>
          </p:cNvPr>
          <p:cNvSpPr/>
          <p:nvPr/>
        </p:nvSpPr>
        <p:spPr>
          <a:xfrm>
            <a:off x="860562" y="7594036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94" name="사각형: 둥근 모서리 293">
            <a:extLst>
              <a:ext uri="{FF2B5EF4-FFF2-40B4-BE49-F238E27FC236}">
                <a16:creationId xmlns:a16="http://schemas.microsoft.com/office/drawing/2014/main" id="{665AFD68-024F-4732-AA9C-BD95A7600F19}"/>
              </a:ext>
            </a:extLst>
          </p:cNvPr>
          <p:cNvSpPr/>
          <p:nvPr/>
        </p:nvSpPr>
        <p:spPr>
          <a:xfrm>
            <a:off x="765038" y="7709898"/>
            <a:ext cx="251057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st</a:t>
            </a:r>
            <a:endParaRPr lang="ko-KR" altLang="en-US" sz="788" dirty="0">
              <a:latin typeface="+mn-ea"/>
            </a:endParaRPr>
          </a:p>
        </p:txBody>
      </p:sp>
      <p:sp>
        <p:nvSpPr>
          <p:cNvPr id="295" name="사각형: 둥근 모서리 294">
            <a:extLst>
              <a:ext uri="{FF2B5EF4-FFF2-40B4-BE49-F238E27FC236}">
                <a16:creationId xmlns:a16="http://schemas.microsoft.com/office/drawing/2014/main" id="{7D45732D-3B11-4586-A098-FF641737576F}"/>
              </a:ext>
            </a:extLst>
          </p:cNvPr>
          <p:cNvSpPr/>
          <p:nvPr/>
        </p:nvSpPr>
        <p:spPr>
          <a:xfrm>
            <a:off x="1463551" y="7144523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5</a:t>
            </a:r>
            <a:endParaRPr lang="ko-KR" altLang="en-US" sz="788" dirty="0"/>
          </a:p>
        </p:txBody>
      </p: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E5A32DC8-572D-4568-9CB5-D762821E8AC6}"/>
              </a:ext>
            </a:extLst>
          </p:cNvPr>
          <p:cNvCxnSpPr/>
          <p:nvPr/>
        </p:nvCxnSpPr>
        <p:spPr>
          <a:xfrm flipV="1">
            <a:off x="1212817" y="7179038"/>
            <a:ext cx="0" cy="5978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8" name="화살표: 위쪽 297">
            <a:extLst>
              <a:ext uri="{FF2B5EF4-FFF2-40B4-BE49-F238E27FC236}">
                <a16:creationId xmlns:a16="http://schemas.microsoft.com/office/drawing/2014/main" id="{2AE1DA66-3997-46E8-B174-5CAE268BA9FF}"/>
              </a:ext>
            </a:extLst>
          </p:cNvPr>
          <p:cNvSpPr/>
          <p:nvPr/>
        </p:nvSpPr>
        <p:spPr>
          <a:xfrm>
            <a:off x="809360" y="6679248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99" name="사각형: 둥근 모서리 298">
            <a:extLst>
              <a:ext uri="{FF2B5EF4-FFF2-40B4-BE49-F238E27FC236}">
                <a16:creationId xmlns:a16="http://schemas.microsoft.com/office/drawing/2014/main" id="{598E073A-C217-46BE-9412-9A1DDD8BAA5F}"/>
              </a:ext>
            </a:extLst>
          </p:cNvPr>
          <p:cNvSpPr/>
          <p:nvPr/>
        </p:nvSpPr>
        <p:spPr>
          <a:xfrm>
            <a:off x="713836" y="6795110"/>
            <a:ext cx="251057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st</a:t>
            </a:r>
            <a:endParaRPr lang="ko-KR" altLang="en-US" sz="788" dirty="0">
              <a:latin typeface="+mn-ea"/>
            </a:endParaRPr>
          </a:p>
        </p:txBody>
      </p:sp>
      <p:sp>
        <p:nvSpPr>
          <p:cNvPr id="300" name="화살표: 위쪽 299">
            <a:extLst>
              <a:ext uri="{FF2B5EF4-FFF2-40B4-BE49-F238E27FC236}">
                <a16:creationId xmlns:a16="http://schemas.microsoft.com/office/drawing/2014/main" id="{68779098-2DD0-4D6D-82D4-0FD83CE62FF4}"/>
              </a:ext>
            </a:extLst>
          </p:cNvPr>
          <p:cNvSpPr/>
          <p:nvPr/>
        </p:nvSpPr>
        <p:spPr>
          <a:xfrm>
            <a:off x="1860415" y="6676233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301" name="사각형: 둥근 모서리 300">
            <a:extLst>
              <a:ext uri="{FF2B5EF4-FFF2-40B4-BE49-F238E27FC236}">
                <a16:creationId xmlns:a16="http://schemas.microsoft.com/office/drawing/2014/main" id="{993BB29E-4799-4672-9F33-A9A9C15F896E}"/>
              </a:ext>
            </a:extLst>
          </p:cNvPr>
          <p:cNvSpPr/>
          <p:nvPr/>
        </p:nvSpPr>
        <p:spPr>
          <a:xfrm>
            <a:off x="1738529" y="6792095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end</a:t>
            </a:r>
            <a:endParaRPr lang="ko-KR" altLang="en-US" sz="788" dirty="0">
              <a:latin typeface="+mn-ea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E5B79265-73D7-443C-95AB-450014FBE27F}"/>
              </a:ext>
            </a:extLst>
          </p:cNvPr>
          <p:cNvSpPr txBox="1"/>
          <p:nvPr/>
        </p:nvSpPr>
        <p:spPr>
          <a:xfrm>
            <a:off x="384245" y="7134802"/>
            <a:ext cx="42992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index</a:t>
            </a:r>
            <a:endParaRPr lang="ko-KR" altLang="en-US" sz="788" dirty="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4F4B77E2-C191-4CE2-B280-7471041567DF}"/>
              </a:ext>
            </a:extLst>
          </p:cNvPr>
          <p:cNvSpPr txBox="1"/>
          <p:nvPr/>
        </p:nvSpPr>
        <p:spPr>
          <a:xfrm>
            <a:off x="384244" y="7334119"/>
            <a:ext cx="42511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value</a:t>
            </a:r>
            <a:endParaRPr lang="ko-KR" altLang="en-US" sz="788" dirty="0"/>
          </a:p>
        </p:txBody>
      </p:sp>
      <p:sp>
        <p:nvSpPr>
          <p:cNvPr id="306" name="화살표: 위쪽 305">
            <a:extLst>
              <a:ext uri="{FF2B5EF4-FFF2-40B4-BE49-F238E27FC236}">
                <a16:creationId xmlns:a16="http://schemas.microsoft.com/office/drawing/2014/main" id="{332A43CB-D6E4-4791-A18A-4527669BDE78}"/>
              </a:ext>
            </a:extLst>
          </p:cNvPr>
          <p:cNvSpPr/>
          <p:nvPr/>
        </p:nvSpPr>
        <p:spPr>
          <a:xfrm>
            <a:off x="1292041" y="7591092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307" name="사각형: 둥근 모서리 306">
            <a:extLst>
              <a:ext uri="{FF2B5EF4-FFF2-40B4-BE49-F238E27FC236}">
                <a16:creationId xmlns:a16="http://schemas.microsoft.com/office/drawing/2014/main" id="{C7D0B1C5-47C2-4578-A42D-B1AEC3A66FE4}"/>
              </a:ext>
            </a:extLst>
          </p:cNvPr>
          <p:cNvSpPr/>
          <p:nvPr/>
        </p:nvSpPr>
        <p:spPr>
          <a:xfrm>
            <a:off x="1170155" y="7756484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st/</a:t>
            </a:r>
          </a:p>
          <a:p>
            <a:pPr algn="ctr"/>
            <a:r>
              <a:rPr lang="en-US" altLang="ko-KR" sz="788" dirty="0">
                <a:latin typeface="+mn-ea"/>
              </a:rPr>
              <a:t>end</a:t>
            </a:r>
            <a:endParaRPr lang="ko-KR" altLang="en-US" sz="788" dirty="0">
              <a:latin typeface="+mn-ea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40712CE5-44B4-422E-B8A9-676F18C2E642}"/>
              </a:ext>
            </a:extLst>
          </p:cNvPr>
          <p:cNvSpPr txBox="1"/>
          <p:nvPr/>
        </p:nvSpPr>
        <p:spPr>
          <a:xfrm>
            <a:off x="1230574" y="7061585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600" dirty="0"/>
              <a:t>&gt;24(b[st])</a:t>
            </a:r>
            <a:endParaRPr lang="ko-KR" altLang="en-US" sz="600" dirty="0"/>
          </a:p>
        </p:txBody>
      </p:sp>
      <p:sp>
        <p:nvSpPr>
          <p:cNvPr id="311" name="사각형: 둥근 모서리 310">
            <a:extLst>
              <a:ext uri="{FF2B5EF4-FFF2-40B4-BE49-F238E27FC236}">
                <a16:creationId xmlns:a16="http://schemas.microsoft.com/office/drawing/2014/main" id="{54977BD0-626F-4BB4-A6D9-1D7CB8DF5075}"/>
              </a:ext>
            </a:extLst>
          </p:cNvPr>
          <p:cNvSpPr/>
          <p:nvPr/>
        </p:nvSpPr>
        <p:spPr>
          <a:xfrm>
            <a:off x="921990" y="8697813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end</a:t>
            </a:r>
            <a:endParaRPr lang="ko-KR" altLang="en-US" sz="788" dirty="0">
              <a:latin typeface="+mn-ea"/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4E4029AA-56DF-49DE-A864-7259BB817587}"/>
              </a:ext>
            </a:extLst>
          </p:cNvPr>
          <p:cNvSpPr/>
          <p:nvPr/>
        </p:nvSpPr>
        <p:spPr>
          <a:xfrm>
            <a:off x="756269" y="8148386"/>
            <a:ext cx="213738" cy="413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사각형: 둥근 모서리 313">
            <a:extLst>
              <a:ext uri="{FF2B5EF4-FFF2-40B4-BE49-F238E27FC236}">
                <a16:creationId xmlns:a16="http://schemas.microsoft.com/office/drawing/2014/main" id="{AA25B052-3483-40FA-BB8D-018E25F5D0E6}"/>
              </a:ext>
            </a:extLst>
          </p:cNvPr>
          <p:cNvSpPr/>
          <p:nvPr/>
        </p:nvSpPr>
        <p:spPr>
          <a:xfrm>
            <a:off x="770881" y="8321301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</a:t>
            </a:r>
            <a:endParaRPr lang="ko-KR" altLang="en-US" sz="1013" dirty="0"/>
          </a:p>
        </p:txBody>
      </p:sp>
      <p:sp>
        <p:nvSpPr>
          <p:cNvPr id="317" name="사각형: 둥근 모서리 316">
            <a:extLst>
              <a:ext uri="{FF2B5EF4-FFF2-40B4-BE49-F238E27FC236}">
                <a16:creationId xmlns:a16="http://schemas.microsoft.com/office/drawing/2014/main" id="{B85A5108-A591-488D-97F9-E540755BF855}"/>
              </a:ext>
            </a:extLst>
          </p:cNvPr>
          <p:cNvSpPr/>
          <p:nvPr/>
        </p:nvSpPr>
        <p:spPr>
          <a:xfrm>
            <a:off x="985779" y="8132438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4</a:t>
            </a:r>
            <a:endParaRPr lang="ko-KR" altLang="en-US" sz="788" dirty="0"/>
          </a:p>
        </p:txBody>
      </p:sp>
      <p:sp>
        <p:nvSpPr>
          <p:cNvPr id="318" name="사각형: 둥근 모서리 317">
            <a:extLst>
              <a:ext uri="{FF2B5EF4-FFF2-40B4-BE49-F238E27FC236}">
                <a16:creationId xmlns:a16="http://schemas.microsoft.com/office/drawing/2014/main" id="{9FA08DC9-F4C6-4607-ADCF-32B977739018}"/>
              </a:ext>
            </a:extLst>
          </p:cNvPr>
          <p:cNvSpPr/>
          <p:nvPr/>
        </p:nvSpPr>
        <p:spPr>
          <a:xfrm>
            <a:off x="766773" y="8132438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3</a:t>
            </a:r>
            <a:endParaRPr lang="ko-KR" altLang="en-US" sz="788" dirty="0"/>
          </a:p>
        </p:txBody>
      </p:sp>
      <p:sp>
        <p:nvSpPr>
          <p:cNvPr id="319" name="화살표: 위쪽 318">
            <a:extLst>
              <a:ext uri="{FF2B5EF4-FFF2-40B4-BE49-F238E27FC236}">
                <a16:creationId xmlns:a16="http://schemas.microsoft.com/office/drawing/2014/main" id="{94A7D21F-E461-4C7D-9E49-CE3B1259CED4}"/>
              </a:ext>
            </a:extLst>
          </p:cNvPr>
          <p:cNvSpPr/>
          <p:nvPr/>
        </p:nvSpPr>
        <p:spPr>
          <a:xfrm>
            <a:off x="826870" y="8581951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320" name="사각형: 둥근 모서리 319">
            <a:extLst>
              <a:ext uri="{FF2B5EF4-FFF2-40B4-BE49-F238E27FC236}">
                <a16:creationId xmlns:a16="http://schemas.microsoft.com/office/drawing/2014/main" id="{A2A2F7C2-AC58-4B62-B4BC-D02E5000739F}"/>
              </a:ext>
            </a:extLst>
          </p:cNvPr>
          <p:cNvSpPr/>
          <p:nvPr/>
        </p:nvSpPr>
        <p:spPr>
          <a:xfrm>
            <a:off x="731346" y="8697813"/>
            <a:ext cx="251057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st</a:t>
            </a:r>
            <a:endParaRPr lang="ko-KR" altLang="en-US" sz="788" dirty="0">
              <a:latin typeface="+mn-ea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73502CD6-F95A-4536-A475-02E524F00CB4}"/>
              </a:ext>
            </a:extLst>
          </p:cNvPr>
          <p:cNvSpPr txBox="1"/>
          <p:nvPr/>
        </p:nvSpPr>
        <p:spPr>
          <a:xfrm>
            <a:off x="325763" y="8122717"/>
            <a:ext cx="42992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index</a:t>
            </a:r>
            <a:endParaRPr lang="ko-KR" altLang="en-US" sz="788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793200C-4BE2-4207-A854-58F0E8C218D4}"/>
              </a:ext>
            </a:extLst>
          </p:cNvPr>
          <p:cNvSpPr txBox="1"/>
          <p:nvPr/>
        </p:nvSpPr>
        <p:spPr>
          <a:xfrm>
            <a:off x="325762" y="8322034"/>
            <a:ext cx="42511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value</a:t>
            </a:r>
            <a:endParaRPr lang="ko-KR" altLang="en-US" sz="788" dirty="0"/>
          </a:p>
        </p:txBody>
      </p:sp>
      <p:sp>
        <p:nvSpPr>
          <p:cNvPr id="325" name="화살표: 위쪽 324">
            <a:extLst>
              <a:ext uri="{FF2B5EF4-FFF2-40B4-BE49-F238E27FC236}">
                <a16:creationId xmlns:a16="http://schemas.microsoft.com/office/drawing/2014/main" id="{5870A5D2-5CBB-4427-A090-C52A038D0671}"/>
              </a:ext>
            </a:extLst>
          </p:cNvPr>
          <p:cNvSpPr/>
          <p:nvPr/>
        </p:nvSpPr>
        <p:spPr>
          <a:xfrm>
            <a:off x="1049231" y="8579007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5290C7F9-7D11-4107-A663-54670239A3FD}"/>
              </a:ext>
            </a:extLst>
          </p:cNvPr>
          <p:cNvCxnSpPr>
            <a:cxnSpLocks/>
            <a:stCxn id="281" idx="2"/>
            <a:endCxn id="318" idx="0"/>
          </p:cNvCxnSpPr>
          <p:nvPr/>
        </p:nvCxnSpPr>
        <p:spPr>
          <a:xfrm flipH="1">
            <a:off x="861085" y="7574219"/>
            <a:ext cx="244863" cy="55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43674094-A276-4619-B09C-A92A3550C90C}"/>
              </a:ext>
            </a:extLst>
          </p:cNvPr>
          <p:cNvSpPr/>
          <p:nvPr/>
        </p:nvSpPr>
        <p:spPr>
          <a:xfrm>
            <a:off x="1517237" y="8143560"/>
            <a:ext cx="221292" cy="413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화살표: 위쪽 333">
            <a:extLst>
              <a:ext uri="{FF2B5EF4-FFF2-40B4-BE49-F238E27FC236}">
                <a16:creationId xmlns:a16="http://schemas.microsoft.com/office/drawing/2014/main" id="{0D8DE89B-DDAF-41E0-8615-04519219BB30}"/>
              </a:ext>
            </a:extLst>
          </p:cNvPr>
          <p:cNvSpPr/>
          <p:nvPr/>
        </p:nvSpPr>
        <p:spPr>
          <a:xfrm>
            <a:off x="1820824" y="8577125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335" name="사각형: 둥근 모서리 334">
            <a:extLst>
              <a:ext uri="{FF2B5EF4-FFF2-40B4-BE49-F238E27FC236}">
                <a16:creationId xmlns:a16="http://schemas.microsoft.com/office/drawing/2014/main" id="{18C7A385-CD28-4CAE-9890-37F05FEDFD6B}"/>
              </a:ext>
            </a:extLst>
          </p:cNvPr>
          <p:cNvSpPr/>
          <p:nvPr/>
        </p:nvSpPr>
        <p:spPr>
          <a:xfrm>
            <a:off x="1698938" y="8692987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end</a:t>
            </a:r>
            <a:endParaRPr lang="ko-KR" altLang="en-US" sz="788" dirty="0">
              <a:latin typeface="+mn-ea"/>
            </a:endParaRPr>
          </a:p>
        </p:txBody>
      </p:sp>
      <p:sp>
        <p:nvSpPr>
          <p:cNvPr id="339" name="사각형: 둥근 모서리 338">
            <a:extLst>
              <a:ext uri="{FF2B5EF4-FFF2-40B4-BE49-F238E27FC236}">
                <a16:creationId xmlns:a16="http://schemas.microsoft.com/office/drawing/2014/main" id="{A0A38BB0-05C6-4071-9298-C2BA43820A8B}"/>
              </a:ext>
            </a:extLst>
          </p:cNvPr>
          <p:cNvSpPr/>
          <p:nvPr/>
        </p:nvSpPr>
        <p:spPr>
          <a:xfrm>
            <a:off x="1528900" y="8316475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28</a:t>
            </a:r>
            <a:endParaRPr lang="ko-KR" altLang="en-US" sz="1013" dirty="0"/>
          </a:p>
        </p:txBody>
      </p:sp>
      <p:sp>
        <p:nvSpPr>
          <p:cNvPr id="341" name="사각형: 둥근 모서리 340">
            <a:extLst>
              <a:ext uri="{FF2B5EF4-FFF2-40B4-BE49-F238E27FC236}">
                <a16:creationId xmlns:a16="http://schemas.microsoft.com/office/drawing/2014/main" id="{71A25740-BA13-475C-B5B0-B812C3737165}"/>
              </a:ext>
            </a:extLst>
          </p:cNvPr>
          <p:cNvSpPr/>
          <p:nvPr/>
        </p:nvSpPr>
        <p:spPr>
          <a:xfrm>
            <a:off x="1528900" y="8127612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4</a:t>
            </a:r>
            <a:endParaRPr lang="ko-KR" altLang="en-US" sz="788" dirty="0"/>
          </a:p>
        </p:txBody>
      </p:sp>
      <p:sp>
        <p:nvSpPr>
          <p:cNvPr id="345" name="사각형: 둥근 모서리 344">
            <a:extLst>
              <a:ext uri="{FF2B5EF4-FFF2-40B4-BE49-F238E27FC236}">
                <a16:creationId xmlns:a16="http://schemas.microsoft.com/office/drawing/2014/main" id="{0EA2A392-51B9-481D-BD6D-37A693E817A5}"/>
              </a:ext>
            </a:extLst>
          </p:cNvPr>
          <p:cNvSpPr/>
          <p:nvPr/>
        </p:nvSpPr>
        <p:spPr>
          <a:xfrm>
            <a:off x="1763862" y="8127612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5</a:t>
            </a:r>
            <a:endParaRPr lang="ko-KR" altLang="en-US" sz="788" dirty="0"/>
          </a:p>
        </p:txBody>
      </p:sp>
      <p:sp>
        <p:nvSpPr>
          <p:cNvPr id="349" name="화살표: 위쪽 348">
            <a:extLst>
              <a:ext uri="{FF2B5EF4-FFF2-40B4-BE49-F238E27FC236}">
                <a16:creationId xmlns:a16="http://schemas.microsoft.com/office/drawing/2014/main" id="{A54A86BC-B6C9-4CC7-990F-29C23AA252B6}"/>
              </a:ext>
            </a:extLst>
          </p:cNvPr>
          <p:cNvSpPr/>
          <p:nvPr/>
        </p:nvSpPr>
        <p:spPr>
          <a:xfrm>
            <a:off x="1592352" y="8574181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350" name="사각형: 둥근 모서리 349">
            <a:extLst>
              <a:ext uri="{FF2B5EF4-FFF2-40B4-BE49-F238E27FC236}">
                <a16:creationId xmlns:a16="http://schemas.microsoft.com/office/drawing/2014/main" id="{1A7EB231-3A2A-4783-8E0B-825A894C610B}"/>
              </a:ext>
            </a:extLst>
          </p:cNvPr>
          <p:cNvSpPr/>
          <p:nvPr/>
        </p:nvSpPr>
        <p:spPr>
          <a:xfrm>
            <a:off x="1470466" y="8692987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st</a:t>
            </a:r>
          </a:p>
        </p:txBody>
      </p:sp>
      <p:cxnSp>
        <p:nvCxnSpPr>
          <p:cNvPr id="352" name="직선 화살표 연결선 351">
            <a:extLst>
              <a:ext uri="{FF2B5EF4-FFF2-40B4-BE49-F238E27FC236}">
                <a16:creationId xmlns:a16="http://schemas.microsoft.com/office/drawing/2014/main" id="{1E7C2BFF-D52D-48BA-B695-3BA546FD5C24}"/>
              </a:ext>
            </a:extLst>
          </p:cNvPr>
          <p:cNvCxnSpPr>
            <a:cxnSpLocks/>
            <a:stCxn id="297" idx="2"/>
            <a:endCxn id="333" idx="0"/>
          </p:cNvCxnSpPr>
          <p:nvPr/>
        </p:nvCxnSpPr>
        <p:spPr>
          <a:xfrm>
            <a:off x="1327572" y="7574219"/>
            <a:ext cx="300311" cy="56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C8260A35-223B-49B2-B0DC-2AFE6B3CAFCD}"/>
              </a:ext>
            </a:extLst>
          </p:cNvPr>
          <p:cNvSpPr/>
          <p:nvPr/>
        </p:nvSpPr>
        <p:spPr>
          <a:xfrm>
            <a:off x="1890419" y="7156030"/>
            <a:ext cx="217701" cy="413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사각형: 둥근 모서리 356">
            <a:extLst>
              <a:ext uri="{FF2B5EF4-FFF2-40B4-BE49-F238E27FC236}">
                <a16:creationId xmlns:a16="http://schemas.microsoft.com/office/drawing/2014/main" id="{4D96CA61-F839-4E8C-8AFB-5CE39A297DA7}"/>
              </a:ext>
            </a:extLst>
          </p:cNvPr>
          <p:cNvSpPr/>
          <p:nvPr/>
        </p:nvSpPr>
        <p:spPr>
          <a:xfrm>
            <a:off x="1897787" y="7328945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45</a:t>
            </a:r>
            <a:endParaRPr lang="ko-KR" altLang="en-US" sz="1013" dirty="0"/>
          </a:p>
        </p:txBody>
      </p:sp>
      <p:sp>
        <p:nvSpPr>
          <p:cNvPr id="358" name="사각형: 둥근 모서리 357">
            <a:extLst>
              <a:ext uri="{FF2B5EF4-FFF2-40B4-BE49-F238E27FC236}">
                <a16:creationId xmlns:a16="http://schemas.microsoft.com/office/drawing/2014/main" id="{10D5669C-19D5-4194-AB07-9A729E728B37}"/>
              </a:ext>
            </a:extLst>
          </p:cNvPr>
          <p:cNvSpPr/>
          <p:nvPr/>
        </p:nvSpPr>
        <p:spPr>
          <a:xfrm>
            <a:off x="1897787" y="7140082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5</a:t>
            </a:r>
            <a:endParaRPr lang="ko-KR" altLang="en-US" sz="788" dirty="0"/>
          </a:p>
        </p:txBody>
      </p:sp>
      <p:sp>
        <p:nvSpPr>
          <p:cNvPr id="359" name="사각형: 둥근 모서리 358">
            <a:extLst>
              <a:ext uri="{FF2B5EF4-FFF2-40B4-BE49-F238E27FC236}">
                <a16:creationId xmlns:a16="http://schemas.microsoft.com/office/drawing/2014/main" id="{6B600F23-18EF-4C48-ADF6-18E6CEF8E41A}"/>
              </a:ext>
            </a:extLst>
          </p:cNvPr>
          <p:cNvSpPr/>
          <p:nvPr/>
        </p:nvSpPr>
        <p:spPr>
          <a:xfrm>
            <a:off x="2114767" y="7140082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6</a:t>
            </a:r>
            <a:endParaRPr lang="ko-KR" altLang="en-US" sz="788" dirty="0"/>
          </a:p>
        </p:txBody>
      </p:sp>
      <p:sp>
        <p:nvSpPr>
          <p:cNvPr id="361" name="화살표: 위쪽 360">
            <a:extLst>
              <a:ext uri="{FF2B5EF4-FFF2-40B4-BE49-F238E27FC236}">
                <a16:creationId xmlns:a16="http://schemas.microsoft.com/office/drawing/2014/main" id="{7BBE7833-14F3-4AF3-9198-02E0EFC3357E}"/>
              </a:ext>
            </a:extLst>
          </p:cNvPr>
          <p:cNvSpPr/>
          <p:nvPr/>
        </p:nvSpPr>
        <p:spPr>
          <a:xfrm>
            <a:off x="1969440" y="7582786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362" name="화살표: 위쪽 361">
            <a:extLst>
              <a:ext uri="{FF2B5EF4-FFF2-40B4-BE49-F238E27FC236}">
                <a16:creationId xmlns:a16="http://schemas.microsoft.com/office/drawing/2014/main" id="{DA15940A-F449-4448-A702-0F3CB1262429}"/>
              </a:ext>
            </a:extLst>
          </p:cNvPr>
          <p:cNvSpPr/>
          <p:nvPr/>
        </p:nvSpPr>
        <p:spPr>
          <a:xfrm>
            <a:off x="2177681" y="7575199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363" name="사각형: 둥근 모서리 362">
            <a:extLst>
              <a:ext uri="{FF2B5EF4-FFF2-40B4-BE49-F238E27FC236}">
                <a16:creationId xmlns:a16="http://schemas.microsoft.com/office/drawing/2014/main" id="{32C47820-23DF-4FC0-8311-7B31B69FE5AF}"/>
              </a:ext>
            </a:extLst>
          </p:cNvPr>
          <p:cNvSpPr/>
          <p:nvPr/>
        </p:nvSpPr>
        <p:spPr>
          <a:xfrm>
            <a:off x="2055795" y="7691061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end</a:t>
            </a:r>
            <a:endParaRPr lang="ko-KR" altLang="en-US" sz="788" dirty="0">
              <a:latin typeface="+mn-ea"/>
            </a:endParaRPr>
          </a:p>
        </p:txBody>
      </p:sp>
      <p:sp>
        <p:nvSpPr>
          <p:cNvPr id="364" name="사각형: 둥근 모서리 363">
            <a:extLst>
              <a:ext uri="{FF2B5EF4-FFF2-40B4-BE49-F238E27FC236}">
                <a16:creationId xmlns:a16="http://schemas.microsoft.com/office/drawing/2014/main" id="{E5B03B63-59A1-4EB1-9903-62398D60298B}"/>
              </a:ext>
            </a:extLst>
          </p:cNvPr>
          <p:cNvSpPr/>
          <p:nvPr/>
        </p:nvSpPr>
        <p:spPr>
          <a:xfrm>
            <a:off x="1834067" y="7697916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st</a:t>
            </a:r>
          </a:p>
        </p:txBody>
      </p:sp>
      <p:cxnSp>
        <p:nvCxnSpPr>
          <p:cNvPr id="365" name="직선 화살표 연결선 364">
            <a:extLst>
              <a:ext uri="{FF2B5EF4-FFF2-40B4-BE49-F238E27FC236}">
                <a16:creationId xmlns:a16="http://schemas.microsoft.com/office/drawing/2014/main" id="{5988478A-FE08-4BD7-9B5A-67B0032F41C8}"/>
              </a:ext>
            </a:extLst>
          </p:cNvPr>
          <p:cNvCxnSpPr>
            <a:cxnSpLocks/>
            <a:stCxn id="277" idx="0"/>
            <a:endCxn id="358" idx="0"/>
          </p:cNvCxnSpPr>
          <p:nvPr/>
        </p:nvCxnSpPr>
        <p:spPr>
          <a:xfrm>
            <a:off x="1682178" y="6683820"/>
            <a:ext cx="309921" cy="45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0B588BBE-3C78-4BDB-BA92-8AEE8374C57F}"/>
              </a:ext>
            </a:extLst>
          </p:cNvPr>
          <p:cNvSpPr/>
          <p:nvPr/>
        </p:nvSpPr>
        <p:spPr>
          <a:xfrm>
            <a:off x="3174985" y="6272156"/>
            <a:ext cx="416679" cy="415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사각형: 둥근 모서리 381">
            <a:extLst>
              <a:ext uri="{FF2B5EF4-FFF2-40B4-BE49-F238E27FC236}">
                <a16:creationId xmlns:a16="http://schemas.microsoft.com/office/drawing/2014/main" id="{AD9B7BA3-FC6B-47FF-AEF7-F8A678C58EA4}"/>
              </a:ext>
            </a:extLst>
          </p:cNvPr>
          <p:cNvSpPr/>
          <p:nvPr/>
        </p:nvSpPr>
        <p:spPr>
          <a:xfrm>
            <a:off x="2966557" y="6445677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98</a:t>
            </a:r>
            <a:endParaRPr lang="ko-KR" altLang="en-US" sz="1013" dirty="0"/>
          </a:p>
        </p:txBody>
      </p:sp>
      <p:sp>
        <p:nvSpPr>
          <p:cNvPr id="383" name="사각형: 둥근 모서리 382">
            <a:extLst>
              <a:ext uri="{FF2B5EF4-FFF2-40B4-BE49-F238E27FC236}">
                <a16:creationId xmlns:a16="http://schemas.microsoft.com/office/drawing/2014/main" id="{C409CF9A-5371-4254-9CDC-9E0886EE913B}"/>
              </a:ext>
            </a:extLst>
          </p:cNvPr>
          <p:cNvSpPr/>
          <p:nvPr/>
        </p:nvSpPr>
        <p:spPr>
          <a:xfrm>
            <a:off x="3174985" y="6445677"/>
            <a:ext cx="17758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52</a:t>
            </a:r>
            <a:endParaRPr lang="ko-KR" altLang="en-US" sz="1013" dirty="0"/>
          </a:p>
        </p:txBody>
      </p:sp>
      <p:sp>
        <p:nvSpPr>
          <p:cNvPr id="384" name="사각형: 둥근 모서리 383">
            <a:extLst>
              <a:ext uri="{FF2B5EF4-FFF2-40B4-BE49-F238E27FC236}">
                <a16:creationId xmlns:a16="http://schemas.microsoft.com/office/drawing/2014/main" id="{71B0656D-DE92-4C06-8ABF-E38A161324F7}"/>
              </a:ext>
            </a:extLst>
          </p:cNvPr>
          <p:cNvSpPr/>
          <p:nvPr/>
        </p:nvSpPr>
        <p:spPr>
          <a:xfrm>
            <a:off x="3383413" y="6445677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60</a:t>
            </a:r>
            <a:endParaRPr lang="ko-KR" altLang="en-US" sz="1013" dirty="0"/>
          </a:p>
        </p:txBody>
      </p:sp>
      <p:sp>
        <p:nvSpPr>
          <p:cNvPr id="385" name="사각형: 둥근 모서리 384">
            <a:extLst>
              <a:ext uri="{FF2B5EF4-FFF2-40B4-BE49-F238E27FC236}">
                <a16:creationId xmlns:a16="http://schemas.microsoft.com/office/drawing/2014/main" id="{55EB57B5-BC8E-49DF-BD65-DE09CF998B7C}"/>
              </a:ext>
            </a:extLst>
          </p:cNvPr>
          <p:cNvSpPr/>
          <p:nvPr/>
        </p:nvSpPr>
        <p:spPr>
          <a:xfrm>
            <a:off x="2966557" y="6256814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6</a:t>
            </a:r>
            <a:endParaRPr lang="ko-KR" altLang="en-US" sz="788" dirty="0"/>
          </a:p>
        </p:txBody>
      </p:sp>
      <p:sp>
        <p:nvSpPr>
          <p:cNvPr id="386" name="사각형: 둥근 모서리 385">
            <a:extLst>
              <a:ext uri="{FF2B5EF4-FFF2-40B4-BE49-F238E27FC236}">
                <a16:creationId xmlns:a16="http://schemas.microsoft.com/office/drawing/2014/main" id="{44FF57AE-79D4-4DB6-BCEC-02D27025823C}"/>
              </a:ext>
            </a:extLst>
          </p:cNvPr>
          <p:cNvSpPr/>
          <p:nvPr/>
        </p:nvSpPr>
        <p:spPr>
          <a:xfrm>
            <a:off x="3174985" y="6256814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7</a:t>
            </a:r>
            <a:endParaRPr lang="ko-KR" altLang="en-US" sz="788" dirty="0"/>
          </a:p>
        </p:txBody>
      </p:sp>
      <p:sp>
        <p:nvSpPr>
          <p:cNvPr id="387" name="사각형: 둥근 모서리 386">
            <a:extLst>
              <a:ext uri="{FF2B5EF4-FFF2-40B4-BE49-F238E27FC236}">
                <a16:creationId xmlns:a16="http://schemas.microsoft.com/office/drawing/2014/main" id="{B46224AE-8B2A-4474-B94F-67FDCD22BD30}"/>
              </a:ext>
            </a:extLst>
          </p:cNvPr>
          <p:cNvSpPr/>
          <p:nvPr/>
        </p:nvSpPr>
        <p:spPr>
          <a:xfrm>
            <a:off x="3383413" y="6256814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8</a:t>
            </a:r>
            <a:endParaRPr lang="ko-KR" altLang="en-US" sz="788" dirty="0"/>
          </a:p>
        </p:txBody>
      </p:sp>
      <p:sp>
        <p:nvSpPr>
          <p:cNvPr id="388" name="사각형: 둥근 모서리 387">
            <a:extLst>
              <a:ext uri="{FF2B5EF4-FFF2-40B4-BE49-F238E27FC236}">
                <a16:creationId xmlns:a16="http://schemas.microsoft.com/office/drawing/2014/main" id="{04C64CD8-630B-45C0-B6CD-E52271CED966}"/>
              </a:ext>
            </a:extLst>
          </p:cNvPr>
          <p:cNvSpPr/>
          <p:nvPr/>
        </p:nvSpPr>
        <p:spPr>
          <a:xfrm>
            <a:off x="3598311" y="6256814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9</a:t>
            </a:r>
            <a:endParaRPr lang="ko-KR" altLang="en-US" sz="788" dirty="0"/>
          </a:p>
        </p:txBody>
      </p:sp>
      <p:sp>
        <p:nvSpPr>
          <p:cNvPr id="389" name="화살표: 위쪽 388">
            <a:extLst>
              <a:ext uri="{FF2B5EF4-FFF2-40B4-BE49-F238E27FC236}">
                <a16:creationId xmlns:a16="http://schemas.microsoft.com/office/drawing/2014/main" id="{48EFDCE8-267A-4EB4-901A-7342E02AAFFB}"/>
              </a:ext>
            </a:extLst>
          </p:cNvPr>
          <p:cNvSpPr/>
          <p:nvPr/>
        </p:nvSpPr>
        <p:spPr>
          <a:xfrm>
            <a:off x="3666819" y="6687237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390" name="사각형: 둥근 모서리 389">
            <a:extLst>
              <a:ext uri="{FF2B5EF4-FFF2-40B4-BE49-F238E27FC236}">
                <a16:creationId xmlns:a16="http://schemas.microsoft.com/office/drawing/2014/main" id="{98B0C629-35DA-467E-B18C-593C4E4A8627}"/>
              </a:ext>
            </a:extLst>
          </p:cNvPr>
          <p:cNvSpPr/>
          <p:nvPr/>
        </p:nvSpPr>
        <p:spPr>
          <a:xfrm>
            <a:off x="3544933" y="6803099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end</a:t>
            </a:r>
            <a:endParaRPr lang="ko-KR" altLang="en-US" sz="788" dirty="0">
              <a:latin typeface="+mn-ea"/>
            </a:endParaRPr>
          </a:p>
        </p:txBody>
      </p:sp>
      <p:sp>
        <p:nvSpPr>
          <p:cNvPr id="392" name="화살표: 위쪽 391">
            <a:extLst>
              <a:ext uri="{FF2B5EF4-FFF2-40B4-BE49-F238E27FC236}">
                <a16:creationId xmlns:a16="http://schemas.microsoft.com/office/drawing/2014/main" id="{2BC0A2D9-1FA0-41C8-AD43-385B08B2356F}"/>
              </a:ext>
            </a:extLst>
          </p:cNvPr>
          <p:cNvSpPr/>
          <p:nvPr/>
        </p:nvSpPr>
        <p:spPr>
          <a:xfrm>
            <a:off x="3046337" y="6687237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393" name="사각형: 둥근 모서리 392">
            <a:extLst>
              <a:ext uri="{FF2B5EF4-FFF2-40B4-BE49-F238E27FC236}">
                <a16:creationId xmlns:a16="http://schemas.microsoft.com/office/drawing/2014/main" id="{CBFBB2E8-F6BA-49EB-85E8-EDF7FC4BAB9F}"/>
              </a:ext>
            </a:extLst>
          </p:cNvPr>
          <p:cNvSpPr/>
          <p:nvPr/>
        </p:nvSpPr>
        <p:spPr>
          <a:xfrm>
            <a:off x="2924451" y="6797765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st</a:t>
            </a:r>
            <a:endParaRPr lang="ko-KR" altLang="en-US" sz="788" dirty="0">
              <a:latin typeface="+mn-ea"/>
            </a:endParaRPr>
          </a:p>
        </p:txBody>
      </p:sp>
      <p:cxnSp>
        <p:nvCxnSpPr>
          <p:cNvPr id="394" name="직선 화살표 연결선 393">
            <a:extLst>
              <a:ext uri="{FF2B5EF4-FFF2-40B4-BE49-F238E27FC236}">
                <a16:creationId xmlns:a16="http://schemas.microsoft.com/office/drawing/2014/main" id="{71A9F779-2ABF-4E89-BBE2-9EE6B67D3001}"/>
              </a:ext>
            </a:extLst>
          </p:cNvPr>
          <p:cNvCxnSpPr>
            <a:cxnSpLocks/>
            <a:stCxn id="381" idx="2"/>
            <a:endCxn id="403" idx="0"/>
          </p:cNvCxnSpPr>
          <p:nvPr/>
        </p:nvCxnSpPr>
        <p:spPr>
          <a:xfrm flipH="1">
            <a:off x="3128524" y="6687238"/>
            <a:ext cx="254801" cy="48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C9463898-16C3-4054-87BD-8D56C8AE403F}"/>
              </a:ext>
            </a:extLst>
          </p:cNvPr>
          <p:cNvSpPr/>
          <p:nvPr/>
        </p:nvSpPr>
        <p:spPr>
          <a:xfrm>
            <a:off x="3014496" y="7167764"/>
            <a:ext cx="228056" cy="415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사각형: 둥근 모서리 403">
            <a:extLst>
              <a:ext uri="{FF2B5EF4-FFF2-40B4-BE49-F238E27FC236}">
                <a16:creationId xmlns:a16="http://schemas.microsoft.com/office/drawing/2014/main" id="{140A13DC-4281-4BDE-9F00-89E8D5673102}"/>
              </a:ext>
            </a:extLst>
          </p:cNvPr>
          <p:cNvSpPr/>
          <p:nvPr/>
        </p:nvSpPr>
        <p:spPr>
          <a:xfrm>
            <a:off x="2825873" y="7341285"/>
            <a:ext cx="17758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52</a:t>
            </a:r>
            <a:endParaRPr lang="ko-KR" altLang="en-US" sz="1013" dirty="0"/>
          </a:p>
        </p:txBody>
      </p:sp>
      <p:sp>
        <p:nvSpPr>
          <p:cNvPr id="405" name="사각형: 둥근 모서리 404">
            <a:extLst>
              <a:ext uri="{FF2B5EF4-FFF2-40B4-BE49-F238E27FC236}">
                <a16:creationId xmlns:a16="http://schemas.microsoft.com/office/drawing/2014/main" id="{1401C7B3-4D65-40F4-8F3C-28147CC068A1}"/>
              </a:ext>
            </a:extLst>
          </p:cNvPr>
          <p:cNvSpPr/>
          <p:nvPr/>
        </p:nvSpPr>
        <p:spPr>
          <a:xfrm>
            <a:off x="3034301" y="7341285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60</a:t>
            </a:r>
            <a:endParaRPr lang="ko-KR" altLang="en-US" sz="1013" dirty="0"/>
          </a:p>
        </p:txBody>
      </p:sp>
      <p:sp>
        <p:nvSpPr>
          <p:cNvPr id="406" name="사각형: 둥근 모서리 405">
            <a:extLst>
              <a:ext uri="{FF2B5EF4-FFF2-40B4-BE49-F238E27FC236}">
                <a16:creationId xmlns:a16="http://schemas.microsoft.com/office/drawing/2014/main" id="{287ED926-1D4B-47F4-97A0-72311CFB608E}"/>
              </a:ext>
            </a:extLst>
          </p:cNvPr>
          <p:cNvSpPr/>
          <p:nvPr/>
        </p:nvSpPr>
        <p:spPr>
          <a:xfrm>
            <a:off x="2825873" y="7152422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7</a:t>
            </a:r>
            <a:endParaRPr lang="ko-KR" altLang="en-US" sz="788" dirty="0"/>
          </a:p>
        </p:txBody>
      </p:sp>
      <p:sp>
        <p:nvSpPr>
          <p:cNvPr id="407" name="사각형: 둥근 모서리 406">
            <a:extLst>
              <a:ext uri="{FF2B5EF4-FFF2-40B4-BE49-F238E27FC236}">
                <a16:creationId xmlns:a16="http://schemas.microsoft.com/office/drawing/2014/main" id="{80B945E1-9A19-4973-911D-25AEDD6A7609}"/>
              </a:ext>
            </a:extLst>
          </p:cNvPr>
          <p:cNvSpPr/>
          <p:nvPr/>
        </p:nvSpPr>
        <p:spPr>
          <a:xfrm>
            <a:off x="3034301" y="7152422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8</a:t>
            </a:r>
            <a:endParaRPr lang="ko-KR" altLang="en-US" sz="788" dirty="0"/>
          </a:p>
        </p:txBody>
      </p:sp>
      <p:sp>
        <p:nvSpPr>
          <p:cNvPr id="408" name="사각형: 둥근 모서리 407">
            <a:extLst>
              <a:ext uri="{FF2B5EF4-FFF2-40B4-BE49-F238E27FC236}">
                <a16:creationId xmlns:a16="http://schemas.microsoft.com/office/drawing/2014/main" id="{7DE67AC9-BAC0-48C6-BA4C-5046F68E69E0}"/>
              </a:ext>
            </a:extLst>
          </p:cNvPr>
          <p:cNvSpPr/>
          <p:nvPr/>
        </p:nvSpPr>
        <p:spPr>
          <a:xfrm>
            <a:off x="3249199" y="7152422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9</a:t>
            </a:r>
            <a:endParaRPr lang="ko-KR" altLang="en-US" sz="788" dirty="0"/>
          </a:p>
        </p:txBody>
      </p:sp>
      <p:sp>
        <p:nvSpPr>
          <p:cNvPr id="409" name="화살표: 위쪽 408">
            <a:extLst>
              <a:ext uri="{FF2B5EF4-FFF2-40B4-BE49-F238E27FC236}">
                <a16:creationId xmlns:a16="http://schemas.microsoft.com/office/drawing/2014/main" id="{4F5F2DF8-9815-43D2-8B57-0FA25812C5B2}"/>
              </a:ext>
            </a:extLst>
          </p:cNvPr>
          <p:cNvSpPr/>
          <p:nvPr/>
        </p:nvSpPr>
        <p:spPr>
          <a:xfrm>
            <a:off x="3317707" y="7582845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10" name="사각형: 둥근 모서리 409">
            <a:extLst>
              <a:ext uri="{FF2B5EF4-FFF2-40B4-BE49-F238E27FC236}">
                <a16:creationId xmlns:a16="http://schemas.microsoft.com/office/drawing/2014/main" id="{22F2D9B1-86EE-4301-8B59-5D6C59981FB5}"/>
              </a:ext>
            </a:extLst>
          </p:cNvPr>
          <p:cNvSpPr/>
          <p:nvPr/>
        </p:nvSpPr>
        <p:spPr>
          <a:xfrm>
            <a:off x="3195821" y="7698707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end</a:t>
            </a:r>
            <a:endParaRPr lang="ko-KR" altLang="en-US" sz="788" dirty="0">
              <a:latin typeface="+mn-ea"/>
            </a:endParaRPr>
          </a:p>
        </p:txBody>
      </p:sp>
      <p:sp>
        <p:nvSpPr>
          <p:cNvPr id="414" name="화살표: 위쪽 413">
            <a:extLst>
              <a:ext uri="{FF2B5EF4-FFF2-40B4-BE49-F238E27FC236}">
                <a16:creationId xmlns:a16="http://schemas.microsoft.com/office/drawing/2014/main" id="{B874D9D7-A61E-495D-BD5F-3B8E7C02ABA7}"/>
              </a:ext>
            </a:extLst>
          </p:cNvPr>
          <p:cNvSpPr/>
          <p:nvPr/>
        </p:nvSpPr>
        <p:spPr>
          <a:xfrm>
            <a:off x="2880667" y="7582786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15" name="사각형: 둥근 모서리 414">
            <a:extLst>
              <a:ext uri="{FF2B5EF4-FFF2-40B4-BE49-F238E27FC236}">
                <a16:creationId xmlns:a16="http://schemas.microsoft.com/office/drawing/2014/main" id="{C0019FF8-1A35-4813-8EF9-117AC8C4638A}"/>
              </a:ext>
            </a:extLst>
          </p:cNvPr>
          <p:cNvSpPr/>
          <p:nvPr/>
        </p:nvSpPr>
        <p:spPr>
          <a:xfrm>
            <a:off x="2758781" y="7693314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st</a:t>
            </a:r>
            <a:endParaRPr lang="ko-KR" altLang="en-US" sz="788" dirty="0">
              <a:latin typeface="+mn-ea"/>
            </a:endParaRP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9DB2703B-5DA0-4153-8DD5-628A5EDFA334}"/>
              </a:ext>
            </a:extLst>
          </p:cNvPr>
          <p:cNvSpPr txBox="1"/>
          <p:nvPr/>
        </p:nvSpPr>
        <p:spPr>
          <a:xfrm>
            <a:off x="3198679" y="7082329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600" dirty="0"/>
              <a:t>&gt;52(b[st])</a:t>
            </a:r>
            <a:endParaRPr lang="ko-KR" altLang="en-US" sz="600" dirty="0"/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10AE5670-C12C-4492-9201-4530CA89604F}"/>
              </a:ext>
            </a:extLst>
          </p:cNvPr>
          <p:cNvSpPr/>
          <p:nvPr/>
        </p:nvSpPr>
        <p:spPr>
          <a:xfrm>
            <a:off x="3457919" y="8138213"/>
            <a:ext cx="228056" cy="415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사각형: 둥근 모서리 418">
            <a:extLst>
              <a:ext uri="{FF2B5EF4-FFF2-40B4-BE49-F238E27FC236}">
                <a16:creationId xmlns:a16="http://schemas.microsoft.com/office/drawing/2014/main" id="{6FEDC61A-C1A4-48E8-BC58-C8A6A456AF54}"/>
              </a:ext>
            </a:extLst>
          </p:cNvPr>
          <p:cNvSpPr/>
          <p:nvPr/>
        </p:nvSpPr>
        <p:spPr>
          <a:xfrm>
            <a:off x="3477724" y="8311734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60</a:t>
            </a:r>
            <a:endParaRPr lang="ko-KR" altLang="en-US" sz="1013" dirty="0"/>
          </a:p>
        </p:txBody>
      </p:sp>
      <p:sp>
        <p:nvSpPr>
          <p:cNvPr id="420" name="사각형: 둥근 모서리 419">
            <a:extLst>
              <a:ext uri="{FF2B5EF4-FFF2-40B4-BE49-F238E27FC236}">
                <a16:creationId xmlns:a16="http://schemas.microsoft.com/office/drawing/2014/main" id="{F0A6FC4B-D210-48A6-B61D-50C5F75FB72E}"/>
              </a:ext>
            </a:extLst>
          </p:cNvPr>
          <p:cNvSpPr/>
          <p:nvPr/>
        </p:nvSpPr>
        <p:spPr>
          <a:xfrm>
            <a:off x="3477724" y="8122871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8</a:t>
            </a:r>
            <a:endParaRPr lang="ko-KR" altLang="en-US" sz="788" dirty="0"/>
          </a:p>
        </p:txBody>
      </p:sp>
      <p:sp>
        <p:nvSpPr>
          <p:cNvPr id="421" name="사각형: 둥근 모서리 420">
            <a:extLst>
              <a:ext uri="{FF2B5EF4-FFF2-40B4-BE49-F238E27FC236}">
                <a16:creationId xmlns:a16="http://schemas.microsoft.com/office/drawing/2014/main" id="{6A4E214B-6133-468B-9840-4D3E9BF195D6}"/>
              </a:ext>
            </a:extLst>
          </p:cNvPr>
          <p:cNvSpPr/>
          <p:nvPr/>
        </p:nvSpPr>
        <p:spPr>
          <a:xfrm>
            <a:off x="3692622" y="8122871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9</a:t>
            </a:r>
            <a:endParaRPr lang="ko-KR" altLang="en-US" sz="788" dirty="0"/>
          </a:p>
        </p:txBody>
      </p:sp>
      <p:sp>
        <p:nvSpPr>
          <p:cNvPr id="422" name="화살표: 위쪽 421">
            <a:extLst>
              <a:ext uri="{FF2B5EF4-FFF2-40B4-BE49-F238E27FC236}">
                <a16:creationId xmlns:a16="http://schemas.microsoft.com/office/drawing/2014/main" id="{67202310-67D4-414F-9732-F419AC0E3636}"/>
              </a:ext>
            </a:extLst>
          </p:cNvPr>
          <p:cNvSpPr/>
          <p:nvPr/>
        </p:nvSpPr>
        <p:spPr>
          <a:xfrm>
            <a:off x="3761130" y="8559390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23" name="사각형: 둥근 모서리 422">
            <a:extLst>
              <a:ext uri="{FF2B5EF4-FFF2-40B4-BE49-F238E27FC236}">
                <a16:creationId xmlns:a16="http://schemas.microsoft.com/office/drawing/2014/main" id="{4EF0A7C3-0BCD-458B-B0D7-0E2A924CEC06}"/>
              </a:ext>
            </a:extLst>
          </p:cNvPr>
          <p:cNvSpPr/>
          <p:nvPr/>
        </p:nvSpPr>
        <p:spPr>
          <a:xfrm>
            <a:off x="3639244" y="8675252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end</a:t>
            </a:r>
            <a:endParaRPr lang="ko-KR" altLang="en-US" sz="788" dirty="0">
              <a:latin typeface="+mn-ea"/>
            </a:endParaRPr>
          </a:p>
        </p:txBody>
      </p:sp>
      <p:sp>
        <p:nvSpPr>
          <p:cNvPr id="425" name="화살표: 위쪽 424">
            <a:extLst>
              <a:ext uri="{FF2B5EF4-FFF2-40B4-BE49-F238E27FC236}">
                <a16:creationId xmlns:a16="http://schemas.microsoft.com/office/drawing/2014/main" id="{9EDA0E7C-6CC0-448D-A146-3C26DBFF11D0}"/>
              </a:ext>
            </a:extLst>
          </p:cNvPr>
          <p:cNvSpPr/>
          <p:nvPr/>
        </p:nvSpPr>
        <p:spPr>
          <a:xfrm>
            <a:off x="3537247" y="8558561"/>
            <a:ext cx="60008" cy="13616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26" name="사각형: 둥근 모서리 425">
            <a:extLst>
              <a:ext uri="{FF2B5EF4-FFF2-40B4-BE49-F238E27FC236}">
                <a16:creationId xmlns:a16="http://schemas.microsoft.com/office/drawing/2014/main" id="{E9D48309-1500-42D7-BB9E-3E84BC8F8FB8}"/>
              </a:ext>
            </a:extLst>
          </p:cNvPr>
          <p:cNvSpPr/>
          <p:nvPr/>
        </p:nvSpPr>
        <p:spPr>
          <a:xfrm>
            <a:off x="3415361" y="8669089"/>
            <a:ext cx="303779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>
                <a:latin typeface="+mn-ea"/>
              </a:rPr>
              <a:t>st</a:t>
            </a:r>
            <a:endParaRPr lang="ko-KR" altLang="en-US" sz="788" dirty="0">
              <a:latin typeface="+mn-ea"/>
            </a:endParaRPr>
          </a:p>
        </p:txBody>
      </p:sp>
      <p:cxnSp>
        <p:nvCxnSpPr>
          <p:cNvPr id="427" name="직선 화살표 연결선 426">
            <a:extLst>
              <a:ext uri="{FF2B5EF4-FFF2-40B4-BE49-F238E27FC236}">
                <a16:creationId xmlns:a16="http://schemas.microsoft.com/office/drawing/2014/main" id="{EB973FE5-A0F5-42AC-93A0-004CAF044B61}"/>
              </a:ext>
            </a:extLst>
          </p:cNvPr>
          <p:cNvCxnSpPr>
            <a:cxnSpLocks/>
            <a:stCxn id="403" idx="2"/>
            <a:endCxn id="420" idx="0"/>
          </p:cNvCxnSpPr>
          <p:nvPr/>
        </p:nvCxnSpPr>
        <p:spPr>
          <a:xfrm>
            <a:off x="3128524" y="7582846"/>
            <a:ext cx="443512" cy="54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0" name="타원 429">
            <a:extLst>
              <a:ext uri="{FF2B5EF4-FFF2-40B4-BE49-F238E27FC236}">
                <a16:creationId xmlns:a16="http://schemas.microsoft.com/office/drawing/2014/main" id="{5E1D5F05-C6C0-4BAA-A571-FCA5B0448186}"/>
              </a:ext>
            </a:extLst>
          </p:cNvPr>
          <p:cNvSpPr/>
          <p:nvPr/>
        </p:nvSpPr>
        <p:spPr>
          <a:xfrm>
            <a:off x="295510" y="9052331"/>
            <a:ext cx="161216" cy="146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200" b="1" dirty="0">
              <a:latin typeface="+mn-ea"/>
            </a:endParaRPr>
          </a:p>
        </p:txBody>
      </p:sp>
      <p:sp>
        <p:nvSpPr>
          <p:cNvPr id="431" name="타원 430">
            <a:extLst>
              <a:ext uri="{FF2B5EF4-FFF2-40B4-BE49-F238E27FC236}">
                <a16:creationId xmlns:a16="http://schemas.microsoft.com/office/drawing/2014/main" id="{D90938EE-1A6D-46F9-9F64-A58BC213649F}"/>
              </a:ext>
            </a:extLst>
          </p:cNvPr>
          <p:cNvSpPr/>
          <p:nvPr/>
        </p:nvSpPr>
        <p:spPr>
          <a:xfrm>
            <a:off x="579281" y="7993562"/>
            <a:ext cx="161216" cy="146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7CFD21FD-E9F9-418D-B815-6C6960AE37F6}"/>
              </a:ext>
            </a:extLst>
          </p:cNvPr>
          <p:cNvSpPr/>
          <p:nvPr/>
        </p:nvSpPr>
        <p:spPr>
          <a:xfrm>
            <a:off x="1341410" y="7993562"/>
            <a:ext cx="161216" cy="146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433" name="타원 432">
            <a:extLst>
              <a:ext uri="{FF2B5EF4-FFF2-40B4-BE49-F238E27FC236}">
                <a16:creationId xmlns:a16="http://schemas.microsoft.com/office/drawing/2014/main" id="{9D45072B-2F00-477E-9803-904A87B35F76}"/>
              </a:ext>
            </a:extLst>
          </p:cNvPr>
          <p:cNvSpPr/>
          <p:nvPr/>
        </p:nvSpPr>
        <p:spPr>
          <a:xfrm>
            <a:off x="706502" y="7065039"/>
            <a:ext cx="161216" cy="146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3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434" name="타원 433">
            <a:extLst>
              <a:ext uri="{FF2B5EF4-FFF2-40B4-BE49-F238E27FC236}">
                <a16:creationId xmlns:a16="http://schemas.microsoft.com/office/drawing/2014/main" id="{FA01B15D-72CA-498F-9FA7-5CC76F221342}"/>
              </a:ext>
            </a:extLst>
          </p:cNvPr>
          <p:cNvSpPr/>
          <p:nvPr/>
        </p:nvSpPr>
        <p:spPr>
          <a:xfrm>
            <a:off x="1716893" y="7079923"/>
            <a:ext cx="161216" cy="146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4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435" name="타원 434">
            <a:extLst>
              <a:ext uri="{FF2B5EF4-FFF2-40B4-BE49-F238E27FC236}">
                <a16:creationId xmlns:a16="http://schemas.microsoft.com/office/drawing/2014/main" id="{248B0758-ED54-4807-97D7-378970E150A8}"/>
              </a:ext>
            </a:extLst>
          </p:cNvPr>
          <p:cNvSpPr/>
          <p:nvPr/>
        </p:nvSpPr>
        <p:spPr>
          <a:xfrm>
            <a:off x="606373" y="6145547"/>
            <a:ext cx="161216" cy="146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5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436" name="타원 435">
            <a:extLst>
              <a:ext uri="{FF2B5EF4-FFF2-40B4-BE49-F238E27FC236}">
                <a16:creationId xmlns:a16="http://schemas.microsoft.com/office/drawing/2014/main" id="{43EFE339-00C4-45BE-A8EA-AAD36F85D436}"/>
              </a:ext>
            </a:extLst>
          </p:cNvPr>
          <p:cNvSpPr/>
          <p:nvPr/>
        </p:nvSpPr>
        <p:spPr>
          <a:xfrm>
            <a:off x="3251038" y="7982798"/>
            <a:ext cx="161216" cy="146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6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438" name="타원 437">
            <a:extLst>
              <a:ext uri="{FF2B5EF4-FFF2-40B4-BE49-F238E27FC236}">
                <a16:creationId xmlns:a16="http://schemas.microsoft.com/office/drawing/2014/main" id="{BA6B10AC-B9AF-422A-975B-331A380B8F80}"/>
              </a:ext>
            </a:extLst>
          </p:cNvPr>
          <p:cNvSpPr/>
          <p:nvPr/>
        </p:nvSpPr>
        <p:spPr>
          <a:xfrm>
            <a:off x="2708609" y="7071356"/>
            <a:ext cx="161216" cy="146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7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14B6EDDE-BC2D-4175-9B39-6A250ABDED11}"/>
              </a:ext>
            </a:extLst>
          </p:cNvPr>
          <p:cNvSpPr/>
          <p:nvPr/>
        </p:nvSpPr>
        <p:spPr>
          <a:xfrm>
            <a:off x="2786844" y="6144565"/>
            <a:ext cx="161216" cy="146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8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440" name="타원 439">
            <a:extLst>
              <a:ext uri="{FF2B5EF4-FFF2-40B4-BE49-F238E27FC236}">
                <a16:creationId xmlns:a16="http://schemas.microsoft.com/office/drawing/2014/main" id="{AB1B5271-1F93-4B02-8C39-06E5403A7E15}"/>
              </a:ext>
            </a:extLst>
          </p:cNvPr>
          <p:cNvSpPr/>
          <p:nvPr/>
        </p:nvSpPr>
        <p:spPr>
          <a:xfrm>
            <a:off x="733563" y="5266968"/>
            <a:ext cx="161216" cy="146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9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441" name="사각형: 둥근 모서리 440">
            <a:extLst>
              <a:ext uri="{FF2B5EF4-FFF2-40B4-BE49-F238E27FC236}">
                <a16:creationId xmlns:a16="http://schemas.microsoft.com/office/drawing/2014/main" id="{95054D84-F141-4F7D-A52B-FC2E0E735B09}"/>
              </a:ext>
            </a:extLst>
          </p:cNvPr>
          <p:cNvSpPr/>
          <p:nvPr/>
        </p:nvSpPr>
        <p:spPr>
          <a:xfrm>
            <a:off x="484840" y="9014435"/>
            <a:ext cx="1375575" cy="2117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r>
              <a:rPr lang="en-US" altLang="ko-KR" sz="800" b="1" dirty="0"/>
              <a:t>: </a:t>
            </a:r>
            <a:r>
              <a:rPr lang="ko-KR" altLang="en-US" sz="800" b="1" dirty="0"/>
              <a:t>재귀가 완료되는 순서</a:t>
            </a:r>
          </a:p>
        </p:txBody>
      </p:sp>
    </p:spTree>
    <p:extLst>
      <p:ext uri="{BB962C8B-B14F-4D97-AF65-F5344CB8AC3E}">
        <p14:creationId xmlns:p14="http://schemas.microsoft.com/office/powerpoint/2010/main" val="3462583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FA7CC7-B1E5-4D26-8797-CCA4821ED878}"/>
              </a:ext>
            </a:extLst>
          </p:cNvPr>
          <p:cNvSpPr/>
          <p:nvPr/>
        </p:nvSpPr>
        <p:spPr>
          <a:xfrm>
            <a:off x="1504969" y="302561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50</a:t>
            </a:r>
            <a:endParaRPr lang="ko-KR" altLang="en-US" sz="1013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F6DC261-4C39-43F5-86B8-3D6C6E80BAA8}"/>
              </a:ext>
            </a:extLst>
          </p:cNvPr>
          <p:cNvSpPr/>
          <p:nvPr/>
        </p:nvSpPr>
        <p:spPr>
          <a:xfrm>
            <a:off x="974370" y="697920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/>
              <a:t>30</a:t>
            </a:r>
            <a:endParaRPr lang="ko-KR" altLang="en-US" sz="1013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D26B4A2-DE44-4D89-8589-B81DBF3D335E}"/>
              </a:ext>
            </a:extLst>
          </p:cNvPr>
          <p:cNvSpPr/>
          <p:nvPr/>
        </p:nvSpPr>
        <p:spPr>
          <a:xfrm>
            <a:off x="885427" y="1499123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28</a:t>
            </a:r>
            <a:endParaRPr lang="ko-KR" altLang="en-US" sz="1013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27E713C-BEB4-4AE6-AB59-1C780D202447}"/>
              </a:ext>
            </a:extLst>
          </p:cNvPr>
          <p:cNvSpPr/>
          <p:nvPr/>
        </p:nvSpPr>
        <p:spPr>
          <a:xfrm>
            <a:off x="1327083" y="1071449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45</a:t>
            </a:r>
            <a:endParaRPr lang="ko-KR" altLang="en-US" sz="1013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B55E0F0-3817-4399-8FC1-A2836D114118}"/>
              </a:ext>
            </a:extLst>
          </p:cNvPr>
          <p:cNvSpPr/>
          <p:nvPr/>
        </p:nvSpPr>
        <p:spPr>
          <a:xfrm>
            <a:off x="2035568" y="697920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98</a:t>
            </a:r>
            <a:endParaRPr lang="ko-KR" altLang="en-US" sz="1013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0D3578F-54F7-4676-A463-D99786D98A12}"/>
              </a:ext>
            </a:extLst>
          </p:cNvPr>
          <p:cNvSpPr/>
          <p:nvPr/>
        </p:nvSpPr>
        <p:spPr>
          <a:xfrm>
            <a:off x="1682855" y="1071449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52</a:t>
            </a:r>
            <a:endParaRPr lang="ko-KR" altLang="en-US" sz="1013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155E2B9-1F39-4A7F-BFA1-20F370E9FBA5}"/>
              </a:ext>
            </a:extLst>
          </p:cNvPr>
          <p:cNvSpPr/>
          <p:nvPr/>
        </p:nvSpPr>
        <p:spPr>
          <a:xfrm>
            <a:off x="1946625" y="1499123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60</a:t>
            </a:r>
            <a:endParaRPr lang="ko-KR" altLang="en-US" sz="1013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55B820D-C28E-4983-BB75-9CDE89B2D6DE}"/>
              </a:ext>
            </a:extLst>
          </p:cNvPr>
          <p:cNvSpPr/>
          <p:nvPr/>
        </p:nvSpPr>
        <p:spPr>
          <a:xfrm>
            <a:off x="611154" y="1071448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24</a:t>
            </a:r>
            <a:endParaRPr lang="ko-KR" altLang="en-US" sz="1013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0928054-C9C8-4E8A-99AD-30B77763C2B9}"/>
              </a:ext>
            </a:extLst>
          </p:cNvPr>
          <p:cNvSpPr/>
          <p:nvPr/>
        </p:nvSpPr>
        <p:spPr>
          <a:xfrm>
            <a:off x="352215" y="1494505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</a:t>
            </a:r>
            <a:endParaRPr lang="ko-KR" altLang="en-US" sz="1013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2B7DF08-8749-4C1D-A381-165C38F91C58}"/>
              </a:ext>
            </a:extLst>
          </p:cNvPr>
          <p:cNvCxnSpPr>
            <a:cxnSpLocks/>
          </p:cNvCxnSpPr>
          <p:nvPr/>
        </p:nvCxnSpPr>
        <p:spPr>
          <a:xfrm flipH="1">
            <a:off x="1168119" y="487680"/>
            <a:ext cx="336851" cy="2102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B4B32F3-4159-4400-83CF-6BDBF72AC43F}"/>
              </a:ext>
            </a:extLst>
          </p:cNvPr>
          <p:cNvCxnSpPr>
            <a:cxnSpLocks/>
          </p:cNvCxnSpPr>
          <p:nvPr/>
        </p:nvCxnSpPr>
        <p:spPr>
          <a:xfrm flipH="1">
            <a:off x="789080" y="898731"/>
            <a:ext cx="163774" cy="16355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90083DD-288B-4302-90F8-DB4AC5AB541D}"/>
              </a:ext>
            </a:extLst>
          </p:cNvPr>
          <p:cNvCxnSpPr>
            <a:cxnSpLocks/>
          </p:cNvCxnSpPr>
          <p:nvPr/>
        </p:nvCxnSpPr>
        <p:spPr>
          <a:xfrm flipH="1">
            <a:off x="530101" y="1265673"/>
            <a:ext cx="81053" cy="2237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F154161-EA6A-4712-9D70-53B73BD1A370}"/>
              </a:ext>
            </a:extLst>
          </p:cNvPr>
          <p:cNvCxnSpPr>
            <a:cxnSpLocks/>
          </p:cNvCxnSpPr>
          <p:nvPr/>
        </p:nvCxnSpPr>
        <p:spPr>
          <a:xfrm>
            <a:off x="789040" y="1265673"/>
            <a:ext cx="81927" cy="2237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E16E800-C036-4366-A297-9D9D575BB924}"/>
              </a:ext>
            </a:extLst>
          </p:cNvPr>
          <p:cNvCxnSpPr>
            <a:cxnSpLocks/>
          </p:cNvCxnSpPr>
          <p:nvPr/>
        </p:nvCxnSpPr>
        <p:spPr>
          <a:xfrm>
            <a:off x="1168119" y="898731"/>
            <a:ext cx="158964" cy="16355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D126A99-A0F6-44BD-9027-6CDC91AED483}"/>
              </a:ext>
            </a:extLst>
          </p:cNvPr>
          <p:cNvCxnSpPr>
            <a:cxnSpLocks/>
          </p:cNvCxnSpPr>
          <p:nvPr/>
        </p:nvCxnSpPr>
        <p:spPr>
          <a:xfrm flipH="1" flipV="1">
            <a:off x="1682855" y="484649"/>
            <a:ext cx="352713" cy="2164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77C183-6237-4A54-81B3-A0F8E45F386F}"/>
              </a:ext>
            </a:extLst>
          </p:cNvPr>
          <p:cNvCxnSpPr>
            <a:cxnSpLocks/>
          </p:cNvCxnSpPr>
          <p:nvPr/>
        </p:nvCxnSpPr>
        <p:spPr>
          <a:xfrm flipH="1">
            <a:off x="1868097" y="883039"/>
            <a:ext cx="167471" cy="1824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94FD5F1-51DD-4320-97AF-324BD937CC75}"/>
              </a:ext>
            </a:extLst>
          </p:cNvPr>
          <p:cNvCxnSpPr>
            <a:cxnSpLocks/>
          </p:cNvCxnSpPr>
          <p:nvPr/>
        </p:nvCxnSpPr>
        <p:spPr>
          <a:xfrm>
            <a:off x="1868097" y="1265673"/>
            <a:ext cx="81927" cy="2237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8477DA1-E7F8-4C29-A12C-4AF2BED9B48C}"/>
              </a:ext>
            </a:extLst>
          </p:cNvPr>
          <p:cNvSpPr txBox="1"/>
          <p:nvPr/>
        </p:nvSpPr>
        <p:spPr>
          <a:xfrm>
            <a:off x="294694" y="1787881"/>
            <a:ext cx="21852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전위 순회 </a:t>
            </a:r>
            <a:r>
              <a:rPr lang="en-US" altLang="ko-KR" sz="900" b="1" dirty="0"/>
              <a:t>: 50, 30, 24, 5, 28, 45, 98, 52, 60</a:t>
            </a:r>
            <a:endParaRPr lang="ko-KR" altLang="en-US" sz="9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9DC08AA-A534-48FF-B923-01C4FC2773AF}"/>
              </a:ext>
            </a:extLst>
          </p:cNvPr>
          <p:cNvSpPr txBox="1"/>
          <p:nvPr/>
        </p:nvSpPr>
        <p:spPr>
          <a:xfrm>
            <a:off x="366220" y="1935554"/>
            <a:ext cx="15055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전위 순회 </a:t>
            </a:r>
            <a:r>
              <a:rPr lang="en-US" altLang="ko-KR" sz="700" dirty="0"/>
              <a:t>:</a:t>
            </a:r>
            <a:r>
              <a:rPr lang="ko-KR" altLang="en-US" sz="700" dirty="0"/>
              <a:t> 루트 → 왼쪽 → 오른쪽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34FC6B-A620-481F-9657-75F36C8CB963}"/>
              </a:ext>
            </a:extLst>
          </p:cNvPr>
          <p:cNvSpPr txBox="1"/>
          <p:nvPr/>
        </p:nvSpPr>
        <p:spPr>
          <a:xfrm>
            <a:off x="153630" y="2160476"/>
            <a:ext cx="2326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⇒ 후위 순회 </a:t>
            </a:r>
            <a:r>
              <a:rPr lang="en-US" altLang="ko-KR" sz="900" b="1" dirty="0"/>
              <a:t>: 5, 28, 24, 45, 30, 60, 52, 98, 50</a:t>
            </a:r>
            <a:endParaRPr lang="ko-KR" altLang="en-US" sz="9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19BDF67-294D-465A-B663-D3D7076ADF46}"/>
              </a:ext>
            </a:extLst>
          </p:cNvPr>
          <p:cNvSpPr txBox="1"/>
          <p:nvPr/>
        </p:nvSpPr>
        <p:spPr>
          <a:xfrm>
            <a:off x="366220" y="2316680"/>
            <a:ext cx="15055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후위 순회 </a:t>
            </a:r>
            <a:r>
              <a:rPr lang="en-US" altLang="ko-KR" sz="700" dirty="0"/>
              <a:t>:</a:t>
            </a:r>
            <a:r>
              <a:rPr lang="ko-KR" altLang="en-US" sz="700" dirty="0"/>
              <a:t> 왼쪽 → 오른쪽 → 루트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076A45-B5B9-47A7-AF52-247BEDDD8F76}"/>
              </a:ext>
            </a:extLst>
          </p:cNvPr>
          <p:cNvSpPr txBox="1"/>
          <p:nvPr/>
        </p:nvSpPr>
        <p:spPr>
          <a:xfrm>
            <a:off x="153630" y="2705691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차 풀이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F6EFF0C7-FDA4-4648-9151-1E6A2265DCC5}"/>
              </a:ext>
            </a:extLst>
          </p:cNvPr>
          <p:cNvSpPr/>
          <p:nvPr/>
        </p:nvSpPr>
        <p:spPr>
          <a:xfrm>
            <a:off x="341880" y="2939756"/>
            <a:ext cx="3027290" cy="1793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20250" tIns="20250" rIns="20250" bIns="20250" rtlCol="0" anchor="ctr">
            <a:spAutoFit/>
          </a:bodyPr>
          <a:lstStyle/>
          <a:p>
            <a:r>
              <a:rPr lang="en-US" altLang="ko-KR" sz="788" b="1" dirty="0"/>
              <a:t>Step 1. </a:t>
            </a:r>
            <a:r>
              <a:rPr lang="ko-KR" altLang="en-US" sz="788" b="1" dirty="0"/>
              <a:t>현재 값과 다음 값을 비교</a:t>
            </a:r>
            <a:r>
              <a:rPr lang="en-US" altLang="ko-KR" sz="788" b="1" dirty="0"/>
              <a:t>, </a:t>
            </a:r>
            <a:r>
              <a:rPr lang="ko-KR" altLang="en-US" sz="788" b="1" dirty="0"/>
              <a:t>다음 값이 작으면 왼쪽 트리로 빠짐</a:t>
            </a:r>
          </a:p>
        </p:txBody>
      </p:sp>
      <p:sp>
        <p:nvSpPr>
          <p:cNvPr id="490" name="사각형: 둥근 모서리 489">
            <a:extLst>
              <a:ext uri="{FF2B5EF4-FFF2-40B4-BE49-F238E27FC236}">
                <a16:creationId xmlns:a16="http://schemas.microsoft.com/office/drawing/2014/main" id="{8580D997-7415-4F7E-BE6A-721056586FF9}"/>
              </a:ext>
            </a:extLst>
          </p:cNvPr>
          <p:cNvSpPr/>
          <p:nvPr/>
        </p:nvSpPr>
        <p:spPr>
          <a:xfrm>
            <a:off x="341880" y="3173496"/>
            <a:ext cx="3192399" cy="31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20250" tIns="20250" rIns="20250" bIns="20250" rtlCol="0" anchor="ctr">
            <a:spAutoFit/>
          </a:bodyPr>
          <a:lstStyle/>
          <a:p>
            <a:r>
              <a:rPr lang="en-US" altLang="ko-KR" sz="788" b="1" dirty="0"/>
              <a:t>Step 2. </a:t>
            </a:r>
            <a:r>
              <a:rPr lang="ko-KR" altLang="en-US" sz="788" b="1" dirty="0"/>
              <a:t>현재 값과 다음 값을 비교</a:t>
            </a:r>
            <a:r>
              <a:rPr lang="en-US" altLang="ko-KR" sz="788" b="1" dirty="0"/>
              <a:t>, </a:t>
            </a:r>
            <a:r>
              <a:rPr lang="ko-KR" altLang="en-US" sz="788" b="1" dirty="0"/>
              <a:t>다음 값이 크면</a:t>
            </a:r>
            <a:r>
              <a:rPr lang="en-US" altLang="ko-KR" sz="788" b="1" dirty="0"/>
              <a:t>, </a:t>
            </a:r>
          </a:p>
          <a:p>
            <a:r>
              <a:rPr lang="en-US" altLang="ko-KR" sz="788" b="1" dirty="0"/>
              <a:t>              </a:t>
            </a:r>
            <a:r>
              <a:rPr lang="ko-KR" altLang="en-US" sz="788" b="1" dirty="0"/>
              <a:t>이전 </a:t>
            </a:r>
            <a:r>
              <a:rPr lang="en-US" altLang="ko-KR" sz="788" b="1" dirty="0"/>
              <a:t>root</a:t>
            </a:r>
            <a:r>
              <a:rPr lang="ko-KR" altLang="en-US" sz="788" b="1" dirty="0"/>
              <a:t>값과 다음 값</a:t>
            </a:r>
            <a:r>
              <a:rPr lang="en-US" altLang="ko-KR" sz="788" b="1" dirty="0"/>
              <a:t>(b[st+i+1])</a:t>
            </a:r>
            <a:r>
              <a:rPr lang="ko-KR" altLang="en-US" sz="788" b="1" dirty="0"/>
              <a:t>을 비교하여</a:t>
            </a:r>
            <a:r>
              <a:rPr lang="en-US" altLang="ko-KR" sz="788" b="1" dirty="0"/>
              <a:t>, </a:t>
            </a:r>
            <a:r>
              <a:rPr lang="ko-KR" altLang="en-US" sz="788" b="1" dirty="0"/>
              <a:t>트리의 위치를 정함 </a:t>
            </a:r>
          </a:p>
        </p:txBody>
      </p:sp>
      <p:sp>
        <p:nvSpPr>
          <p:cNvPr id="491" name="사각형: 둥근 모서리 490">
            <a:extLst>
              <a:ext uri="{FF2B5EF4-FFF2-40B4-BE49-F238E27FC236}">
                <a16:creationId xmlns:a16="http://schemas.microsoft.com/office/drawing/2014/main" id="{D263C3EA-8EFB-4443-8FF8-7E30E411D855}"/>
              </a:ext>
            </a:extLst>
          </p:cNvPr>
          <p:cNvSpPr/>
          <p:nvPr/>
        </p:nvSpPr>
        <p:spPr>
          <a:xfrm>
            <a:off x="2171729" y="3984594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50</a:t>
            </a:r>
            <a:endParaRPr lang="ko-KR" altLang="en-US" sz="1013" dirty="0"/>
          </a:p>
        </p:txBody>
      </p:sp>
      <p:sp>
        <p:nvSpPr>
          <p:cNvPr id="492" name="사각형: 둥근 모서리 491">
            <a:extLst>
              <a:ext uri="{FF2B5EF4-FFF2-40B4-BE49-F238E27FC236}">
                <a16:creationId xmlns:a16="http://schemas.microsoft.com/office/drawing/2014/main" id="{A27D66BC-4D75-4CAA-8899-A67556F457FB}"/>
              </a:ext>
            </a:extLst>
          </p:cNvPr>
          <p:cNvSpPr/>
          <p:nvPr/>
        </p:nvSpPr>
        <p:spPr>
          <a:xfrm>
            <a:off x="1641130" y="4379953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/>
              <a:t>30</a:t>
            </a:r>
            <a:endParaRPr lang="ko-KR" altLang="en-US" sz="1013" dirty="0"/>
          </a:p>
        </p:txBody>
      </p:sp>
      <p:sp>
        <p:nvSpPr>
          <p:cNvPr id="493" name="사각형: 둥근 모서리 492">
            <a:extLst>
              <a:ext uri="{FF2B5EF4-FFF2-40B4-BE49-F238E27FC236}">
                <a16:creationId xmlns:a16="http://schemas.microsoft.com/office/drawing/2014/main" id="{149B87B3-E8FF-460B-90F9-30B2C0DEAD01}"/>
              </a:ext>
            </a:extLst>
          </p:cNvPr>
          <p:cNvSpPr/>
          <p:nvPr/>
        </p:nvSpPr>
        <p:spPr>
          <a:xfrm>
            <a:off x="1552187" y="5176076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28</a:t>
            </a:r>
            <a:endParaRPr lang="ko-KR" altLang="en-US" sz="1013" dirty="0"/>
          </a:p>
        </p:txBody>
      </p:sp>
      <p:sp>
        <p:nvSpPr>
          <p:cNvPr id="494" name="사각형: 둥근 모서리 493">
            <a:extLst>
              <a:ext uri="{FF2B5EF4-FFF2-40B4-BE49-F238E27FC236}">
                <a16:creationId xmlns:a16="http://schemas.microsoft.com/office/drawing/2014/main" id="{05B1B6F5-C13E-485F-86AF-F06CE5C3E0B8}"/>
              </a:ext>
            </a:extLst>
          </p:cNvPr>
          <p:cNvSpPr/>
          <p:nvPr/>
        </p:nvSpPr>
        <p:spPr>
          <a:xfrm>
            <a:off x="1993843" y="4753482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45</a:t>
            </a:r>
            <a:endParaRPr lang="ko-KR" altLang="en-US" sz="1013" dirty="0"/>
          </a:p>
        </p:txBody>
      </p:sp>
      <p:sp>
        <p:nvSpPr>
          <p:cNvPr id="495" name="사각형: 둥근 모서리 494">
            <a:extLst>
              <a:ext uri="{FF2B5EF4-FFF2-40B4-BE49-F238E27FC236}">
                <a16:creationId xmlns:a16="http://schemas.microsoft.com/office/drawing/2014/main" id="{8DF679F2-35F5-4B01-8B51-8F990B923952}"/>
              </a:ext>
            </a:extLst>
          </p:cNvPr>
          <p:cNvSpPr/>
          <p:nvPr/>
        </p:nvSpPr>
        <p:spPr>
          <a:xfrm>
            <a:off x="2702328" y="4379953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98</a:t>
            </a:r>
            <a:endParaRPr lang="ko-KR" altLang="en-US" sz="1013" dirty="0"/>
          </a:p>
        </p:txBody>
      </p:sp>
      <p:sp>
        <p:nvSpPr>
          <p:cNvPr id="496" name="사각형: 둥근 모서리 495">
            <a:extLst>
              <a:ext uri="{FF2B5EF4-FFF2-40B4-BE49-F238E27FC236}">
                <a16:creationId xmlns:a16="http://schemas.microsoft.com/office/drawing/2014/main" id="{3AD5126E-56AD-4989-9F34-26C22D361172}"/>
              </a:ext>
            </a:extLst>
          </p:cNvPr>
          <p:cNvSpPr/>
          <p:nvPr/>
        </p:nvSpPr>
        <p:spPr>
          <a:xfrm>
            <a:off x="2349615" y="4753482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52</a:t>
            </a:r>
            <a:endParaRPr lang="ko-KR" altLang="en-US" sz="1013" dirty="0"/>
          </a:p>
        </p:txBody>
      </p: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C11269EB-E27C-4C33-8647-0FC4F4610EA9}"/>
              </a:ext>
            </a:extLst>
          </p:cNvPr>
          <p:cNvSpPr/>
          <p:nvPr/>
        </p:nvSpPr>
        <p:spPr>
          <a:xfrm>
            <a:off x="2613385" y="5181156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60</a:t>
            </a:r>
            <a:endParaRPr lang="ko-KR" altLang="en-US" sz="1013" dirty="0"/>
          </a:p>
        </p:txBody>
      </p:sp>
      <p:sp>
        <p:nvSpPr>
          <p:cNvPr id="498" name="사각형: 둥근 모서리 497">
            <a:extLst>
              <a:ext uri="{FF2B5EF4-FFF2-40B4-BE49-F238E27FC236}">
                <a16:creationId xmlns:a16="http://schemas.microsoft.com/office/drawing/2014/main" id="{359F98D1-377B-4DB9-83BB-A586548C6E9E}"/>
              </a:ext>
            </a:extLst>
          </p:cNvPr>
          <p:cNvSpPr/>
          <p:nvPr/>
        </p:nvSpPr>
        <p:spPr>
          <a:xfrm>
            <a:off x="1277914" y="4753481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24</a:t>
            </a:r>
            <a:endParaRPr lang="ko-KR" altLang="en-US" sz="1013" dirty="0"/>
          </a:p>
        </p:txBody>
      </p:sp>
      <p:sp>
        <p:nvSpPr>
          <p:cNvPr id="499" name="사각형: 둥근 모서리 498">
            <a:extLst>
              <a:ext uri="{FF2B5EF4-FFF2-40B4-BE49-F238E27FC236}">
                <a16:creationId xmlns:a16="http://schemas.microsoft.com/office/drawing/2014/main" id="{0B781320-FCA7-4509-948B-372F4AD66A35}"/>
              </a:ext>
            </a:extLst>
          </p:cNvPr>
          <p:cNvSpPr/>
          <p:nvPr/>
        </p:nvSpPr>
        <p:spPr>
          <a:xfrm>
            <a:off x="1018975" y="5176538"/>
            <a:ext cx="177886" cy="185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</a:t>
            </a:r>
            <a:endParaRPr lang="ko-KR" altLang="en-US" sz="1013" dirty="0"/>
          </a:p>
        </p:txBody>
      </p:sp>
      <p:cxnSp>
        <p:nvCxnSpPr>
          <p:cNvPr id="500" name="직선 연결선 499">
            <a:extLst>
              <a:ext uri="{FF2B5EF4-FFF2-40B4-BE49-F238E27FC236}">
                <a16:creationId xmlns:a16="http://schemas.microsoft.com/office/drawing/2014/main" id="{123C5D87-1731-4091-8D40-E23D4B0A657F}"/>
              </a:ext>
            </a:extLst>
          </p:cNvPr>
          <p:cNvCxnSpPr>
            <a:cxnSpLocks/>
          </p:cNvCxnSpPr>
          <p:nvPr/>
        </p:nvCxnSpPr>
        <p:spPr>
          <a:xfrm flipH="1">
            <a:off x="1834879" y="4169713"/>
            <a:ext cx="336851" cy="210240"/>
          </a:xfrm>
          <a:prstGeom prst="line">
            <a:avLst/>
          </a:prstGeom>
          <a:ln>
            <a:headEnd type="none" w="sm" len="med"/>
            <a:tailEnd type="triangle" w="sm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1" name="직선 연결선 500">
            <a:extLst>
              <a:ext uri="{FF2B5EF4-FFF2-40B4-BE49-F238E27FC236}">
                <a16:creationId xmlns:a16="http://schemas.microsoft.com/office/drawing/2014/main" id="{D61FC6EE-75BD-4123-98BF-EFC11EC311D3}"/>
              </a:ext>
            </a:extLst>
          </p:cNvPr>
          <p:cNvCxnSpPr>
            <a:cxnSpLocks/>
          </p:cNvCxnSpPr>
          <p:nvPr/>
        </p:nvCxnSpPr>
        <p:spPr>
          <a:xfrm flipH="1">
            <a:off x="1455840" y="4580764"/>
            <a:ext cx="163774" cy="163555"/>
          </a:xfrm>
          <a:prstGeom prst="line">
            <a:avLst/>
          </a:prstGeom>
          <a:ln>
            <a:headEnd type="none" w="sm" len="med"/>
            <a:tailEnd type="triangle" w="sm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2" name="직선 연결선 501">
            <a:extLst>
              <a:ext uri="{FF2B5EF4-FFF2-40B4-BE49-F238E27FC236}">
                <a16:creationId xmlns:a16="http://schemas.microsoft.com/office/drawing/2014/main" id="{A52C8EC4-543A-46F9-B481-FCD329C5CFA0}"/>
              </a:ext>
            </a:extLst>
          </p:cNvPr>
          <p:cNvCxnSpPr>
            <a:cxnSpLocks/>
          </p:cNvCxnSpPr>
          <p:nvPr/>
        </p:nvCxnSpPr>
        <p:spPr>
          <a:xfrm flipH="1">
            <a:off x="1135061" y="4947706"/>
            <a:ext cx="81053" cy="223743"/>
          </a:xfrm>
          <a:prstGeom prst="line">
            <a:avLst/>
          </a:prstGeom>
          <a:ln>
            <a:headEnd type="none" w="sm" len="med"/>
            <a:tailEnd type="triangle" w="sm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3" name="직선 연결선 502">
            <a:extLst>
              <a:ext uri="{FF2B5EF4-FFF2-40B4-BE49-F238E27FC236}">
                <a16:creationId xmlns:a16="http://schemas.microsoft.com/office/drawing/2014/main" id="{76835F58-9D5B-4FFE-8021-2F99776340C7}"/>
              </a:ext>
            </a:extLst>
          </p:cNvPr>
          <p:cNvCxnSpPr>
            <a:cxnSpLocks/>
          </p:cNvCxnSpPr>
          <p:nvPr/>
        </p:nvCxnSpPr>
        <p:spPr>
          <a:xfrm>
            <a:off x="1455800" y="4947706"/>
            <a:ext cx="81927" cy="2237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4" name="직선 연결선 503">
            <a:extLst>
              <a:ext uri="{FF2B5EF4-FFF2-40B4-BE49-F238E27FC236}">
                <a16:creationId xmlns:a16="http://schemas.microsoft.com/office/drawing/2014/main" id="{7A9E7B71-5D31-4B60-9D5C-02DCF2A15EC0}"/>
              </a:ext>
            </a:extLst>
          </p:cNvPr>
          <p:cNvCxnSpPr>
            <a:cxnSpLocks/>
          </p:cNvCxnSpPr>
          <p:nvPr/>
        </p:nvCxnSpPr>
        <p:spPr>
          <a:xfrm>
            <a:off x="1834879" y="4580764"/>
            <a:ext cx="158964" cy="16355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5" name="직선 연결선 504">
            <a:extLst>
              <a:ext uri="{FF2B5EF4-FFF2-40B4-BE49-F238E27FC236}">
                <a16:creationId xmlns:a16="http://schemas.microsoft.com/office/drawing/2014/main" id="{A100AF9A-1705-4393-82FD-BA421EAC8E23}"/>
              </a:ext>
            </a:extLst>
          </p:cNvPr>
          <p:cNvCxnSpPr>
            <a:cxnSpLocks/>
          </p:cNvCxnSpPr>
          <p:nvPr/>
        </p:nvCxnSpPr>
        <p:spPr>
          <a:xfrm flipH="1" flipV="1">
            <a:off x="2349615" y="4166682"/>
            <a:ext cx="352713" cy="2164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6" name="직선 연결선 505">
            <a:extLst>
              <a:ext uri="{FF2B5EF4-FFF2-40B4-BE49-F238E27FC236}">
                <a16:creationId xmlns:a16="http://schemas.microsoft.com/office/drawing/2014/main" id="{2859D406-E473-4E1E-A61E-0A99AE940940}"/>
              </a:ext>
            </a:extLst>
          </p:cNvPr>
          <p:cNvCxnSpPr>
            <a:cxnSpLocks/>
          </p:cNvCxnSpPr>
          <p:nvPr/>
        </p:nvCxnSpPr>
        <p:spPr>
          <a:xfrm flipH="1">
            <a:off x="2534857" y="4565072"/>
            <a:ext cx="167471" cy="182426"/>
          </a:xfrm>
          <a:prstGeom prst="line">
            <a:avLst/>
          </a:prstGeom>
          <a:ln>
            <a:headEnd type="none" w="sm" len="med"/>
            <a:tailEnd type="triangle" w="sm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7" name="직선 연결선 506">
            <a:extLst>
              <a:ext uri="{FF2B5EF4-FFF2-40B4-BE49-F238E27FC236}">
                <a16:creationId xmlns:a16="http://schemas.microsoft.com/office/drawing/2014/main" id="{6A71C870-CF4C-4FA1-895F-BDF0658AB898}"/>
              </a:ext>
            </a:extLst>
          </p:cNvPr>
          <p:cNvCxnSpPr>
            <a:cxnSpLocks/>
          </p:cNvCxnSpPr>
          <p:nvPr/>
        </p:nvCxnSpPr>
        <p:spPr>
          <a:xfrm>
            <a:off x="2534857" y="4947706"/>
            <a:ext cx="81927" cy="223743"/>
          </a:xfrm>
          <a:prstGeom prst="line">
            <a:avLst/>
          </a:prstGeom>
          <a:ln>
            <a:solidFill>
              <a:schemeClr val="accent2"/>
            </a:solidFill>
            <a:headEnd type="none" w="sm" len="med"/>
            <a:tailEnd type="triangle" w="sm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8" name="사각형: 둥근 모서리 507">
            <a:extLst>
              <a:ext uri="{FF2B5EF4-FFF2-40B4-BE49-F238E27FC236}">
                <a16:creationId xmlns:a16="http://schemas.microsoft.com/office/drawing/2014/main" id="{D6BEF256-380A-4C31-B89D-7FB602C69AC9}"/>
              </a:ext>
            </a:extLst>
          </p:cNvPr>
          <p:cNvSpPr/>
          <p:nvPr/>
        </p:nvSpPr>
        <p:spPr>
          <a:xfrm>
            <a:off x="773714" y="3683732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50</a:t>
            </a:r>
            <a:endParaRPr lang="ko-KR" altLang="en-US" sz="1013" dirty="0"/>
          </a:p>
        </p:txBody>
      </p:sp>
      <p:sp>
        <p:nvSpPr>
          <p:cNvPr id="509" name="사각형: 둥근 모서리 508">
            <a:extLst>
              <a:ext uri="{FF2B5EF4-FFF2-40B4-BE49-F238E27FC236}">
                <a16:creationId xmlns:a16="http://schemas.microsoft.com/office/drawing/2014/main" id="{27C05071-E5D5-4489-A262-8C3DBD4F0192}"/>
              </a:ext>
            </a:extLst>
          </p:cNvPr>
          <p:cNvSpPr/>
          <p:nvPr/>
        </p:nvSpPr>
        <p:spPr>
          <a:xfrm>
            <a:off x="982142" y="3683732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30</a:t>
            </a:r>
            <a:endParaRPr lang="ko-KR" altLang="en-US" sz="1013" dirty="0"/>
          </a:p>
        </p:txBody>
      </p:sp>
      <p:sp>
        <p:nvSpPr>
          <p:cNvPr id="510" name="사각형: 둥근 모서리 509">
            <a:extLst>
              <a:ext uri="{FF2B5EF4-FFF2-40B4-BE49-F238E27FC236}">
                <a16:creationId xmlns:a16="http://schemas.microsoft.com/office/drawing/2014/main" id="{980FB834-E1F8-4239-B40C-015E0162A524}"/>
              </a:ext>
            </a:extLst>
          </p:cNvPr>
          <p:cNvSpPr/>
          <p:nvPr/>
        </p:nvSpPr>
        <p:spPr>
          <a:xfrm>
            <a:off x="1190570" y="3683732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24</a:t>
            </a:r>
            <a:endParaRPr lang="ko-KR" altLang="en-US" sz="1013" dirty="0"/>
          </a:p>
        </p:txBody>
      </p:sp>
      <p:sp>
        <p:nvSpPr>
          <p:cNvPr id="511" name="사각형: 둥근 모서리 510">
            <a:extLst>
              <a:ext uri="{FF2B5EF4-FFF2-40B4-BE49-F238E27FC236}">
                <a16:creationId xmlns:a16="http://schemas.microsoft.com/office/drawing/2014/main" id="{ABF52CFC-C835-454D-B749-71A96F105E59}"/>
              </a:ext>
            </a:extLst>
          </p:cNvPr>
          <p:cNvSpPr/>
          <p:nvPr/>
        </p:nvSpPr>
        <p:spPr>
          <a:xfrm>
            <a:off x="1405468" y="3683732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</a:t>
            </a:r>
            <a:endParaRPr lang="ko-KR" altLang="en-US" sz="1013" dirty="0"/>
          </a:p>
        </p:txBody>
      </p:sp>
      <p:sp>
        <p:nvSpPr>
          <p:cNvPr id="512" name="사각형: 둥근 모서리 511">
            <a:extLst>
              <a:ext uri="{FF2B5EF4-FFF2-40B4-BE49-F238E27FC236}">
                <a16:creationId xmlns:a16="http://schemas.microsoft.com/office/drawing/2014/main" id="{8990D619-AF54-4A82-A178-2AC6E8525F68}"/>
              </a:ext>
            </a:extLst>
          </p:cNvPr>
          <p:cNvSpPr/>
          <p:nvPr/>
        </p:nvSpPr>
        <p:spPr>
          <a:xfrm>
            <a:off x="1620366" y="3683732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28</a:t>
            </a:r>
            <a:endParaRPr lang="ko-KR" altLang="en-US" sz="1013" dirty="0"/>
          </a:p>
        </p:txBody>
      </p:sp>
      <p:sp>
        <p:nvSpPr>
          <p:cNvPr id="513" name="사각형: 둥근 모서리 512">
            <a:extLst>
              <a:ext uri="{FF2B5EF4-FFF2-40B4-BE49-F238E27FC236}">
                <a16:creationId xmlns:a16="http://schemas.microsoft.com/office/drawing/2014/main" id="{0DDE30C9-D9FF-4C54-A468-B2F038DD8B6C}"/>
              </a:ext>
            </a:extLst>
          </p:cNvPr>
          <p:cNvSpPr/>
          <p:nvPr/>
        </p:nvSpPr>
        <p:spPr>
          <a:xfrm>
            <a:off x="1835264" y="3683732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45</a:t>
            </a:r>
            <a:endParaRPr lang="ko-KR" altLang="en-US" sz="1013" dirty="0"/>
          </a:p>
        </p:txBody>
      </p:sp>
      <p:sp>
        <p:nvSpPr>
          <p:cNvPr id="514" name="사각형: 둥근 모서리 513">
            <a:extLst>
              <a:ext uri="{FF2B5EF4-FFF2-40B4-BE49-F238E27FC236}">
                <a16:creationId xmlns:a16="http://schemas.microsoft.com/office/drawing/2014/main" id="{85888046-B70A-430C-88C1-609B4C87942E}"/>
              </a:ext>
            </a:extLst>
          </p:cNvPr>
          <p:cNvSpPr/>
          <p:nvPr/>
        </p:nvSpPr>
        <p:spPr>
          <a:xfrm>
            <a:off x="2052244" y="3683732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98</a:t>
            </a:r>
            <a:endParaRPr lang="ko-KR" altLang="en-US" sz="1013" dirty="0"/>
          </a:p>
        </p:txBody>
      </p:sp>
      <p:sp>
        <p:nvSpPr>
          <p:cNvPr id="515" name="사각형: 둥근 모서리 514">
            <a:extLst>
              <a:ext uri="{FF2B5EF4-FFF2-40B4-BE49-F238E27FC236}">
                <a16:creationId xmlns:a16="http://schemas.microsoft.com/office/drawing/2014/main" id="{9D1B9E4A-FCD5-4CFF-A466-6D9FF8AA1D20}"/>
              </a:ext>
            </a:extLst>
          </p:cNvPr>
          <p:cNvSpPr/>
          <p:nvPr/>
        </p:nvSpPr>
        <p:spPr>
          <a:xfrm>
            <a:off x="2260672" y="3683732"/>
            <a:ext cx="17758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52</a:t>
            </a:r>
            <a:endParaRPr lang="ko-KR" altLang="en-US" sz="1013" dirty="0"/>
          </a:p>
        </p:txBody>
      </p:sp>
      <p:sp>
        <p:nvSpPr>
          <p:cNvPr id="516" name="사각형: 둥근 모서리 515">
            <a:extLst>
              <a:ext uri="{FF2B5EF4-FFF2-40B4-BE49-F238E27FC236}">
                <a16:creationId xmlns:a16="http://schemas.microsoft.com/office/drawing/2014/main" id="{AD6BA21C-725D-47B7-BAB8-846554F3B49E}"/>
              </a:ext>
            </a:extLst>
          </p:cNvPr>
          <p:cNvSpPr/>
          <p:nvPr/>
        </p:nvSpPr>
        <p:spPr>
          <a:xfrm>
            <a:off x="2469100" y="3683732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13" dirty="0"/>
              <a:t>60</a:t>
            </a:r>
            <a:endParaRPr lang="ko-KR" altLang="en-US" sz="1013" dirty="0"/>
          </a:p>
        </p:txBody>
      </p:sp>
      <p:sp>
        <p:nvSpPr>
          <p:cNvPr id="517" name="사각형: 둥근 모서리 516">
            <a:extLst>
              <a:ext uri="{FF2B5EF4-FFF2-40B4-BE49-F238E27FC236}">
                <a16:creationId xmlns:a16="http://schemas.microsoft.com/office/drawing/2014/main" id="{30067AC1-7BDA-41E1-BF79-2369BC5572A3}"/>
              </a:ext>
            </a:extLst>
          </p:cNvPr>
          <p:cNvSpPr/>
          <p:nvPr/>
        </p:nvSpPr>
        <p:spPr>
          <a:xfrm>
            <a:off x="773714" y="3494869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0</a:t>
            </a:r>
            <a:endParaRPr lang="ko-KR" altLang="en-US" sz="788" dirty="0"/>
          </a:p>
        </p:txBody>
      </p:sp>
      <p:sp>
        <p:nvSpPr>
          <p:cNvPr id="518" name="사각형: 둥근 모서리 517">
            <a:extLst>
              <a:ext uri="{FF2B5EF4-FFF2-40B4-BE49-F238E27FC236}">
                <a16:creationId xmlns:a16="http://schemas.microsoft.com/office/drawing/2014/main" id="{169501C3-A019-472F-BF29-A2AEBD61816D}"/>
              </a:ext>
            </a:extLst>
          </p:cNvPr>
          <p:cNvSpPr/>
          <p:nvPr/>
        </p:nvSpPr>
        <p:spPr>
          <a:xfrm>
            <a:off x="982142" y="3494869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1</a:t>
            </a:r>
            <a:endParaRPr lang="ko-KR" altLang="en-US" sz="788" dirty="0"/>
          </a:p>
        </p:txBody>
      </p:sp>
      <p:sp>
        <p:nvSpPr>
          <p:cNvPr id="519" name="사각형: 둥근 모서리 518">
            <a:extLst>
              <a:ext uri="{FF2B5EF4-FFF2-40B4-BE49-F238E27FC236}">
                <a16:creationId xmlns:a16="http://schemas.microsoft.com/office/drawing/2014/main" id="{037833A0-F46E-4CD2-A391-3AB1277783E7}"/>
              </a:ext>
            </a:extLst>
          </p:cNvPr>
          <p:cNvSpPr/>
          <p:nvPr/>
        </p:nvSpPr>
        <p:spPr>
          <a:xfrm>
            <a:off x="1190570" y="3494869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2</a:t>
            </a:r>
            <a:endParaRPr lang="ko-KR" altLang="en-US" sz="788" dirty="0"/>
          </a:p>
        </p:txBody>
      </p:sp>
      <p:sp>
        <p:nvSpPr>
          <p:cNvPr id="520" name="사각형: 둥근 모서리 519">
            <a:extLst>
              <a:ext uri="{FF2B5EF4-FFF2-40B4-BE49-F238E27FC236}">
                <a16:creationId xmlns:a16="http://schemas.microsoft.com/office/drawing/2014/main" id="{396BF12A-CA9A-4436-B8E5-455C0A22F951}"/>
              </a:ext>
            </a:extLst>
          </p:cNvPr>
          <p:cNvSpPr/>
          <p:nvPr/>
        </p:nvSpPr>
        <p:spPr>
          <a:xfrm>
            <a:off x="1620366" y="3494869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4</a:t>
            </a:r>
            <a:endParaRPr lang="ko-KR" altLang="en-US" sz="788" dirty="0"/>
          </a:p>
        </p:txBody>
      </p:sp>
      <p:sp>
        <p:nvSpPr>
          <p:cNvPr id="521" name="사각형: 둥근 모서리 520">
            <a:extLst>
              <a:ext uri="{FF2B5EF4-FFF2-40B4-BE49-F238E27FC236}">
                <a16:creationId xmlns:a16="http://schemas.microsoft.com/office/drawing/2014/main" id="{A9CAEE1B-B8A1-4F68-A4A7-5C638E29C1EE}"/>
              </a:ext>
            </a:extLst>
          </p:cNvPr>
          <p:cNvSpPr/>
          <p:nvPr/>
        </p:nvSpPr>
        <p:spPr>
          <a:xfrm>
            <a:off x="1835264" y="3494869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5</a:t>
            </a:r>
            <a:endParaRPr lang="ko-KR" altLang="en-US" sz="788" dirty="0"/>
          </a:p>
        </p:txBody>
      </p:sp>
      <p:sp>
        <p:nvSpPr>
          <p:cNvPr id="522" name="사각형: 둥근 모서리 521">
            <a:extLst>
              <a:ext uri="{FF2B5EF4-FFF2-40B4-BE49-F238E27FC236}">
                <a16:creationId xmlns:a16="http://schemas.microsoft.com/office/drawing/2014/main" id="{84F7C400-4CDF-4FEF-86A4-614B7334F80E}"/>
              </a:ext>
            </a:extLst>
          </p:cNvPr>
          <p:cNvSpPr/>
          <p:nvPr/>
        </p:nvSpPr>
        <p:spPr>
          <a:xfrm>
            <a:off x="2052244" y="3494869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6</a:t>
            </a:r>
            <a:endParaRPr lang="ko-KR" altLang="en-US" sz="788" dirty="0"/>
          </a:p>
        </p:txBody>
      </p:sp>
      <p:sp>
        <p:nvSpPr>
          <p:cNvPr id="523" name="사각형: 둥근 모서리 522">
            <a:extLst>
              <a:ext uri="{FF2B5EF4-FFF2-40B4-BE49-F238E27FC236}">
                <a16:creationId xmlns:a16="http://schemas.microsoft.com/office/drawing/2014/main" id="{D5AF7B55-FC3F-44D2-B96E-79A0A69FB0CE}"/>
              </a:ext>
            </a:extLst>
          </p:cNvPr>
          <p:cNvSpPr/>
          <p:nvPr/>
        </p:nvSpPr>
        <p:spPr>
          <a:xfrm>
            <a:off x="2260672" y="3494869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7</a:t>
            </a:r>
            <a:endParaRPr lang="ko-KR" altLang="en-US" sz="788" dirty="0"/>
          </a:p>
        </p:txBody>
      </p:sp>
      <p:sp>
        <p:nvSpPr>
          <p:cNvPr id="524" name="사각형: 둥근 모서리 523">
            <a:extLst>
              <a:ext uri="{FF2B5EF4-FFF2-40B4-BE49-F238E27FC236}">
                <a16:creationId xmlns:a16="http://schemas.microsoft.com/office/drawing/2014/main" id="{992FB6CF-D273-407F-9E05-23CCD81CE1ED}"/>
              </a:ext>
            </a:extLst>
          </p:cNvPr>
          <p:cNvSpPr/>
          <p:nvPr/>
        </p:nvSpPr>
        <p:spPr>
          <a:xfrm>
            <a:off x="2469100" y="3494869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8</a:t>
            </a:r>
            <a:endParaRPr lang="ko-KR" altLang="en-US" sz="788" dirty="0"/>
          </a:p>
        </p:txBody>
      </p:sp>
      <p:sp>
        <p:nvSpPr>
          <p:cNvPr id="525" name="사각형: 둥근 모서리 524">
            <a:extLst>
              <a:ext uri="{FF2B5EF4-FFF2-40B4-BE49-F238E27FC236}">
                <a16:creationId xmlns:a16="http://schemas.microsoft.com/office/drawing/2014/main" id="{3D1F3675-B746-4669-BF34-0B26E5E843D2}"/>
              </a:ext>
            </a:extLst>
          </p:cNvPr>
          <p:cNvSpPr/>
          <p:nvPr/>
        </p:nvSpPr>
        <p:spPr>
          <a:xfrm>
            <a:off x="2683998" y="3494869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9</a:t>
            </a:r>
            <a:endParaRPr lang="ko-KR" altLang="en-US" sz="788" dirty="0"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EA7663FF-C159-47BC-93CD-0F5022768FD0}"/>
              </a:ext>
            </a:extLst>
          </p:cNvPr>
          <p:cNvSpPr txBox="1"/>
          <p:nvPr/>
        </p:nvSpPr>
        <p:spPr>
          <a:xfrm>
            <a:off x="359729" y="3492284"/>
            <a:ext cx="42992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index</a:t>
            </a:r>
            <a:endParaRPr lang="ko-KR" altLang="en-US" sz="788" dirty="0"/>
          </a:p>
        </p:txBody>
      </p:sp>
      <p:sp>
        <p:nvSpPr>
          <p:cNvPr id="527" name="사각형: 둥근 모서리 526">
            <a:extLst>
              <a:ext uri="{FF2B5EF4-FFF2-40B4-BE49-F238E27FC236}">
                <a16:creationId xmlns:a16="http://schemas.microsoft.com/office/drawing/2014/main" id="{8A21CE4A-F4F0-412F-B695-BE57BED0FF5F}"/>
              </a:ext>
            </a:extLst>
          </p:cNvPr>
          <p:cNvSpPr/>
          <p:nvPr/>
        </p:nvSpPr>
        <p:spPr>
          <a:xfrm>
            <a:off x="1401360" y="3494869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3</a:t>
            </a:r>
            <a:endParaRPr lang="ko-KR" altLang="en-US" sz="788" dirty="0"/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659243A3-5DE9-42D2-A9F7-363574D77DEC}"/>
              </a:ext>
            </a:extLst>
          </p:cNvPr>
          <p:cNvSpPr txBox="1"/>
          <p:nvPr/>
        </p:nvSpPr>
        <p:spPr>
          <a:xfrm>
            <a:off x="359728" y="3691601"/>
            <a:ext cx="42511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value</a:t>
            </a:r>
            <a:endParaRPr lang="ko-KR" altLang="en-US" sz="788" dirty="0"/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9A556B76-D9C1-417A-9E0B-EBAD8E08B788}"/>
              </a:ext>
            </a:extLst>
          </p:cNvPr>
          <p:cNvSpPr txBox="1"/>
          <p:nvPr/>
        </p:nvSpPr>
        <p:spPr>
          <a:xfrm>
            <a:off x="330510" y="4055001"/>
            <a:ext cx="78707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b="1" dirty="0"/>
              <a:t>50(b[st]) &gt;30(b[st+1])</a:t>
            </a:r>
            <a:endParaRPr lang="ko-KR" altLang="en-US" sz="700" b="1" dirty="0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C3E81D3E-0E74-460C-A52E-5F0DCE92F1EE}"/>
              </a:ext>
            </a:extLst>
          </p:cNvPr>
          <p:cNvSpPr txBox="1"/>
          <p:nvPr/>
        </p:nvSpPr>
        <p:spPr>
          <a:xfrm>
            <a:off x="366146" y="4509634"/>
            <a:ext cx="78707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b="1" dirty="0"/>
              <a:t>30(b[st]) &gt;24(b[st+1])</a:t>
            </a:r>
            <a:endParaRPr lang="ko-KR" altLang="en-US" sz="700" b="1" dirty="0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1C5A8EE9-2FF8-4C67-80FD-4F34C23232C1}"/>
              </a:ext>
            </a:extLst>
          </p:cNvPr>
          <p:cNvSpPr txBox="1"/>
          <p:nvPr/>
        </p:nvSpPr>
        <p:spPr>
          <a:xfrm>
            <a:off x="341806" y="4965702"/>
            <a:ext cx="74219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b="1" dirty="0"/>
              <a:t>24(b[st]) &gt;5(b[st+1])</a:t>
            </a:r>
            <a:endParaRPr lang="ko-KR" altLang="en-US" sz="700" b="1" dirty="0"/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03C4DF38-885A-4CCB-A862-02A284E40C2B}"/>
              </a:ext>
            </a:extLst>
          </p:cNvPr>
          <p:cNvSpPr txBox="1"/>
          <p:nvPr/>
        </p:nvSpPr>
        <p:spPr>
          <a:xfrm>
            <a:off x="323733" y="4178862"/>
            <a:ext cx="9954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/>
              <a:t>st = 0, i = 0, root = 10**6+1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1D120DC6-3ED8-4D52-8CB5-19447467DCE3}"/>
              </a:ext>
            </a:extLst>
          </p:cNvPr>
          <p:cNvSpPr txBox="1"/>
          <p:nvPr/>
        </p:nvSpPr>
        <p:spPr>
          <a:xfrm>
            <a:off x="370954" y="4620420"/>
            <a:ext cx="77104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/>
              <a:t>st = 1, i = 0, root = 50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F9DF518F-A399-4D13-9A66-EF6BE4778ED8}"/>
              </a:ext>
            </a:extLst>
          </p:cNvPr>
          <p:cNvSpPr txBox="1"/>
          <p:nvPr/>
        </p:nvSpPr>
        <p:spPr>
          <a:xfrm>
            <a:off x="323733" y="5073038"/>
            <a:ext cx="77104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/>
              <a:t>st = 2, i = 0, root = 30</a:t>
            </a:r>
          </a:p>
        </p:txBody>
      </p:sp>
      <p:sp>
        <p:nvSpPr>
          <p:cNvPr id="535" name="타원 534">
            <a:extLst>
              <a:ext uri="{FF2B5EF4-FFF2-40B4-BE49-F238E27FC236}">
                <a16:creationId xmlns:a16="http://schemas.microsoft.com/office/drawing/2014/main" id="{00517372-BFCC-417B-B3D8-D71CF47E6EBA}"/>
              </a:ext>
            </a:extLst>
          </p:cNvPr>
          <p:cNvSpPr/>
          <p:nvPr/>
        </p:nvSpPr>
        <p:spPr>
          <a:xfrm>
            <a:off x="185920" y="4055001"/>
            <a:ext cx="110113" cy="99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00" b="1" dirty="0">
                <a:latin typeface="+mn-ea"/>
              </a:rPr>
              <a:t>1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536" name="타원 535">
            <a:extLst>
              <a:ext uri="{FF2B5EF4-FFF2-40B4-BE49-F238E27FC236}">
                <a16:creationId xmlns:a16="http://schemas.microsoft.com/office/drawing/2014/main" id="{C69F4417-8D2E-45A4-8410-E4A9463FE813}"/>
              </a:ext>
            </a:extLst>
          </p:cNvPr>
          <p:cNvSpPr/>
          <p:nvPr/>
        </p:nvSpPr>
        <p:spPr>
          <a:xfrm>
            <a:off x="181218" y="4512541"/>
            <a:ext cx="110113" cy="99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00" b="1" dirty="0">
                <a:latin typeface="+mn-ea"/>
              </a:rPr>
              <a:t>2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537" name="타원 536">
            <a:extLst>
              <a:ext uri="{FF2B5EF4-FFF2-40B4-BE49-F238E27FC236}">
                <a16:creationId xmlns:a16="http://schemas.microsoft.com/office/drawing/2014/main" id="{0FF53A58-850D-4F9F-9D6B-1350C63249DE}"/>
              </a:ext>
            </a:extLst>
          </p:cNvPr>
          <p:cNvSpPr/>
          <p:nvPr/>
        </p:nvSpPr>
        <p:spPr>
          <a:xfrm>
            <a:off x="183277" y="4969589"/>
            <a:ext cx="110113" cy="99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00" b="1" dirty="0">
                <a:latin typeface="+mn-ea"/>
              </a:rPr>
              <a:t>3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F5EB6926-739F-4306-B9D8-F984D175B333}"/>
              </a:ext>
            </a:extLst>
          </p:cNvPr>
          <p:cNvSpPr txBox="1"/>
          <p:nvPr/>
        </p:nvSpPr>
        <p:spPr>
          <a:xfrm>
            <a:off x="1079649" y="5446604"/>
            <a:ext cx="114614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b="1" dirty="0"/>
              <a:t>1. 5(b[st]) &gt;28(b[st+1]) : </a:t>
            </a:r>
            <a:r>
              <a:rPr lang="en-US" altLang="ko-KR" sz="700" b="1" dirty="0">
                <a:solidFill>
                  <a:srgbClr val="C00000"/>
                </a:solidFill>
              </a:rPr>
              <a:t>False</a:t>
            </a:r>
          </a:p>
          <a:p>
            <a:pPr algn="l"/>
            <a:r>
              <a:rPr lang="en-US" altLang="ko-KR" sz="700" b="1" dirty="0"/>
              <a:t>2. 30(root)&gt;28(b[st+i+1]) : </a:t>
            </a:r>
            <a:r>
              <a:rPr lang="en-US" altLang="ko-KR" sz="7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541" name="타원 540">
            <a:extLst>
              <a:ext uri="{FF2B5EF4-FFF2-40B4-BE49-F238E27FC236}">
                <a16:creationId xmlns:a16="http://schemas.microsoft.com/office/drawing/2014/main" id="{9A4A1849-EF3E-4445-9A5C-86F27567B2F4}"/>
              </a:ext>
            </a:extLst>
          </p:cNvPr>
          <p:cNvSpPr/>
          <p:nvPr/>
        </p:nvSpPr>
        <p:spPr>
          <a:xfrm>
            <a:off x="921120" y="5450491"/>
            <a:ext cx="110113" cy="99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00" b="1" dirty="0">
                <a:latin typeface="+mn-ea"/>
              </a:rPr>
              <a:t>4</a:t>
            </a:r>
            <a:endParaRPr lang="ko-KR" altLang="en-US" sz="600" b="1" dirty="0">
              <a:latin typeface="+mn-ea"/>
            </a:endParaRPr>
          </a:p>
        </p:txBody>
      </p:sp>
      <p:cxnSp>
        <p:nvCxnSpPr>
          <p:cNvPr id="542" name="직선 연결선 541">
            <a:extLst>
              <a:ext uri="{FF2B5EF4-FFF2-40B4-BE49-F238E27FC236}">
                <a16:creationId xmlns:a16="http://schemas.microsoft.com/office/drawing/2014/main" id="{B8AF0FD0-CD96-4367-A0A1-D33F15BB3503}"/>
              </a:ext>
            </a:extLst>
          </p:cNvPr>
          <p:cNvCxnSpPr>
            <a:cxnSpLocks/>
            <a:stCxn id="499" idx="3"/>
            <a:endCxn id="493" idx="1"/>
          </p:cNvCxnSpPr>
          <p:nvPr/>
        </p:nvCxnSpPr>
        <p:spPr>
          <a:xfrm flipV="1">
            <a:off x="1196861" y="5268636"/>
            <a:ext cx="355326" cy="462"/>
          </a:xfrm>
          <a:prstGeom prst="line">
            <a:avLst/>
          </a:prstGeom>
          <a:ln>
            <a:solidFill>
              <a:schemeClr val="accent2"/>
            </a:solidFill>
            <a:headEnd type="none" w="sm" len="med"/>
            <a:tailEnd type="triangle" w="sm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3" name="TextBox 542">
            <a:extLst>
              <a:ext uri="{FF2B5EF4-FFF2-40B4-BE49-F238E27FC236}">
                <a16:creationId xmlns:a16="http://schemas.microsoft.com/office/drawing/2014/main" id="{3A68B60B-0D9F-496B-B92F-2CE234994ACB}"/>
              </a:ext>
            </a:extLst>
          </p:cNvPr>
          <p:cNvSpPr txBox="1"/>
          <p:nvPr/>
        </p:nvSpPr>
        <p:spPr>
          <a:xfrm>
            <a:off x="1078715" y="5668389"/>
            <a:ext cx="77104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/>
              <a:t>st = 3, i = 1, root = 30</a:t>
            </a:r>
          </a:p>
        </p:txBody>
      </p:sp>
      <p:cxnSp>
        <p:nvCxnSpPr>
          <p:cNvPr id="544" name="직선 연결선 543">
            <a:extLst>
              <a:ext uri="{FF2B5EF4-FFF2-40B4-BE49-F238E27FC236}">
                <a16:creationId xmlns:a16="http://schemas.microsoft.com/office/drawing/2014/main" id="{4B223026-1107-4A2C-9296-2F60790728FC}"/>
              </a:ext>
            </a:extLst>
          </p:cNvPr>
          <p:cNvCxnSpPr>
            <a:cxnSpLocks/>
          </p:cNvCxnSpPr>
          <p:nvPr/>
        </p:nvCxnSpPr>
        <p:spPr>
          <a:xfrm flipV="1">
            <a:off x="1744533" y="4938600"/>
            <a:ext cx="240863" cy="247477"/>
          </a:xfrm>
          <a:prstGeom prst="line">
            <a:avLst/>
          </a:prstGeom>
          <a:ln>
            <a:solidFill>
              <a:schemeClr val="accent2"/>
            </a:solidFill>
            <a:headEnd type="none" w="sm" len="med"/>
            <a:tailEnd type="triangle" w="sm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3" name="TextBox 552">
            <a:extLst>
              <a:ext uri="{FF2B5EF4-FFF2-40B4-BE49-F238E27FC236}">
                <a16:creationId xmlns:a16="http://schemas.microsoft.com/office/drawing/2014/main" id="{214E4B50-274A-4FF8-B8AF-3E0DA26583DA}"/>
              </a:ext>
            </a:extLst>
          </p:cNvPr>
          <p:cNvSpPr txBox="1"/>
          <p:nvPr/>
        </p:nvSpPr>
        <p:spPr>
          <a:xfrm>
            <a:off x="1058239" y="5857170"/>
            <a:ext cx="11653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b="1" dirty="0"/>
              <a:t>1. 28(b[st]) &gt;45(b[st+1]) : </a:t>
            </a:r>
            <a:r>
              <a:rPr lang="en-US" altLang="ko-KR" sz="700" b="1" dirty="0">
                <a:solidFill>
                  <a:srgbClr val="C00000"/>
                </a:solidFill>
              </a:rPr>
              <a:t>False</a:t>
            </a:r>
          </a:p>
          <a:p>
            <a:pPr algn="l"/>
            <a:r>
              <a:rPr lang="en-US" altLang="ko-KR" sz="700" b="1" dirty="0"/>
              <a:t>2. 30(root)&gt;45(b[st+i+1]) : </a:t>
            </a:r>
            <a:r>
              <a:rPr lang="en-US" altLang="ko-KR" sz="700" b="1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554" name="타원 553">
            <a:extLst>
              <a:ext uri="{FF2B5EF4-FFF2-40B4-BE49-F238E27FC236}">
                <a16:creationId xmlns:a16="http://schemas.microsoft.com/office/drawing/2014/main" id="{204B53B6-FD9B-445D-B271-48324245AA50}"/>
              </a:ext>
            </a:extLst>
          </p:cNvPr>
          <p:cNvSpPr/>
          <p:nvPr/>
        </p:nvSpPr>
        <p:spPr>
          <a:xfrm>
            <a:off x="911140" y="5861057"/>
            <a:ext cx="110113" cy="99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00" b="1" dirty="0">
                <a:latin typeface="+mn-ea"/>
              </a:rPr>
              <a:t>5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752E564F-917C-4CFE-A045-94832166CBB4}"/>
              </a:ext>
            </a:extLst>
          </p:cNvPr>
          <p:cNvSpPr txBox="1"/>
          <p:nvPr/>
        </p:nvSpPr>
        <p:spPr>
          <a:xfrm>
            <a:off x="1057305" y="6078955"/>
            <a:ext cx="77104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/>
              <a:t>st = 2, i = 3, root = 30</a:t>
            </a:r>
          </a:p>
        </p:txBody>
      </p:sp>
      <p:sp>
        <p:nvSpPr>
          <p:cNvPr id="556" name="타원 555">
            <a:extLst>
              <a:ext uri="{FF2B5EF4-FFF2-40B4-BE49-F238E27FC236}">
                <a16:creationId xmlns:a16="http://schemas.microsoft.com/office/drawing/2014/main" id="{EF80896A-1282-41C4-9F53-688962442E7A}"/>
              </a:ext>
            </a:extLst>
          </p:cNvPr>
          <p:cNvSpPr/>
          <p:nvPr/>
        </p:nvSpPr>
        <p:spPr>
          <a:xfrm>
            <a:off x="1744533" y="4960872"/>
            <a:ext cx="110113" cy="99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00" b="1" dirty="0">
                <a:latin typeface="+mn-ea"/>
              </a:rPr>
              <a:t>5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7A3FB417-0D2F-4CC6-983B-E37AAE7A3F1A}"/>
              </a:ext>
            </a:extLst>
          </p:cNvPr>
          <p:cNvSpPr txBox="1"/>
          <p:nvPr/>
        </p:nvSpPr>
        <p:spPr>
          <a:xfrm>
            <a:off x="2283625" y="5870175"/>
            <a:ext cx="11621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600" dirty="0"/>
              <a:t>⇒ </a:t>
            </a:r>
            <a:r>
              <a:rPr lang="en-US" altLang="ko-KR" sz="600" dirty="0"/>
              <a:t>24</a:t>
            </a:r>
            <a:r>
              <a:rPr lang="ko-KR" altLang="en-US" sz="600" dirty="0"/>
              <a:t>의 자식 노드가 아니라는 의미</a:t>
            </a:r>
            <a:endParaRPr lang="en-US" altLang="ko-KR" sz="600" dirty="0"/>
          </a:p>
          <a:p>
            <a:pPr algn="l"/>
            <a:r>
              <a:rPr lang="ko-KR" altLang="en-US" sz="600" dirty="0"/>
              <a:t>추가 재귀 함수 진행</a:t>
            </a:r>
            <a:r>
              <a:rPr lang="en-US" altLang="ko-KR" sz="600" dirty="0"/>
              <a:t> </a:t>
            </a: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7F781439-A1A3-43E9-B0D0-97A136ED7119}"/>
              </a:ext>
            </a:extLst>
          </p:cNvPr>
          <p:cNvSpPr txBox="1"/>
          <p:nvPr/>
        </p:nvSpPr>
        <p:spPr>
          <a:xfrm>
            <a:off x="2662451" y="3988150"/>
            <a:ext cx="1356140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500" dirty="0"/>
              <a:t>i :</a:t>
            </a:r>
            <a:r>
              <a:rPr lang="ko-KR" altLang="en-US" sz="500" dirty="0"/>
              <a:t> 현재까지 지나온 나보다 왼쪽의 </a:t>
            </a:r>
            <a:r>
              <a:rPr lang="en-US" altLang="ko-KR" sz="500" dirty="0"/>
              <a:t>Tree</a:t>
            </a:r>
            <a:r>
              <a:rPr lang="ko-KR" altLang="en-US" sz="500" dirty="0"/>
              <a:t>의 노드 수</a:t>
            </a:r>
            <a:endParaRPr lang="en-US" altLang="ko-KR" sz="500" dirty="0"/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E1551076-1A72-4E4E-AC0A-9FC668ACD06C}"/>
              </a:ext>
            </a:extLst>
          </p:cNvPr>
          <p:cNvSpPr txBox="1"/>
          <p:nvPr/>
        </p:nvSpPr>
        <p:spPr>
          <a:xfrm>
            <a:off x="1058239" y="6198107"/>
            <a:ext cx="11653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b="1" dirty="0"/>
              <a:t>1. </a:t>
            </a:r>
            <a:r>
              <a:rPr lang="en-US" altLang="ko-KR" sz="700" b="1" dirty="0">
                <a:solidFill>
                  <a:schemeClr val="accent1"/>
                </a:solidFill>
              </a:rPr>
              <a:t>30</a:t>
            </a:r>
            <a:r>
              <a:rPr lang="en-US" altLang="ko-KR" sz="700" b="1" dirty="0"/>
              <a:t>(b[st]) &gt;45(b[st+1]) : </a:t>
            </a:r>
            <a:r>
              <a:rPr lang="en-US" altLang="ko-KR" sz="700" b="1" dirty="0">
                <a:solidFill>
                  <a:srgbClr val="C00000"/>
                </a:solidFill>
              </a:rPr>
              <a:t>False</a:t>
            </a:r>
          </a:p>
          <a:p>
            <a:pPr algn="l"/>
            <a:r>
              <a:rPr lang="en-US" altLang="ko-KR" sz="700" b="1" dirty="0"/>
              <a:t>2. 50(root)&gt;45(b[st+i+1]) : </a:t>
            </a:r>
            <a:r>
              <a:rPr lang="en-US" altLang="ko-KR" sz="7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en-US" altLang="ko-KR" sz="700" b="1" dirty="0">
              <a:solidFill>
                <a:srgbClr val="C00000"/>
              </a:solidFill>
            </a:endParaRP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31B05CD7-6EB7-4B13-A1A2-B0B00C99F1C5}"/>
              </a:ext>
            </a:extLst>
          </p:cNvPr>
          <p:cNvSpPr txBox="1"/>
          <p:nvPr/>
        </p:nvSpPr>
        <p:spPr>
          <a:xfrm>
            <a:off x="1057305" y="6419892"/>
            <a:ext cx="77104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/>
              <a:t>st = 1, i = 4, root = 50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6B229EBC-8852-47FA-876A-5A4C714B9BD7}"/>
              </a:ext>
            </a:extLst>
          </p:cNvPr>
          <p:cNvSpPr txBox="1"/>
          <p:nvPr/>
        </p:nvSpPr>
        <p:spPr>
          <a:xfrm>
            <a:off x="2283625" y="6206158"/>
            <a:ext cx="91371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600" dirty="0"/>
              <a:t>⇒ </a:t>
            </a:r>
            <a:r>
              <a:rPr lang="en-US" altLang="ko-KR" sz="600" b="1" dirty="0">
                <a:solidFill>
                  <a:schemeClr val="accent1"/>
                </a:solidFill>
              </a:rPr>
              <a:t>30</a:t>
            </a:r>
            <a:r>
              <a:rPr lang="ko-KR" altLang="en-US" sz="600" dirty="0"/>
              <a:t>의 자식 노드라는 의미</a:t>
            </a:r>
            <a:endParaRPr lang="en-US" altLang="ko-KR" sz="600" dirty="0"/>
          </a:p>
        </p:txBody>
      </p:sp>
      <p:sp>
        <p:nvSpPr>
          <p:cNvPr id="562" name="타원 561">
            <a:extLst>
              <a:ext uri="{FF2B5EF4-FFF2-40B4-BE49-F238E27FC236}">
                <a16:creationId xmlns:a16="http://schemas.microsoft.com/office/drawing/2014/main" id="{9C677E0D-B523-4866-B849-01B13E84F6BE}"/>
              </a:ext>
            </a:extLst>
          </p:cNvPr>
          <p:cNvSpPr/>
          <p:nvPr/>
        </p:nvSpPr>
        <p:spPr>
          <a:xfrm>
            <a:off x="1283401" y="5142629"/>
            <a:ext cx="110113" cy="99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00" b="1" dirty="0">
                <a:latin typeface="+mn-ea"/>
              </a:rPr>
              <a:t>4</a:t>
            </a:r>
            <a:endParaRPr lang="ko-KR" altLang="en-US" sz="600" b="1" dirty="0">
              <a:latin typeface="+mn-ea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17080A5-0B04-4927-AFA5-56B6F48AEC8D}"/>
              </a:ext>
            </a:extLst>
          </p:cNvPr>
          <p:cNvCxnSpPr>
            <a:cxnSpLocks/>
            <a:stCxn id="557" idx="2"/>
            <a:endCxn id="559" idx="1"/>
          </p:cNvCxnSpPr>
          <p:nvPr/>
        </p:nvCxnSpPr>
        <p:spPr>
          <a:xfrm rot="5400000">
            <a:off x="1835983" y="5277098"/>
            <a:ext cx="250988" cy="1806475"/>
          </a:xfrm>
          <a:prstGeom prst="bentConnector4">
            <a:avLst>
              <a:gd name="adj1" fmla="val 56732"/>
              <a:gd name="adj2" fmla="val 112654"/>
            </a:avLst>
          </a:prstGeom>
          <a:ln>
            <a:headEnd type="none" w="sm" len="med"/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3" name="타원 562">
            <a:extLst>
              <a:ext uri="{FF2B5EF4-FFF2-40B4-BE49-F238E27FC236}">
                <a16:creationId xmlns:a16="http://schemas.microsoft.com/office/drawing/2014/main" id="{5841BB21-9488-4501-96E1-8E891C0AAAA0}"/>
              </a:ext>
            </a:extLst>
          </p:cNvPr>
          <p:cNvSpPr/>
          <p:nvPr/>
        </p:nvSpPr>
        <p:spPr>
          <a:xfrm>
            <a:off x="2346752" y="4534489"/>
            <a:ext cx="110113" cy="99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00" b="1" dirty="0">
                <a:latin typeface="+mn-ea"/>
              </a:rPr>
              <a:t>6</a:t>
            </a:r>
            <a:endParaRPr lang="ko-KR" altLang="en-US" sz="600" b="1" dirty="0">
              <a:latin typeface="+mn-ea"/>
            </a:endParaRPr>
          </a:p>
        </p:txBody>
      </p:sp>
      <p:cxnSp>
        <p:nvCxnSpPr>
          <p:cNvPr id="564" name="직선 연결선 563">
            <a:extLst>
              <a:ext uri="{FF2B5EF4-FFF2-40B4-BE49-F238E27FC236}">
                <a16:creationId xmlns:a16="http://schemas.microsoft.com/office/drawing/2014/main" id="{FBEE2293-AD63-48B3-A588-D4DF571D82F1}"/>
              </a:ext>
            </a:extLst>
          </p:cNvPr>
          <p:cNvCxnSpPr>
            <a:cxnSpLocks/>
          </p:cNvCxnSpPr>
          <p:nvPr/>
        </p:nvCxnSpPr>
        <p:spPr>
          <a:xfrm flipV="1">
            <a:off x="2187342" y="4548563"/>
            <a:ext cx="502432" cy="226593"/>
          </a:xfrm>
          <a:prstGeom prst="line">
            <a:avLst/>
          </a:prstGeom>
          <a:ln>
            <a:solidFill>
              <a:schemeClr val="accent2"/>
            </a:solidFill>
            <a:headEnd type="none" w="sm" len="med"/>
            <a:tailEnd type="triangle" w="sm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3" name="TextBox 572">
            <a:extLst>
              <a:ext uri="{FF2B5EF4-FFF2-40B4-BE49-F238E27FC236}">
                <a16:creationId xmlns:a16="http://schemas.microsoft.com/office/drawing/2014/main" id="{17C4A2AC-591E-4757-AB71-94E11BC334C2}"/>
              </a:ext>
            </a:extLst>
          </p:cNvPr>
          <p:cNvSpPr txBox="1"/>
          <p:nvPr/>
        </p:nvSpPr>
        <p:spPr>
          <a:xfrm>
            <a:off x="3239996" y="4426767"/>
            <a:ext cx="138980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b="1" dirty="0"/>
              <a:t>1. </a:t>
            </a:r>
            <a:r>
              <a:rPr lang="en-US" altLang="ko-KR" sz="700" b="1" dirty="0">
                <a:solidFill>
                  <a:schemeClr val="accent1"/>
                </a:solidFill>
              </a:rPr>
              <a:t>50</a:t>
            </a:r>
            <a:r>
              <a:rPr lang="en-US" altLang="ko-KR" sz="700" b="1" dirty="0"/>
              <a:t>(b[st]) &gt;98(b[st+1]) : </a:t>
            </a:r>
            <a:r>
              <a:rPr lang="en-US" altLang="ko-KR" sz="700" b="1" dirty="0">
                <a:solidFill>
                  <a:srgbClr val="C00000"/>
                </a:solidFill>
              </a:rPr>
              <a:t>False</a:t>
            </a:r>
          </a:p>
          <a:p>
            <a:pPr algn="l"/>
            <a:r>
              <a:rPr lang="en-US" altLang="ko-KR" sz="700" b="1" dirty="0"/>
              <a:t>2. 10**6+1(root)&gt;45(b[st+i+1]) : </a:t>
            </a:r>
            <a:r>
              <a:rPr lang="en-US" altLang="ko-KR" sz="7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en-US" altLang="ko-KR" sz="700" b="1" dirty="0">
              <a:solidFill>
                <a:srgbClr val="C00000"/>
              </a:solidFill>
            </a:endParaRPr>
          </a:p>
        </p:txBody>
      </p:sp>
      <p:sp>
        <p:nvSpPr>
          <p:cNvPr id="574" name="타원 573">
            <a:extLst>
              <a:ext uri="{FF2B5EF4-FFF2-40B4-BE49-F238E27FC236}">
                <a16:creationId xmlns:a16="http://schemas.microsoft.com/office/drawing/2014/main" id="{5624254B-7E08-4BFE-9A92-A86F0862C267}"/>
              </a:ext>
            </a:extLst>
          </p:cNvPr>
          <p:cNvSpPr/>
          <p:nvPr/>
        </p:nvSpPr>
        <p:spPr>
          <a:xfrm>
            <a:off x="3092897" y="4430654"/>
            <a:ext cx="110113" cy="99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00" b="1" dirty="0">
                <a:latin typeface="+mn-ea"/>
              </a:rPr>
              <a:t>6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A76DB0D8-CE87-46C1-BC99-2E03A40329C2}"/>
              </a:ext>
            </a:extLst>
          </p:cNvPr>
          <p:cNvSpPr txBox="1"/>
          <p:nvPr/>
        </p:nvSpPr>
        <p:spPr>
          <a:xfrm>
            <a:off x="3239062" y="4648552"/>
            <a:ext cx="9954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/>
              <a:t>st = 0, i = 5, root = 10**6+1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398FC4C1-73A7-42A9-ABF1-B5D3512A16C1}"/>
              </a:ext>
            </a:extLst>
          </p:cNvPr>
          <p:cNvSpPr txBox="1"/>
          <p:nvPr/>
        </p:nvSpPr>
        <p:spPr>
          <a:xfrm>
            <a:off x="4666786" y="4439772"/>
            <a:ext cx="91371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600" dirty="0"/>
              <a:t>⇒ </a:t>
            </a:r>
            <a:r>
              <a:rPr lang="en-US" altLang="ko-KR" sz="600" b="1" dirty="0">
                <a:solidFill>
                  <a:schemeClr val="accent1"/>
                </a:solidFill>
              </a:rPr>
              <a:t>50</a:t>
            </a:r>
            <a:r>
              <a:rPr lang="ko-KR" altLang="en-US" sz="600" dirty="0"/>
              <a:t>의</a:t>
            </a:r>
            <a:r>
              <a:rPr lang="en-US" altLang="ko-KR" sz="600" dirty="0"/>
              <a:t> </a:t>
            </a:r>
            <a:r>
              <a:rPr lang="ko-KR" altLang="en-US" sz="600" dirty="0"/>
              <a:t>자식 노드라는 의미</a:t>
            </a:r>
            <a:endParaRPr lang="en-US" altLang="ko-KR" sz="600" dirty="0"/>
          </a:p>
        </p:txBody>
      </p:sp>
      <p:sp>
        <p:nvSpPr>
          <p:cNvPr id="582" name="타원 581">
            <a:extLst>
              <a:ext uri="{FF2B5EF4-FFF2-40B4-BE49-F238E27FC236}">
                <a16:creationId xmlns:a16="http://schemas.microsoft.com/office/drawing/2014/main" id="{EC00DD41-F215-4481-82C4-EA57B05F80D5}"/>
              </a:ext>
            </a:extLst>
          </p:cNvPr>
          <p:cNvSpPr/>
          <p:nvPr/>
        </p:nvSpPr>
        <p:spPr>
          <a:xfrm>
            <a:off x="1932495" y="4145532"/>
            <a:ext cx="110113" cy="99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00" b="1" dirty="0">
                <a:latin typeface="+mn-ea"/>
              </a:rPr>
              <a:t>1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583" name="타원 582">
            <a:extLst>
              <a:ext uri="{FF2B5EF4-FFF2-40B4-BE49-F238E27FC236}">
                <a16:creationId xmlns:a16="http://schemas.microsoft.com/office/drawing/2014/main" id="{9EA21D5F-D1B3-4F3A-AAAE-3D72619159A5}"/>
              </a:ext>
            </a:extLst>
          </p:cNvPr>
          <p:cNvSpPr/>
          <p:nvPr/>
        </p:nvSpPr>
        <p:spPr>
          <a:xfrm>
            <a:off x="1414052" y="4538490"/>
            <a:ext cx="110113" cy="99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00" b="1" dirty="0">
                <a:latin typeface="+mn-ea"/>
              </a:rPr>
              <a:t>2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584" name="타원 583">
            <a:extLst>
              <a:ext uri="{FF2B5EF4-FFF2-40B4-BE49-F238E27FC236}">
                <a16:creationId xmlns:a16="http://schemas.microsoft.com/office/drawing/2014/main" id="{220FB832-C219-41EF-ABDF-53E6DA155B62}"/>
              </a:ext>
            </a:extLst>
          </p:cNvPr>
          <p:cNvSpPr/>
          <p:nvPr/>
        </p:nvSpPr>
        <p:spPr>
          <a:xfrm>
            <a:off x="1170177" y="4969588"/>
            <a:ext cx="110113" cy="99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00" b="1" dirty="0">
                <a:latin typeface="+mn-ea"/>
              </a:rPr>
              <a:t>3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561BEA9E-599A-4CD6-8E63-2667E802DFC0}"/>
              </a:ext>
            </a:extLst>
          </p:cNvPr>
          <p:cNvSpPr txBox="1"/>
          <p:nvPr/>
        </p:nvSpPr>
        <p:spPr>
          <a:xfrm>
            <a:off x="3239996" y="4897433"/>
            <a:ext cx="80791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b="1" dirty="0"/>
              <a:t>98(b[st]) &gt;52(b[st+1]) </a:t>
            </a:r>
            <a:endParaRPr lang="en-US" altLang="ko-KR" sz="700" b="1" dirty="0">
              <a:solidFill>
                <a:srgbClr val="C00000"/>
              </a:solidFill>
            </a:endParaRPr>
          </a:p>
        </p:txBody>
      </p:sp>
      <p:sp>
        <p:nvSpPr>
          <p:cNvPr id="587" name="타원 586">
            <a:extLst>
              <a:ext uri="{FF2B5EF4-FFF2-40B4-BE49-F238E27FC236}">
                <a16:creationId xmlns:a16="http://schemas.microsoft.com/office/drawing/2014/main" id="{DD0D191B-F706-4694-ACB8-9359FB7FE900}"/>
              </a:ext>
            </a:extLst>
          </p:cNvPr>
          <p:cNvSpPr/>
          <p:nvPr/>
        </p:nvSpPr>
        <p:spPr>
          <a:xfrm>
            <a:off x="3092897" y="4901320"/>
            <a:ext cx="110113" cy="99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00" b="1" dirty="0">
                <a:latin typeface="+mn-ea"/>
              </a:rPr>
              <a:t>7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176F6A29-3FFA-4B2D-AFC5-68416AF7A79B}"/>
              </a:ext>
            </a:extLst>
          </p:cNvPr>
          <p:cNvSpPr txBox="1"/>
          <p:nvPr/>
        </p:nvSpPr>
        <p:spPr>
          <a:xfrm>
            <a:off x="3239062" y="5010957"/>
            <a:ext cx="77104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/>
              <a:t>st = 6, i = 0, root = 50</a:t>
            </a:r>
          </a:p>
        </p:txBody>
      </p:sp>
      <p:sp>
        <p:nvSpPr>
          <p:cNvPr id="590" name="타원 589">
            <a:extLst>
              <a:ext uri="{FF2B5EF4-FFF2-40B4-BE49-F238E27FC236}">
                <a16:creationId xmlns:a16="http://schemas.microsoft.com/office/drawing/2014/main" id="{8A895BBE-4EED-4345-A85F-EF7611720650}"/>
              </a:ext>
            </a:extLst>
          </p:cNvPr>
          <p:cNvSpPr/>
          <p:nvPr/>
        </p:nvSpPr>
        <p:spPr>
          <a:xfrm>
            <a:off x="211998" y="3237373"/>
            <a:ext cx="110113" cy="99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000" b="1" dirty="0">
              <a:latin typeface="+mn-ea"/>
            </a:endParaRPr>
          </a:p>
        </p:txBody>
      </p:sp>
      <p:sp>
        <p:nvSpPr>
          <p:cNvPr id="591" name="타원 590">
            <a:extLst>
              <a:ext uri="{FF2B5EF4-FFF2-40B4-BE49-F238E27FC236}">
                <a16:creationId xmlns:a16="http://schemas.microsoft.com/office/drawing/2014/main" id="{A714FA18-21A8-43F0-9A71-AD87A9549344}"/>
              </a:ext>
            </a:extLst>
          </p:cNvPr>
          <p:cNvSpPr/>
          <p:nvPr/>
        </p:nvSpPr>
        <p:spPr>
          <a:xfrm>
            <a:off x="211998" y="2986021"/>
            <a:ext cx="110113" cy="99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000" b="1" dirty="0">
              <a:latin typeface="+mn-ea"/>
            </a:endParaRPr>
          </a:p>
        </p:txBody>
      </p:sp>
      <p:sp>
        <p:nvSpPr>
          <p:cNvPr id="592" name="타원 591">
            <a:extLst>
              <a:ext uri="{FF2B5EF4-FFF2-40B4-BE49-F238E27FC236}">
                <a16:creationId xmlns:a16="http://schemas.microsoft.com/office/drawing/2014/main" id="{838486A5-1326-4D81-8DFD-24B37A4DE433}"/>
              </a:ext>
            </a:extLst>
          </p:cNvPr>
          <p:cNvSpPr/>
          <p:nvPr/>
        </p:nvSpPr>
        <p:spPr>
          <a:xfrm>
            <a:off x="2635392" y="4661859"/>
            <a:ext cx="110113" cy="99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00" b="1" dirty="0">
                <a:latin typeface="+mn-ea"/>
              </a:rPr>
              <a:t>7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593" name="타원 592">
            <a:extLst>
              <a:ext uri="{FF2B5EF4-FFF2-40B4-BE49-F238E27FC236}">
                <a16:creationId xmlns:a16="http://schemas.microsoft.com/office/drawing/2014/main" id="{0849EBBE-247B-4633-8F8A-CE07603B17EB}"/>
              </a:ext>
            </a:extLst>
          </p:cNvPr>
          <p:cNvSpPr/>
          <p:nvPr/>
        </p:nvSpPr>
        <p:spPr>
          <a:xfrm>
            <a:off x="2590171" y="4973267"/>
            <a:ext cx="110113" cy="99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00" b="1" dirty="0">
                <a:latin typeface="+mn-ea"/>
              </a:rPr>
              <a:t>8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89E169D0-7328-49F6-96C7-C1EF99FDD89C}"/>
              </a:ext>
            </a:extLst>
          </p:cNvPr>
          <p:cNvSpPr txBox="1"/>
          <p:nvPr/>
        </p:nvSpPr>
        <p:spPr>
          <a:xfrm>
            <a:off x="3239996" y="5268671"/>
            <a:ext cx="114614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b="1" dirty="0"/>
              <a:t>1. </a:t>
            </a:r>
            <a:r>
              <a:rPr lang="en-US" altLang="ko-KR" sz="700" b="1" dirty="0">
                <a:solidFill>
                  <a:schemeClr val="accent1"/>
                </a:solidFill>
              </a:rPr>
              <a:t>52</a:t>
            </a:r>
            <a:r>
              <a:rPr lang="en-US" altLang="ko-KR" sz="700" b="1" dirty="0"/>
              <a:t>(b[st]) &gt;60(b[st+1]) : </a:t>
            </a:r>
            <a:r>
              <a:rPr lang="en-US" altLang="ko-KR" sz="700" b="1" dirty="0">
                <a:solidFill>
                  <a:srgbClr val="C00000"/>
                </a:solidFill>
              </a:rPr>
              <a:t>False</a:t>
            </a:r>
          </a:p>
          <a:p>
            <a:pPr algn="l"/>
            <a:r>
              <a:rPr lang="en-US" altLang="ko-KR" sz="700" b="1" dirty="0"/>
              <a:t>2. 98(root)&gt;60(b[st+i+1]) : </a:t>
            </a:r>
            <a:r>
              <a:rPr lang="en-US" altLang="ko-KR" sz="7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en-US" altLang="ko-KR" sz="700" b="1" dirty="0">
              <a:solidFill>
                <a:srgbClr val="C00000"/>
              </a:solidFill>
            </a:endParaRPr>
          </a:p>
        </p:txBody>
      </p:sp>
      <p:sp>
        <p:nvSpPr>
          <p:cNvPr id="595" name="타원 594">
            <a:extLst>
              <a:ext uri="{FF2B5EF4-FFF2-40B4-BE49-F238E27FC236}">
                <a16:creationId xmlns:a16="http://schemas.microsoft.com/office/drawing/2014/main" id="{7A89C71D-83CE-484C-BCFC-94939560264C}"/>
              </a:ext>
            </a:extLst>
          </p:cNvPr>
          <p:cNvSpPr/>
          <p:nvPr/>
        </p:nvSpPr>
        <p:spPr>
          <a:xfrm>
            <a:off x="3092897" y="5272558"/>
            <a:ext cx="110113" cy="99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600" b="1" dirty="0">
                <a:latin typeface="+mn-ea"/>
              </a:rPr>
              <a:t>8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B07755AF-AEF1-4E60-9CC9-2F124834C067}"/>
              </a:ext>
            </a:extLst>
          </p:cNvPr>
          <p:cNvSpPr txBox="1"/>
          <p:nvPr/>
        </p:nvSpPr>
        <p:spPr>
          <a:xfrm>
            <a:off x="3239062" y="5490456"/>
            <a:ext cx="70532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/>
              <a:t>st = 7, i = 0, root 98</a:t>
            </a: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7E1E8CB7-D480-4791-9855-74471392723F}"/>
              </a:ext>
            </a:extLst>
          </p:cNvPr>
          <p:cNvSpPr txBox="1"/>
          <p:nvPr/>
        </p:nvSpPr>
        <p:spPr>
          <a:xfrm>
            <a:off x="4666786" y="5281676"/>
            <a:ext cx="91371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600" dirty="0"/>
              <a:t>⇒ </a:t>
            </a:r>
            <a:r>
              <a:rPr lang="en-US" altLang="ko-KR" sz="600" b="1" dirty="0">
                <a:solidFill>
                  <a:schemeClr val="accent1"/>
                </a:solidFill>
              </a:rPr>
              <a:t>52</a:t>
            </a:r>
            <a:r>
              <a:rPr lang="ko-KR" altLang="en-US" sz="600" dirty="0"/>
              <a:t>의</a:t>
            </a:r>
            <a:r>
              <a:rPr lang="en-US" altLang="ko-KR" sz="600" dirty="0"/>
              <a:t> </a:t>
            </a:r>
            <a:r>
              <a:rPr lang="ko-KR" altLang="en-US" sz="600" dirty="0"/>
              <a:t>자식 노드라는 의미</a:t>
            </a:r>
            <a:endParaRPr lang="en-US" altLang="ko-KR" sz="6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988BA27-E805-4559-8E0F-9C0D44038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506"/>
          <a:stretch/>
        </p:blipFill>
        <p:spPr>
          <a:xfrm>
            <a:off x="0" y="6598016"/>
            <a:ext cx="6858000" cy="42511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AD191FB5-14BB-4FC4-B86C-0B5A5E491303}"/>
              </a:ext>
            </a:extLst>
          </p:cNvPr>
          <p:cNvGrpSpPr/>
          <p:nvPr/>
        </p:nvGrpSpPr>
        <p:grpSpPr>
          <a:xfrm>
            <a:off x="-3375" y="7189404"/>
            <a:ext cx="6860243" cy="480043"/>
            <a:chOff x="108247" y="8540917"/>
            <a:chExt cx="6860243" cy="480043"/>
          </a:xfrm>
        </p:grpSpPr>
        <p:pic>
          <p:nvPicPr>
            <p:cNvPr id="599" name="그림 598">
              <a:extLst>
                <a:ext uri="{FF2B5EF4-FFF2-40B4-BE49-F238E27FC236}">
                  <a16:creationId xmlns:a16="http://schemas.microsoft.com/office/drawing/2014/main" id="{C5FB80A0-796A-4097-9A26-48D638F984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7876" b="-683"/>
            <a:stretch/>
          </p:blipFill>
          <p:spPr>
            <a:xfrm>
              <a:off x="108247" y="8775468"/>
              <a:ext cx="6858000" cy="245492"/>
            </a:xfrm>
            <a:prstGeom prst="rect">
              <a:avLst/>
            </a:prstGeom>
          </p:spPr>
        </p:pic>
        <p:pic>
          <p:nvPicPr>
            <p:cNvPr id="600" name="그림 599">
              <a:extLst>
                <a:ext uri="{FF2B5EF4-FFF2-40B4-BE49-F238E27FC236}">
                  <a16:creationId xmlns:a16="http://schemas.microsoft.com/office/drawing/2014/main" id="{A7FAA10D-6F9E-48DB-8D41-BB114EE9C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" t="-3147" r="-33" b="80340"/>
            <a:stretch/>
          </p:blipFill>
          <p:spPr>
            <a:xfrm>
              <a:off x="110490" y="8540917"/>
              <a:ext cx="6858000" cy="2454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052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2AF80-17D3-46B9-87FE-271086DDC984}"/>
              </a:ext>
            </a:extLst>
          </p:cNvPr>
          <p:cNvGrpSpPr/>
          <p:nvPr/>
        </p:nvGrpSpPr>
        <p:grpSpPr>
          <a:xfrm>
            <a:off x="0" y="3373855"/>
            <a:ext cx="6858000" cy="4883453"/>
            <a:chOff x="0" y="3373855"/>
            <a:chExt cx="6858000" cy="488345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B89F7D7-D441-4387-B706-5F388F6A033C}"/>
                </a:ext>
              </a:extLst>
            </p:cNvPr>
            <p:cNvGrpSpPr/>
            <p:nvPr/>
          </p:nvGrpSpPr>
          <p:grpSpPr>
            <a:xfrm>
              <a:off x="0" y="3373855"/>
              <a:ext cx="6858000" cy="4883453"/>
              <a:chOff x="0" y="3373855"/>
              <a:chExt cx="6858000" cy="4883453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B443D1C0-0EE7-4D01-BF1B-A7A04D84D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373855"/>
                <a:ext cx="6858000" cy="3158289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D9BF2F5-8399-4FA9-B02C-E10FA4AA5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6532144"/>
                <a:ext cx="6858000" cy="1725164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C82D500-D565-4F9F-BA11-44AEB3D152CC}"/>
                </a:ext>
              </a:extLst>
            </p:cNvPr>
            <p:cNvSpPr/>
            <p:nvPr/>
          </p:nvSpPr>
          <p:spPr>
            <a:xfrm>
              <a:off x="1879600" y="6193906"/>
              <a:ext cx="599440" cy="1293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BAFFA08-E8E2-43E3-8971-C288EBE5C8A0}"/>
                </a:ext>
              </a:extLst>
            </p:cNvPr>
            <p:cNvSpPr/>
            <p:nvPr/>
          </p:nvSpPr>
          <p:spPr>
            <a:xfrm>
              <a:off x="2736139" y="7565506"/>
              <a:ext cx="725322" cy="1293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3E51A6E-7F2E-40CA-8BCD-1D2FDCCA9C89}"/>
                </a:ext>
              </a:extLst>
            </p:cNvPr>
            <p:cNvSpPr/>
            <p:nvPr/>
          </p:nvSpPr>
          <p:spPr>
            <a:xfrm>
              <a:off x="5347259" y="7160122"/>
              <a:ext cx="725322" cy="1293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7444361-BC1D-402E-85DB-505A54C9E40D}"/>
                </a:ext>
              </a:extLst>
            </p:cNvPr>
            <p:cNvSpPr/>
            <p:nvPr/>
          </p:nvSpPr>
          <p:spPr>
            <a:xfrm>
              <a:off x="2736139" y="7931727"/>
              <a:ext cx="725322" cy="1293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A0CB234-9998-4020-A7A8-97179EE24757}"/>
                </a:ext>
              </a:extLst>
            </p:cNvPr>
            <p:cNvSpPr/>
            <p:nvPr/>
          </p:nvSpPr>
          <p:spPr>
            <a:xfrm>
              <a:off x="4019300" y="4253346"/>
              <a:ext cx="191000" cy="1293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84BE482-DA6F-42B0-B379-73E0FF39EB0B}"/>
                </a:ext>
              </a:extLst>
            </p:cNvPr>
            <p:cNvSpPr/>
            <p:nvPr/>
          </p:nvSpPr>
          <p:spPr>
            <a:xfrm>
              <a:off x="5114658" y="4253346"/>
              <a:ext cx="191000" cy="1293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561B58E-30D7-4A61-A7CB-B64442D26E50}"/>
                </a:ext>
              </a:extLst>
            </p:cNvPr>
            <p:cNvSpPr/>
            <p:nvPr/>
          </p:nvSpPr>
          <p:spPr>
            <a:xfrm>
              <a:off x="6187558" y="4253346"/>
              <a:ext cx="191000" cy="1293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367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3F798B8-EC40-45CE-A6FA-39B170A9E616}"/>
              </a:ext>
            </a:extLst>
          </p:cNvPr>
          <p:cNvSpPr/>
          <p:nvPr/>
        </p:nvSpPr>
        <p:spPr>
          <a:xfrm>
            <a:off x="1158429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h</a:t>
            </a:r>
            <a:endParaRPr lang="ko-KR" altLang="en-US" sz="1013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9F43CCA-1A27-415E-87D2-0FA18ED069EC}"/>
              </a:ext>
            </a:extLst>
          </p:cNvPr>
          <p:cNvSpPr/>
          <p:nvPr/>
        </p:nvSpPr>
        <p:spPr>
          <a:xfrm>
            <a:off x="1366857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e</a:t>
            </a:r>
            <a:endParaRPr lang="ko-KR" altLang="en-US" sz="1013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71823EA-B597-4A6F-B149-A472E8F94850}"/>
              </a:ext>
            </a:extLst>
          </p:cNvPr>
          <p:cNvSpPr/>
          <p:nvPr/>
        </p:nvSpPr>
        <p:spPr>
          <a:xfrm>
            <a:off x="1575285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l</a:t>
            </a:r>
            <a:endParaRPr lang="ko-KR" altLang="en-US" sz="1013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F38F7E0-454C-42AF-BCE6-F649D9565DAB}"/>
              </a:ext>
            </a:extLst>
          </p:cNvPr>
          <p:cNvSpPr/>
          <p:nvPr/>
        </p:nvSpPr>
        <p:spPr>
          <a:xfrm>
            <a:off x="1790183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l</a:t>
            </a:r>
            <a:endParaRPr lang="ko-KR" altLang="en-US" sz="1013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270759-B9E5-4B12-8047-1643607412CA}"/>
              </a:ext>
            </a:extLst>
          </p:cNvPr>
          <p:cNvSpPr/>
          <p:nvPr/>
        </p:nvSpPr>
        <p:spPr>
          <a:xfrm>
            <a:off x="2005081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o</a:t>
            </a:r>
            <a:endParaRPr lang="ko-KR" altLang="en-US" sz="1013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3CC7356-12B6-4FD7-8F9A-0F6E920CFD29}"/>
              </a:ext>
            </a:extLst>
          </p:cNvPr>
          <p:cNvSpPr/>
          <p:nvPr/>
        </p:nvSpPr>
        <p:spPr>
          <a:xfrm>
            <a:off x="2219979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 </a:t>
            </a:r>
            <a:endParaRPr lang="ko-KR" altLang="en-US" sz="1013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E63B979-2E95-4BD3-86FE-6E8BC49A9589}"/>
              </a:ext>
            </a:extLst>
          </p:cNvPr>
          <p:cNvSpPr/>
          <p:nvPr/>
        </p:nvSpPr>
        <p:spPr>
          <a:xfrm>
            <a:off x="2436959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w</a:t>
            </a:r>
            <a:endParaRPr lang="ko-KR" altLang="en-US" sz="1013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5330B3-8D84-44EC-9FC8-8BB77BF0BAE7}"/>
              </a:ext>
            </a:extLst>
          </p:cNvPr>
          <p:cNvSpPr/>
          <p:nvPr/>
        </p:nvSpPr>
        <p:spPr>
          <a:xfrm>
            <a:off x="2645387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o</a:t>
            </a:r>
            <a:endParaRPr lang="ko-KR" altLang="en-US" sz="1013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5AFE6B0-CF8A-4A63-8344-BA8B58259752}"/>
              </a:ext>
            </a:extLst>
          </p:cNvPr>
          <p:cNvSpPr/>
          <p:nvPr/>
        </p:nvSpPr>
        <p:spPr>
          <a:xfrm>
            <a:off x="2853815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r</a:t>
            </a:r>
            <a:endParaRPr lang="ko-KR" altLang="en-US" sz="1013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40DFF2E-A653-4C00-8264-C4AA3F5DCF59}"/>
              </a:ext>
            </a:extLst>
          </p:cNvPr>
          <p:cNvSpPr/>
          <p:nvPr/>
        </p:nvSpPr>
        <p:spPr>
          <a:xfrm>
            <a:off x="3068713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l</a:t>
            </a:r>
            <a:endParaRPr lang="ko-KR" altLang="en-US" sz="1013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58BE6B9-499B-4795-B4EB-1E9105323FE3}"/>
              </a:ext>
            </a:extLst>
          </p:cNvPr>
          <p:cNvSpPr/>
          <p:nvPr/>
        </p:nvSpPr>
        <p:spPr>
          <a:xfrm>
            <a:off x="3283611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d</a:t>
            </a:r>
            <a:endParaRPr lang="ko-KR" altLang="en-US" sz="1013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17AD2F-6544-420B-BC7A-792CF9D02524}"/>
              </a:ext>
            </a:extLst>
          </p:cNvPr>
          <p:cNvSpPr txBox="1"/>
          <p:nvPr/>
        </p:nvSpPr>
        <p:spPr>
          <a:xfrm>
            <a:off x="796869" y="5151183"/>
            <a:ext cx="36740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r =</a:t>
            </a:r>
            <a:endParaRPr lang="ko-KR" altLang="en-US" sz="1013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3F8CF48-B73E-4BB9-9B88-B7195B11D554}"/>
              </a:ext>
            </a:extLst>
          </p:cNvPr>
          <p:cNvSpPr/>
          <p:nvPr/>
        </p:nvSpPr>
        <p:spPr>
          <a:xfrm>
            <a:off x="1158429" y="5369989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0</a:t>
            </a:r>
            <a:endParaRPr lang="ko-KR" altLang="en-US" sz="788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E75B940-6C23-4603-9B93-719973D05041}"/>
              </a:ext>
            </a:extLst>
          </p:cNvPr>
          <p:cNvSpPr/>
          <p:nvPr/>
        </p:nvSpPr>
        <p:spPr>
          <a:xfrm>
            <a:off x="1366857" y="5369989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1</a:t>
            </a:r>
            <a:endParaRPr lang="ko-KR" altLang="en-US" sz="788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B1452DA-3829-490C-9F0F-277E203176C1}"/>
              </a:ext>
            </a:extLst>
          </p:cNvPr>
          <p:cNvSpPr/>
          <p:nvPr/>
        </p:nvSpPr>
        <p:spPr>
          <a:xfrm>
            <a:off x="1575285" y="5369989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2</a:t>
            </a:r>
            <a:endParaRPr lang="ko-KR" altLang="en-US" sz="788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51087A3-2868-4CD2-B39E-60B8BA5D8DC1}"/>
              </a:ext>
            </a:extLst>
          </p:cNvPr>
          <p:cNvSpPr/>
          <p:nvPr/>
        </p:nvSpPr>
        <p:spPr>
          <a:xfrm>
            <a:off x="1790183" y="5369989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3</a:t>
            </a:r>
            <a:endParaRPr lang="ko-KR" altLang="en-US" sz="788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487A9A3-9E10-4850-93F5-2F877B946FAE}"/>
              </a:ext>
            </a:extLst>
          </p:cNvPr>
          <p:cNvSpPr/>
          <p:nvPr/>
        </p:nvSpPr>
        <p:spPr>
          <a:xfrm>
            <a:off x="2005081" y="5369989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4</a:t>
            </a:r>
            <a:endParaRPr lang="ko-KR" altLang="en-US" sz="788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3B88A79-7A63-4ED3-984F-9E4974A90588}"/>
              </a:ext>
            </a:extLst>
          </p:cNvPr>
          <p:cNvSpPr/>
          <p:nvPr/>
        </p:nvSpPr>
        <p:spPr>
          <a:xfrm>
            <a:off x="2219979" y="5369989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5</a:t>
            </a:r>
            <a:endParaRPr lang="ko-KR" altLang="en-US" sz="788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D2AB7F9-2551-4CC1-8538-BA07CAB001E2}"/>
              </a:ext>
            </a:extLst>
          </p:cNvPr>
          <p:cNvSpPr/>
          <p:nvPr/>
        </p:nvSpPr>
        <p:spPr>
          <a:xfrm>
            <a:off x="2436959" y="5369989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6</a:t>
            </a:r>
            <a:endParaRPr lang="ko-KR" altLang="en-US" sz="788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4419A8-BB93-44F0-B36B-2007D44D538C}"/>
              </a:ext>
            </a:extLst>
          </p:cNvPr>
          <p:cNvSpPr/>
          <p:nvPr/>
        </p:nvSpPr>
        <p:spPr>
          <a:xfrm>
            <a:off x="2645387" y="5369989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7</a:t>
            </a:r>
            <a:endParaRPr lang="ko-KR" altLang="en-US" sz="788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EA97FBF-88AF-46B5-AF98-0FEE7109E149}"/>
              </a:ext>
            </a:extLst>
          </p:cNvPr>
          <p:cNvSpPr/>
          <p:nvPr/>
        </p:nvSpPr>
        <p:spPr>
          <a:xfrm>
            <a:off x="2853815" y="5369989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8</a:t>
            </a:r>
            <a:endParaRPr lang="ko-KR" altLang="en-US" sz="788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628BD62-4038-487E-9CAA-FCE54035B693}"/>
              </a:ext>
            </a:extLst>
          </p:cNvPr>
          <p:cNvSpPr/>
          <p:nvPr/>
        </p:nvSpPr>
        <p:spPr>
          <a:xfrm>
            <a:off x="3068713" y="5369989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9</a:t>
            </a:r>
            <a:endParaRPr lang="ko-KR" altLang="en-US" sz="788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5ED6E51-0F3C-47B7-898F-2FC0699DDF14}"/>
              </a:ext>
            </a:extLst>
          </p:cNvPr>
          <p:cNvSpPr/>
          <p:nvPr/>
        </p:nvSpPr>
        <p:spPr>
          <a:xfrm>
            <a:off x="3283611" y="5369989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10</a:t>
            </a:r>
            <a:endParaRPr lang="ko-KR" altLang="en-US" sz="788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AE514B-E34C-410F-867C-AE28C182791E}"/>
              </a:ext>
            </a:extLst>
          </p:cNvPr>
          <p:cNvSpPr txBox="1"/>
          <p:nvPr/>
        </p:nvSpPr>
        <p:spPr>
          <a:xfrm>
            <a:off x="851235" y="5367404"/>
            <a:ext cx="42992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index</a:t>
            </a:r>
            <a:endParaRPr lang="ko-KR" altLang="en-US" sz="788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A9D8BAB-C32B-4A1C-9F64-EE3980F0B4F9}"/>
              </a:ext>
            </a:extLst>
          </p:cNvPr>
          <p:cNvSpPr/>
          <p:nvPr/>
        </p:nvSpPr>
        <p:spPr>
          <a:xfrm>
            <a:off x="1158429" y="5583147"/>
            <a:ext cx="188623" cy="188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h</a:t>
            </a:r>
            <a:endParaRPr lang="ko-KR" altLang="en-US" sz="1013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47E5B5C-EC7E-4D16-B166-5BC6863D94E4}"/>
              </a:ext>
            </a:extLst>
          </p:cNvPr>
          <p:cNvSpPr/>
          <p:nvPr/>
        </p:nvSpPr>
        <p:spPr>
          <a:xfrm>
            <a:off x="1366857" y="5583147"/>
            <a:ext cx="188623" cy="188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e</a:t>
            </a:r>
            <a:endParaRPr lang="ko-KR" altLang="en-US" sz="1013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C1E27B-8D2E-46E1-A468-BDE50EE5E56A}"/>
              </a:ext>
            </a:extLst>
          </p:cNvPr>
          <p:cNvSpPr/>
          <p:nvPr/>
        </p:nvSpPr>
        <p:spPr>
          <a:xfrm>
            <a:off x="1575285" y="5583147"/>
            <a:ext cx="188623" cy="188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l</a:t>
            </a:r>
            <a:endParaRPr lang="ko-KR" altLang="en-US" sz="1013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721D037-7C5D-4094-896B-A6F106758FD1}"/>
              </a:ext>
            </a:extLst>
          </p:cNvPr>
          <p:cNvSpPr/>
          <p:nvPr/>
        </p:nvSpPr>
        <p:spPr>
          <a:xfrm>
            <a:off x="1790183" y="5583147"/>
            <a:ext cx="188623" cy="188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l</a:t>
            </a:r>
            <a:endParaRPr lang="ko-KR" altLang="en-US" sz="1013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26B296B-3B93-4D28-8300-AB59DCD1F32A}"/>
              </a:ext>
            </a:extLst>
          </p:cNvPr>
          <p:cNvSpPr/>
          <p:nvPr/>
        </p:nvSpPr>
        <p:spPr>
          <a:xfrm>
            <a:off x="2005081" y="5583147"/>
            <a:ext cx="188623" cy="188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o</a:t>
            </a:r>
            <a:endParaRPr lang="ko-KR" altLang="en-US" sz="1013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13E37CC-A1EA-4412-8BF5-64D93953F9E6}"/>
              </a:ext>
            </a:extLst>
          </p:cNvPr>
          <p:cNvSpPr/>
          <p:nvPr/>
        </p:nvSpPr>
        <p:spPr>
          <a:xfrm>
            <a:off x="2219979" y="5583147"/>
            <a:ext cx="188623" cy="188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 </a:t>
            </a:r>
            <a:endParaRPr lang="ko-KR" altLang="en-US" sz="1013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DF2ACAD-15F5-4D0F-9853-95BA207B9723}"/>
              </a:ext>
            </a:extLst>
          </p:cNvPr>
          <p:cNvSpPr/>
          <p:nvPr/>
        </p:nvSpPr>
        <p:spPr>
          <a:xfrm>
            <a:off x="2436959" y="5583147"/>
            <a:ext cx="188623" cy="188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w</a:t>
            </a:r>
            <a:endParaRPr lang="ko-KR" altLang="en-US" sz="1013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5C2C7C2-4095-4268-B6AB-FAC89CA4D69B}"/>
              </a:ext>
            </a:extLst>
          </p:cNvPr>
          <p:cNvSpPr/>
          <p:nvPr/>
        </p:nvSpPr>
        <p:spPr>
          <a:xfrm>
            <a:off x="2645387" y="5583147"/>
            <a:ext cx="188623" cy="188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o</a:t>
            </a:r>
            <a:endParaRPr lang="ko-KR" altLang="en-US" sz="1013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8676E3D-CC03-4525-BF39-B6979DD4B464}"/>
              </a:ext>
            </a:extLst>
          </p:cNvPr>
          <p:cNvSpPr/>
          <p:nvPr/>
        </p:nvSpPr>
        <p:spPr>
          <a:xfrm>
            <a:off x="2853815" y="5583147"/>
            <a:ext cx="188623" cy="188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r</a:t>
            </a:r>
            <a:endParaRPr lang="ko-KR" altLang="en-US" sz="1013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38EE0FB-ACF2-40E9-98EC-CBB0A6C7B079}"/>
              </a:ext>
            </a:extLst>
          </p:cNvPr>
          <p:cNvSpPr/>
          <p:nvPr/>
        </p:nvSpPr>
        <p:spPr>
          <a:xfrm>
            <a:off x="3068713" y="5583147"/>
            <a:ext cx="188623" cy="188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l</a:t>
            </a:r>
            <a:endParaRPr lang="ko-KR" altLang="en-US" sz="1013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4563D7C-3F88-47E9-85E7-28FF0DB57195}"/>
              </a:ext>
            </a:extLst>
          </p:cNvPr>
          <p:cNvSpPr/>
          <p:nvPr/>
        </p:nvSpPr>
        <p:spPr>
          <a:xfrm>
            <a:off x="3283611" y="5583147"/>
            <a:ext cx="188623" cy="188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d</a:t>
            </a:r>
            <a:endParaRPr lang="ko-KR" altLang="en-US" sz="1013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2FE60A-7492-438C-A991-F74492F1FAC8}"/>
              </a:ext>
            </a:extLst>
          </p:cNvPr>
          <p:cNvSpPr txBox="1"/>
          <p:nvPr/>
        </p:nvSpPr>
        <p:spPr>
          <a:xfrm>
            <a:off x="688666" y="5564260"/>
            <a:ext cx="47641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r[:] =</a:t>
            </a:r>
            <a:endParaRPr lang="ko-KR" altLang="en-US" sz="1013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8BEF5E-FB62-4F09-9EC9-6EEAC9BC8FE4}"/>
              </a:ext>
            </a:extLst>
          </p:cNvPr>
          <p:cNvSpPr/>
          <p:nvPr/>
        </p:nvSpPr>
        <p:spPr>
          <a:xfrm>
            <a:off x="1158429" y="589235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h</a:t>
            </a:r>
            <a:endParaRPr lang="ko-KR" altLang="en-US" sz="1013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B34C103-7E13-450D-92D9-10493EB64DA4}"/>
              </a:ext>
            </a:extLst>
          </p:cNvPr>
          <p:cNvSpPr/>
          <p:nvPr/>
        </p:nvSpPr>
        <p:spPr>
          <a:xfrm>
            <a:off x="1366857" y="589235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e</a:t>
            </a:r>
            <a:endParaRPr lang="ko-KR" altLang="en-US" sz="1013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06E65DC-96A1-4118-8119-6E33E6863458}"/>
              </a:ext>
            </a:extLst>
          </p:cNvPr>
          <p:cNvSpPr/>
          <p:nvPr/>
        </p:nvSpPr>
        <p:spPr>
          <a:xfrm>
            <a:off x="1575285" y="5892350"/>
            <a:ext cx="188623" cy="188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l</a:t>
            </a:r>
            <a:endParaRPr lang="ko-KR" altLang="en-US" sz="1013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523266E-21CA-4E12-9EE7-EB102D557BB1}"/>
              </a:ext>
            </a:extLst>
          </p:cNvPr>
          <p:cNvSpPr/>
          <p:nvPr/>
        </p:nvSpPr>
        <p:spPr>
          <a:xfrm>
            <a:off x="1790183" y="589235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l</a:t>
            </a:r>
            <a:endParaRPr lang="ko-KR" altLang="en-US" sz="1013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94840BF-9185-440F-929F-660BE0DA5D90}"/>
              </a:ext>
            </a:extLst>
          </p:cNvPr>
          <p:cNvSpPr/>
          <p:nvPr/>
        </p:nvSpPr>
        <p:spPr>
          <a:xfrm>
            <a:off x="2005081" y="5892350"/>
            <a:ext cx="188623" cy="188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o</a:t>
            </a:r>
            <a:endParaRPr lang="ko-KR" altLang="en-US" sz="1013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569AF2A-34D7-40DC-93F0-5EB7FA9C1615}"/>
              </a:ext>
            </a:extLst>
          </p:cNvPr>
          <p:cNvSpPr/>
          <p:nvPr/>
        </p:nvSpPr>
        <p:spPr>
          <a:xfrm>
            <a:off x="2219979" y="589235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 </a:t>
            </a:r>
            <a:endParaRPr lang="ko-KR" altLang="en-US" sz="1013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08FCB98-4DB0-4ABB-9E51-AE8D03E05FC9}"/>
              </a:ext>
            </a:extLst>
          </p:cNvPr>
          <p:cNvSpPr/>
          <p:nvPr/>
        </p:nvSpPr>
        <p:spPr>
          <a:xfrm>
            <a:off x="2436959" y="5892350"/>
            <a:ext cx="188623" cy="188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w</a:t>
            </a:r>
            <a:endParaRPr lang="ko-KR" altLang="en-US" sz="1013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8625D56-93B2-45FF-838E-A2540E6900D2}"/>
              </a:ext>
            </a:extLst>
          </p:cNvPr>
          <p:cNvSpPr/>
          <p:nvPr/>
        </p:nvSpPr>
        <p:spPr>
          <a:xfrm>
            <a:off x="2645387" y="589235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o</a:t>
            </a:r>
            <a:endParaRPr lang="ko-KR" altLang="en-US" sz="1013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BD37842-E182-4223-B8D0-B7062702CDE3}"/>
              </a:ext>
            </a:extLst>
          </p:cNvPr>
          <p:cNvSpPr/>
          <p:nvPr/>
        </p:nvSpPr>
        <p:spPr>
          <a:xfrm>
            <a:off x="2853815" y="5892350"/>
            <a:ext cx="188623" cy="188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r</a:t>
            </a:r>
            <a:endParaRPr lang="ko-KR" altLang="en-US" sz="1013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C4B5D76-30D9-49EA-A07B-3FE42C692A1B}"/>
              </a:ext>
            </a:extLst>
          </p:cNvPr>
          <p:cNvSpPr/>
          <p:nvPr/>
        </p:nvSpPr>
        <p:spPr>
          <a:xfrm>
            <a:off x="3068713" y="589235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l</a:t>
            </a:r>
            <a:endParaRPr lang="ko-KR" altLang="en-US" sz="1013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75351D7-58BD-4F3F-83E3-97E1303569B2}"/>
              </a:ext>
            </a:extLst>
          </p:cNvPr>
          <p:cNvSpPr/>
          <p:nvPr/>
        </p:nvSpPr>
        <p:spPr>
          <a:xfrm>
            <a:off x="3283611" y="5892350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d</a:t>
            </a:r>
            <a:endParaRPr lang="ko-KR" altLang="en-US" sz="1013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6857C5-B211-413F-9411-B022B724EC66}"/>
              </a:ext>
            </a:extLst>
          </p:cNvPr>
          <p:cNvSpPr txBox="1"/>
          <p:nvPr/>
        </p:nvSpPr>
        <p:spPr>
          <a:xfrm>
            <a:off x="502919" y="5873463"/>
            <a:ext cx="6623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r[</a:t>
            </a:r>
            <a:r>
              <a:rPr lang="en-US" altLang="ko-KR" sz="1013" dirty="0" err="1"/>
              <a:t>s:e:i</a:t>
            </a:r>
            <a:r>
              <a:rPr lang="en-US" altLang="ko-KR" sz="1013" dirty="0"/>
              <a:t>] =</a:t>
            </a:r>
            <a:endParaRPr lang="ko-KR" altLang="en-US" sz="1013" dirty="0"/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B732F0EC-2F3D-4C4D-8E50-22590F9A3160}"/>
              </a:ext>
            </a:extLst>
          </p:cNvPr>
          <p:cNvCxnSpPr>
            <a:stCxn id="43" idx="2"/>
            <a:endCxn id="45" idx="2"/>
          </p:cNvCxnSpPr>
          <p:nvPr/>
        </p:nvCxnSpPr>
        <p:spPr>
          <a:xfrm rot="16200000" flipH="1">
            <a:off x="1884495" y="5866314"/>
            <a:ext cx="7144" cy="4297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B9D605DB-DD76-45F8-BDE0-5D1212C1D983}"/>
              </a:ext>
            </a:extLst>
          </p:cNvPr>
          <p:cNvCxnSpPr>
            <a:cxnSpLocks/>
            <a:stCxn id="45" idx="2"/>
            <a:endCxn id="47" idx="2"/>
          </p:cNvCxnSpPr>
          <p:nvPr/>
        </p:nvCxnSpPr>
        <p:spPr>
          <a:xfrm rot="16200000" flipH="1">
            <a:off x="2315331" y="5865274"/>
            <a:ext cx="7144" cy="43187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F70ED3BD-8853-41F5-80A3-74844ED75717}"/>
              </a:ext>
            </a:extLst>
          </p:cNvPr>
          <p:cNvCxnSpPr>
            <a:cxnSpLocks/>
            <a:stCxn id="47" idx="2"/>
            <a:endCxn id="49" idx="2"/>
          </p:cNvCxnSpPr>
          <p:nvPr/>
        </p:nvCxnSpPr>
        <p:spPr>
          <a:xfrm rot="16200000" flipH="1">
            <a:off x="2739698" y="5872784"/>
            <a:ext cx="7144" cy="41685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97B24A0-6362-40DD-BFBF-2217BDFB3DFD}"/>
              </a:ext>
            </a:extLst>
          </p:cNvPr>
          <p:cNvSpPr txBox="1"/>
          <p:nvPr/>
        </p:nvSpPr>
        <p:spPr>
          <a:xfrm>
            <a:off x="1750841" y="6179940"/>
            <a:ext cx="33695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i=2</a:t>
            </a:r>
            <a:endParaRPr lang="ko-KR" altLang="en-US" sz="788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964D93-9F4C-4E82-A8E4-8661BD7E935A}"/>
              </a:ext>
            </a:extLst>
          </p:cNvPr>
          <p:cNvSpPr txBox="1"/>
          <p:nvPr/>
        </p:nvSpPr>
        <p:spPr>
          <a:xfrm>
            <a:off x="2219979" y="6179940"/>
            <a:ext cx="33695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i=2</a:t>
            </a:r>
            <a:endParaRPr lang="ko-KR" altLang="en-US" sz="788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88437D-DDA0-4271-8886-A4A2040AE757}"/>
              </a:ext>
            </a:extLst>
          </p:cNvPr>
          <p:cNvSpPr txBox="1"/>
          <p:nvPr/>
        </p:nvSpPr>
        <p:spPr>
          <a:xfrm>
            <a:off x="2625582" y="6179940"/>
            <a:ext cx="33695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i=2</a:t>
            </a:r>
            <a:endParaRPr lang="ko-KR" altLang="en-US" sz="788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AFE83E-3D9C-4071-B9DB-5EC7E4975801}"/>
              </a:ext>
            </a:extLst>
          </p:cNvPr>
          <p:cNvSpPr txBox="1"/>
          <p:nvPr/>
        </p:nvSpPr>
        <p:spPr>
          <a:xfrm>
            <a:off x="1403356" y="6077640"/>
            <a:ext cx="35458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s=2</a:t>
            </a:r>
            <a:endParaRPr lang="ko-KR" altLang="en-US" sz="788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16F57F-CB39-419D-95C5-F0259B96803C}"/>
              </a:ext>
            </a:extLst>
          </p:cNvPr>
          <p:cNvSpPr txBox="1"/>
          <p:nvPr/>
        </p:nvSpPr>
        <p:spPr>
          <a:xfrm>
            <a:off x="3163841" y="6077640"/>
            <a:ext cx="36580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e=9</a:t>
            </a:r>
            <a:endParaRPr lang="ko-KR" altLang="en-US" sz="788" dirty="0"/>
          </a:p>
        </p:txBody>
      </p:sp>
    </p:spTree>
    <p:extLst>
      <p:ext uri="{BB962C8B-B14F-4D97-AF65-F5344CB8AC3E}">
        <p14:creationId xmlns:p14="http://schemas.microsoft.com/office/powerpoint/2010/main" val="367300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E4EEFBA-0BE1-4DC0-B757-28B7DB27A0FB}"/>
              </a:ext>
            </a:extLst>
          </p:cNvPr>
          <p:cNvSpPr/>
          <p:nvPr/>
        </p:nvSpPr>
        <p:spPr>
          <a:xfrm>
            <a:off x="2420033" y="3819205"/>
            <a:ext cx="188623" cy="15608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endParaRPr lang="ko-KR" altLang="en-US" sz="788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8EA97D6-D8FF-4D8A-A8F9-81DFEE8FAF6D}"/>
              </a:ext>
            </a:extLst>
          </p:cNvPr>
          <p:cNvSpPr/>
          <p:nvPr/>
        </p:nvSpPr>
        <p:spPr>
          <a:xfrm>
            <a:off x="1158429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h</a:t>
            </a:r>
            <a:endParaRPr lang="ko-KR" altLang="en-US" sz="1013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13C87B0-0651-4DEB-B3EA-77B1C8A3EE65}"/>
              </a:ext>
            </a:extLst>
          </p:cNvPr>
          <p:cNvSpPr/>
          <p:nvPr/>
        </p:nvSpPr>
        <p:spPr>
          <a:xfrm>
            <a:off x="1366857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e</a:t>
            </a:r>
            <a:endParaRPr lang="ko-KR" altLang="en-US" sz="1013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0CFB54-1C83-40B4-9866-43BACD9EFD3E}"/>
              </a:ext>
            </a:extLst>
          </p:cNvPr>
          <p:cNvSpPr/>
          <p:nvPr/>
        </p:nvSpPr>
        <p:spPr>
          <a:xfrm>
            <a:off x="1575285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l</a:t>
            </a:r>
            <a:endParaRPr lang="ko-KR" altLang="en-US" sz="1013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F9C0236-5AA9-431C-8B17-72DB00D3172B}"/>
              </a:ext>
            </a:extLst>
          </p:cNvPr>
          <p:cNvSpPr/>
          <p:nvPr/>
        </p:nvSpPr>
        <p:spPr>
          <a:xfrm>
            <a:off x="1790183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l</a:t>
            </a:r>
            <a:endParaRPr lang="ko-KR" altLang="en-US" sz="1013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5977B4-3099-45BE-AE3F-694FEA06CFBC}"/>
              </a:ext>
            </a:extLst>
          </p:cNvPr>
          <p:cNvSpPr/>
          <p:nvPr/>
        </p:nvSpPr>
        <p:spPr>
          <a:xfrm>
            <a:off x="2005081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o</a:t>
            </a:r>
            <a:endParaRPr lang="ko-KR" altLang="en-US" sz="1013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51844D-7039-40C1-BC11-B5FBB181C08C}"/>
              </a:ext>
            </a:extLst>
          </p:cNvPr>
          <p:cNvSpPr/>
          <p:nvPr/>
        </p:nvSpPr>
        <p:spPr>
          <a:xfrm>
            <a:off x="2219979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 </a:t>
            </a:r>
            <a:endParaRPr lang="ko-KR" altLang="en-US" sz="1013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706D762-C653-4F2C-ACAA-C2C3095CDF2D}"/>
              </a:ext>
            </a:extLst>
          </p:cNvPr>
          <p:cNvSpPr/>
          <p:nvPr/>
        </p:nvSpPr>
        <p:spPr>
          <a:xfrm>
            <a:off x="2436959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w</a:t>
            </a:r>
            <a:endParaRPr lang="ko-KR" altLang="en-US" sz="1013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0A2CCCB-33D2-4B93-9457-F76B75B354DF}"/>
              </a:ext>
            </a:extLst>
          </p:cNvPr>
          <p:cNvSpPr/>
          <p:nvPr/>
        </p:nvSpPr>
        <p:spPr>
          <a:xfrm>
            <a:off x="2645387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o</a:t>
            </a:r>
            <a:endParaRPr lang="ko-KR" altLang="en-US" sz="1013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C9BB32C-D720-4D4E-9DDD-2F442B531D23}"/>
              </a:ext>
            </a:extLst>
          </p:cNvPr>
          <p:cNvSpPr/>
          <p:nvPr/>
        </p:nvSpPr>
        <p:spPr>
          <a:xfrm>
            <a:off x="2853815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r</a:t>
            </a:r>
            <a:endParaRPr lang="ko-KR" altLang="en-US" sz="1013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9C22C78-CEAE-4F8E-AEE2-157BD55940E3}"/>
              </a:ext>
            </a:extLst>
          </p:cNvPr>
          <p:cNvSpPr/>
          <p:nvPr/>
        </p:nvSpPr>
        <p:spPr>
          <a:xfrm>
            <a:off x="3068713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l</a:t>
            </a:r>
            <a:endParaRPr lang="ko-KR" altLang="en-US" sz="1013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C7423C2-12DA-4F12-A4A9-025F7D9D75D3}"/>
              </a:ext>
            </a:extLst>
          </p:cNvPr>
          <p:cNvSpPr/>
          <p:nvPr/>
        </p:nvSpPr>
        <p:spPr>
          <a:xfrm>
            <a:off x="3283611" y="51700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d</a:t>
            </a:r>
            <a:endParaRPr lang="ko-KR" altLang="en-US" sz="1013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E4F4A6A-B88E-41DF-9BAB-D085BC7B7A6F}"/>
              </a:ext>
            </a:extLst>
          </p:cNvPr>
          <p:cNvSpPr/>
          <p:nvPr/>
        </p:nvSpPr>
        <p:spPr>
          <a:xfrm>
            <a:off x="1158429" y="5369989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0</a:t>
            </a:r>
            <a:endParaRPr lang="ko-KR" altLang="en-US" sz="788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2CE42A0-4887-47EF-B305-E4E2945258C9}"/>
              </a:ext>
            </a:extLst>
          </p:cNvPr>
          <p:cNvSpPr/>
          <p:nvPr/>
        </p:nvSpPr>
        <p:spPr>
          <a:xfrm>
            <a:off x="1366857" y="5369989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1</a:t>
            </a:r>
            <a:endParaRPr lang="ko-KR" altLang="en-US" sz="788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F06436-850F-406F-A221-9414E0BFF2F4}"/>
              </a:ext>
            </a:extLst>
          </p:cNvPr>
          <p:cNvSpPr/>
          <p:nvPr/>
        </p:nvSpPr>
        <p:spPr>
          <a:xfrm>
            <a:off x="1575285" y="5369989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2</a:t>
            </a:r>
            <a:endParaRPr lang="ko-KR" altLang="en-US" sz="788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D4D6A98-5FB6-4C59-AA49-E6D1AA683280}"/>
              </a:ext>
            </a:extLst>
          </p:cNvPr>
          <p:cNvSpPr/>
          <p:nvPr/>
        </p:nvSpPr>
        <p:spPr>
          <a:xfrm>
            <a:off x="2005081" y="5369989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4</a:t>
            </a:r>
            <a:endParaRPr lang="ko-KR" altLang="en-US" sz="788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5FFA137-6AF4-4D73-8D0B-9396F0B6FA56}"/>
              </a:ext>
            </a:extLst>
          </p:cNvPr>
          <p:cNvSpPr/>
          <p:nvPr/>
        </p:nvSpPr>
        <p:spPr>
          <a:xfrm>
            <a:off x="2219979" y="5369989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5</a:t>
            </a:r>
            <a:endParaRPr lang="ko-KR" altLang="en-US" sz="788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B0D1D90-521E-4AD7-9F91-CCCB0453DDD0}"/>
              </a:ext>
            </a:extLst>
          </p:cNvPr>
          <p:cNvSpPr/>
          <p:nvPr/>
        </p:nvSpPr>
        <p:spPr>
          <a:xfrm>
            <a:off x="2436959" y="5369989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6</a:t>
            </a:r>
            <a:endParaRPr lang="ko-KR" altLang="en-US" sz="788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A449FE4-F14F-4313-A73E-12EF7FDD2577}"/>
              </a:ext>
            </a:extLst>
          </p:cNvPr>
          <p:cNvSpPr/>
          <p:nvPr/>
        </p:nvSpPr>
        <p:spPr>
          <a:xfrm>
            <a:off x="2645387" y="5369989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7</a:t>
            </a:r>
            <a:endParaRPr lang="ko-KR" altLang="en-US" sz="788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3C3FB0C-2DAB-4AC2-8E00-9EB7ED6BCD94}"/>
              </a:ext>
            </a:extLst>
          </p:cNvPr>
          <p:cNvSpPr/>
          <p:nvPr/>
        </p:nvSpPr>
        <p:spPr>
          <a:xfrm>
            <a:off x="2853815" y="5369989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8</a:t>
            </a:r>
            <a:endParaRPr lang="ko-KR" altLang="en-US" sz="788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4CD797C-54E0-4F6E-9E54-7ED78B49D61B}"/>
              </a:ext>
            </a:extLst>
          </p:cNvPr>
          <p:cNvSpPr/>
          <p:nvPr/>
        </p:nvSpPr>
        <p:spPr>
          <a:xfrm>
            <a:off x="3068713" y="5369989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9</a:t>
            </a:r>
            <a:endParaRPr lang="ko-KR" altLang="en-US" sz="788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4DC3868-8FC8-4713-B2C1-370E7DB917FE}"/>
              </a:ext>
            </a:extLst>
          </p:cNvPr>
          <p:cNvSpPr/>
          <p:nvPr/>
        </p:nvSpPr>
        <p:spPr>
          <a:xfrm>
            <a:off x="3283611" y="5369989"/>
            <a:ext cx="188623" cy="18886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10</a:t>
            </a:r>
            <a:endParaRPr lang="ko-KR" altLang="en-US" sz="788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DCE3FC-F15F-4653-92CA-7840ADE7151F}"/>
              </a:ext>
            </a:extLst>
          </p:cNvPr>
          <p:cNvSpPr txBox="1"/>
          <p:nvPr/>
        </p:nvSpPr>
        <p:spPr>
          <a:xfrm>
            <a:off x="851235" y="5367404"/>
            <a:ext cx="42992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/>
              <a:t>index</a:t>
            </a:r>
            <a:endParaRPr lang="ko-KR" altLang="en-US" sz="788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50E7EA1-0DEF-4399-AA72-68911D1C9C55}"/>
              </a:ext>
            </a:extLst>
          </p:cNvPr>
          <p:cNvSpPr/>
          <p:nvPr/>
        </p:nvSpPr>
        <p:spPr>
          <a:xfrm>
            <a:off x="2785207" y="3819205"/>
            <a:ext cx="188623" cy="15608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endParaRPr lang="ko-KR" altLang="en-US" sz="788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00F80FE-F2C3-4C50-A918-D36E8323A2E5}"/>
              </a:ext>
            </a:extLst>
          </p:cNvPr>
          <p:cNvSpPr/>
          <p:nvPr/>
        </p:nvSpPr>
        <p:spPr>
          <a:xfrm>
            <a:off x="3132395" y="3819205"/>
            <a:ext cx="188623" cy="15608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endParaRPr lang="ko-KR" altLang="en-US" sz="788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E6A415F-400F-43B8-82CB-A92FEFA5D971}"/>
              </a:ext>
            </a:extLst>
          </p:cNvPr>
          <p:cNvSpPr/>
          <p:nvPr/>
        </p:nvSpPr>
        <p:spPr>
          <a:xfrm>
            <a:off x="1147908" y="3819205"/>
            <a:ext cx="87994" cy="15608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endParaRPr lang="ko-KR" altLang="en-US" sz="788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E1BE230-BC22-4AF7-B652-0C8D2F27F140}"/>
              </a:ext>
            </a:extLst>
          </p:cNvPr>
          <p:cNvSpPr/>
          <p:nvPr/>
        </p:nvSpPr>
        <p:spPr>
          <a:xfrm>
            <a:off x="1347052" y="3819205"/>
            <a:ext cx="87994" cy="15608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endParaRPr lang="ko-KR" altLang="en-US" sz="788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BAD547E-CC56-46F6-B406-65B84B8E9108}"/>
              </a:ext>
            </a:extLst>
          </p:cNvPr>
          <p:cNvSpPr/>
          <p:nvPr/>
        </p:nvSpPr>
        <p:spPr>
          <a:xfrm>
            <a:off x="1681027" y="3819205"/>
            <a:ext cx="87994" cy="15608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endParaRPr lang="ko-KR" altLang="en-US" sz="788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5AD6B48F-30CA-41E9-9DA4-59C1D0BDB750}"/>
              </a:ext>
            </a:extLst>
          </p:cNvPr>
          <p:cNvCxnSpPr>
            <a:cxnSpLocks/>
            <a:stCxn id="19" idx="0"/>
            <a:endCxn id="32" idx="0"/>
          </p:cNvCxnSpPr>
          <p:nvPr/>
        </p:nvCxnSpPr>
        <p:spPr>
          <a:xfrm rot="16200000" flipV="1">
            <a:off x="1853125" y="3157985"/>
            <a:ext cx="7144" cy="1322439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C4FBC9C-9C0C-44C9-A73D-CD948C2B3337}"/>
              </a:ext>
            </a:extLst>
          </p:cNvPr>
          <p:cNvCxnSpPr>
            <a:cxnSpLocks/>
            <a:stCxn id="30" idx="0"/>
            <a:endCxn id="34" idx="0"/>
          </p:cNvCxnSpPr>
          <p:nvPr/>
        </p:nvCxnSpPr>
        <p:spPr>
          <a:xfrm rot="16200000" flipV="1">
            <a:off x="2302271" y="3241957"/>
            <a:ext cx="7144" cy="1154495"/>
          </a:xfrm>
          <a:prstGeom prst="bentConnector3">
            <a:avLst>
              <a:gd name="adj1" fmla="val 252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84347AE-A251-4FE2-B7B4-1838ED6B9C57}"/>
              </a:ext>
            </a:extLst>
          </p:cNvPr>
          <p:cNvCxnSpPr>
            <a:cxnSpLocks/>
            <a:stCxn id="31" idx="2"/>
            <a:endCxn id="33" idx="2"/>
          </p:cNvCxnSpPr>
          <p:nvPr/>
        </p:nvCxnSpPr>
        <p:spPr>
          <a:xfrm rot="5400000">
            <a:off x="2308878" y="3057462"/>
            <a:ext cx="7144" cy="1835657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B4BD665-27CD-4562-83B7-ED88A542D1C4}"/>
              </a:ext>
            </a:extLst>
          </p:cNvPr>
          <p:cNvSpPr/>
          <p:nvPr/>
        </p:nvSpPr>
        <p:spPr>
          <a:xfrm>
            <a:off x="2413997" y="3928950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0</a:t>
            </a:r>
            <a:endParaRPr lang="ko-KR" altLang="en-US" sz="788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3B3AA28-C93E-47CF-8989-B70E485F4302}"/>
              </a:ext>
            </a:extLst>
          </p:cNvPr>
          <p:cNvSpPr/>
          <p:nvPr/>
        </p:nvSpPr>
        <p:spPr>
          <a:xfrm>
            <a:off x="2790759" y="3928950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1</a:t>
            </a:r>
            <a:endParaRPr lang="ko-KR" altLang="en-US" sz="788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45AEAEE-9EE4-4588-A9D2-0FFF0F09B8ED}"/>
              </a:ext>
            </a:extLst>
          </p:cNvPr>
          <p:cNvSpPr/>
          <p:nvPr/>
        </p:nvSpPr>
        <p:spPr>
          <a:xfrm>
            <a:off x="3155933" y="3928950"/>
            <a:ext cx="188623" cy="188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2</a:t>
            </a:r>
            <a:endParaRPr lang="ko-KR" altLang="en-US" sz="788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E7C4E-5DC5-4816-B2F5-40ABAB01AD1E}"/>
              </a:ext>
            </a:extLst>
          </p:cNvPr>
          <p:cNvSpPr txBox="1"/>
          <p:nvPr/>
        </p:nvSpPr>
        <p:spPr>
          <a:xfrm>
            <a:off x="1034718" y="3779583"/>
            <a:ext cx="27061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>
                <a:solidFill>
                  <a:srgbClr val="800000"/>
                </a:solidFill>
              </a:rPr>
              <a:t>‘{0}_{2} = {1}’</a:t>
            </a:r>
            <a:r>
              <a:rPr lang="en-US" altLang="ko-KR" sz="1013" dirty="0"/>
              <a:t>.format(‘Python’,’3.6’,’Version’)</a:t>
            </a:r>
            <a:endParaRPr lang="ko-KR" altLang="en-US" sz="1013" dirty="0"/>
          </a:p>
        </p:txBody>
      </p:sp>
    </p:spTree>
    <p:extLst>
      <p:ext uri="{BB962C8B-B14F-4D97-AF65-F5344CB8AC3E}">
        <p14:creationId xmlns:p14="http://schemas.microsoft.com/office/powerpoint/2010/main" val="255573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945F8AB9-75CE-494C-9B81-B9BAB5497F3B}"/>
              </a:ext>
            </a:extLst>
          </p:cNvPr>
          <p:cNvSpPr/>
          <p:nvPr/>
        </p:nvSpPr>
        <p:spPr>
          <a:xfrm>
            <a:off x="1173987" y="3967911"/>
            <a:ext cx="1200722" cy="945118"/>
          </a:xfrm>
          <a:prstGeom prst="ellipse">
            <a:avLst/>
          </a:prstGeom>
          <a:solidFill>
            <a:schemeClr val="accent6">
              <a:lumMod val="40000"/>
              <a:lumOff val="60000"/>
              <a:alpha val="5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C841EC9-9695-4B4C-B985-0504A617139A}"/>
              </a:ext>
            </a:extLst>
          </p:cNvPr>
          <p:cNvSpPr/>
          <p:nvPr/>
        </p:nvSpPr>
        <p:spPr>
          <a:xfrm>
            <a:off x="1255092" y="4111408"/>
            <a:ext cx="788520" cy="694087"/>
          </a:xfrm>
          <a:prstGeom prst="ellipse">
            <a:avLst/>
          </a:prstGeom>
          <a:solidFill>
            <a:schemeClr val="accent6">
              <a:lumMod val="60000"/>
              <a:lumOff val="40000"/>
              <a:alpha val="5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CEBC4D-1E4E-49FB-8A6C-F87FBECB4EAF}"/>
              </a:ext>
            </a:extLst>
          </p:cNvPr>
          <p:cNvSpPr/>
          <p:nvPr/>
        </p:nvSpPr>
        <p:spPr>
          <a:xfrm>
            <a:off x="1356824" y="42556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4</a:t>
            </a:r>
            <a:endParaRPr lang="ko-KR" altLang="en-US" sz="1013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156670F-0351-4671-98E2-B14ABBD41517}"/>
              </a:ext>
            </a:extLst>
          </p:cNvPr>
          <p:cNvSpPr/>
          <p:nvPr/>
        </p:nvSpPr>
        <p:spPr>
          <a:xfrm>
            <a:off x="1622887" y="4206958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3</a:t>
            </a:r>
            <a:endParaRPr lang="ko-KR" altLang="en-US" sz="1013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7B395AA-A3F9-4411-A4AC-70F1E263F410}"/>
              </a:ext>
            </a:extLst>
          </p:cNvPr>
          <p:cNvSpPr/>
          <p:nvPr/>
        </p:nvSpPr>
        <p:spPr>
          <a:xfrm>
            <a:off x="1499515" y="450712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5</a:t>
            </a:r>
            <a:endParaRPr lang="ko-KR" altLang="en-US" sz="1013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9211671-795F-486E-B426-DE21CE963CF1}"/>
              </a:ext>
            </a:extLst>
          </p:cNvPr>
          <p:cNvSpPr/>
          <p:nvPr/>
        </p:nvSpPr>
        <p:spPr>
          <a:xfrm>
            <a:off x="1745773" y="4446988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1</a:t>
            </a:r>
            <a:endParaRPr lang="ko-KR" altLang="en-US" sz="1013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9BF497-7008-4E12-A311-3ED4751096A2}"/>
              </a:ext>
            </a:extLst>
          </p:cNvPr>
          <p:cNvSpPr/>
          <p:nvPr/>
        </p:nvSpPr>
        <p:spPr>
          <a:xfrm>
            <a:off x="2104071" y="4350101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2</a:t>
            </a:r>
            <a:endParaRPr lang="ko-KR" altLang="en-US" sz="101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49F554-970C-4013-9499-93BAF582F1B7}"/>
              </a:ext>
            </a:extLst>
          </p:cNvPr>
          <p:cNvSpPr txBox="1"/>
          <p:nvPr/>
        </p:nvSpPr>
        <p:spPr>
          <a:xfrm>
            <a:off x="1551162" y="3950765"/>
            <a:ext cx="2696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A</a:t>
            </a:r>
            <a:endParaRPr lang="ko-KR" altLang="en-US" sz="101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80D6E-832F-4189-975A-E5B4AA519F3D}"/>
              </a:ext>
            </a:extLst>
          </p:cNvPr>
          <p:cNvSpPr txBox="1"/>
          <p:nvPr/>
        </p:nvSpPr>
        <p:spPr>
          <a:xfrm>
            <a:off x="1974401" y="3861915"/>
            <a:ext cx="26000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B</a:t>
            </a:r>
            <a:endParaRPr lang="ko-KR" altLang="en-US" sz="1013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ABC650-2173-49AE-9C61-EF8887AA830A}"/>
              </a:ext>
            </a:extLst>
          </p:cNvPr>
          <p:cNvSpPr/>
          <p:nvPr/>
        </p:nvSpPr>
        <p:spPr>
          <a:xfrm>
            <a:off x="2968497" y="3967911"/>
            <a:ext cx="1200722" cy="945118"/>
          </a:xfrm>
          <a:prstGeom prst="ellipse">
            <a:avLst/>
          </a:prstGeom>
          <a:solidFill>
            <a:schemeClr val="accent6">
              <a:lumMod val="40000"/>
              <a:lumOff val="60000"/>
              <a:alpha val="5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D08B0C0-2C21-4A0B-A44A-9EDBA96B189D}"/>
              </a:ext>
            </a:extLst>
          </p:cNvPr>
          <p:cNvSpPr/>
          <p:nvPr/>
        </p:nvSpPr>
        <p:spPr>
          <a:xfrm>
            <a:off x="3049602" y="4111408"/>
            <a:ext cx="788520" cy="694087"/>
          </a:xfrm>
          <a:prstGeom prst="ellipse">
            <a:avLst/>
          </a:prstGeom>
          <a:solidFill>
            <a:schemeClr val="accent6">
              <a:lumMod val="60000"/>
              <a:lumOff val="40000"/>
              <a:alpha val="5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17DFDA4-B460-43A0-94DA-E9DF823260C5}"/>
              </a:ext>
            </a:extLst>
          </p:cNvPr>
          <p:cNvSpPr/>
          <p:nvPr/>
        </p:nvSpPr>
        <p:spPr>
          <a:xfrm>
            <a:off x="3151334" y="425566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4</a:t>
            </a:r>
            <a:endParaRPr lang="ko-KR" altLang="en-US" sz="1013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EABFA4E-573F-43C0-8C45-C9CB7E1634B3}"/>
              </a:ext>
            </a:extLst>
          </p:cNvPr>
          <p:cNvSpPr/>
          <p:nvPr/>
        </p:nvSpPr>
        <p:spPr>
          <a:xfrm>
            <a:off x="3417397" y="4206958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3</a:t>
            </a:r>
            <a:endParaRPr lang="ko-KR" altLang="en-US" sz="1013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91AA137-E398-468C-90AA-28462B575146}"/>
              </a:ext>
            </a:extLst>
          </p:cNvPr>
          <p:cNvSpPr/>
          <p:nvPr/>
        </p:nvSpPr>
        <p:spPr>
          <a:xfrm>
            <a:off x="3294025" y="4507129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5</a:t>
            </a:r>
            <a:endParaRPr lang="ko-KR" altLang="en-US" sz="1013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D9C4007-FD83-42AB-9D65-BC2DD73A6BAA}"/>
              </a:ext>
            </a:extLst>
          </p:cNvPr>
          <p:cNvSpPr/>
          <p:nvPr/>
        </p:nvSpPr>
        <p:spPr>
          <a:xfrm>
            <a:off x="3540283" y="4446988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1</a:t>
            </a:r>
            <a:endParaRPr lang="ko-KR" altLang="en-US" sz="101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0DF7B8-7C88-400D-BF28-524F9CB2C252}"/>
              </a:ext>
            </a:extLst>
          </p:cNvPr>
          <p:cNvSpPr txBox="1"/>
          <p:nvPr/>
        </p:nvSpPr>
        <p:spPr>
          <a:xfrm>
            <a:off x="3345672" y="3950765"/>
            <a:ext cx="2696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A</a:t>
            </a:r>
            <a:endParaRPr lang="ko-KR" altLang="en-US" sz="1013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16BA6C-B211-481A-9C60-9E0DE683338A}"/>
              </a:ext>
            </a:extLst>
          </p:cNvPr>
          <p:cNvSpPr txBox="1"/>
          <p:nvPr/>
        </p:nvSpPr>
        <p:spPr>
          <a:xfrm>
            <a:off x="3768911" y="3861915"/>
            <a:ext cx="26000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B</a:t>
            </a:r>
            <a:endParaRPr lang="ko-KR" altLang="en-US" sz="1013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2717FC-FB9B-4295-83A3-664A00A3AAD9}"/>
              </a:ext>
            </a:extLst>
          </p:cNvPr>
          <p:cNvSpPr txBox="1"/>
          <p:nvPr/>
        </p:nvSpPr>
        <p:spPr>
          <a:xfrm>
            <a:off x="1029204" y="4970893"/>
            <a:ext cx="164019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A&lt;B A</a:t>
            </a:r>
            <a:r>
              <a:rPr lang="ko-KR" altLang="en-US" sz="1013" dirty="0"/>
              <a:t>는 </a:t>
            </a:r>
            <a:r>
              <a:rPr lang="en-US" altLang="ko-KR" sz="1013" dirty="0"/>
              <a:t>B</a:t>
            </a:r>
            <a:r>
              <a:rPr lang="ko-KR" altLang="en-US" sz="1013" dirty="0"/>
              <a:t>의 진부분집합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2CD565-80AB-4B7A-A2B1-A1B2A87B59E7}"/>
              </a:ext>
            </a:extLst>
          </p:cNvPr>
          <p:cNvSpPr txBox="1"/>
          <p:nvPr/>
        </p:nvSpPr>
        <p:spPr>
          <a:xfrm>
            <a:off x="1029204" y="5143158"/>
            <a:ext cx="164019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B&gt;A B</a:t>
            </a:r>
            <a:r>
              <a:rPr lang="ko-KR" altLang="en-US" sz="1013" dirty="0"/>
              <a:t>는 </a:t>
            </a:r>
            <a:r>
              <a:rPr lang="en-US" altLang="ko-KR" sz="1013" dirty="0"/>
              <a:t>A</a:t>
            </a:r>
            <a:r>
              <a:rPr lang="ko-KR" altLang="en-US" sz="1013" dirty="0"/>
              <a:t>의 진상위집합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DB4EBA-F067-43BB-A9E8-EA4B4B91C839}"/>
              </a:ext>
            </a:extLst>
          </p:cNvPr>
          <p:cNvSpPr txBox="1"/>
          <p:nvPr/>
        </p:nvSpPr>
        <p:spPr>
          <a:xfrm>
            <a:off x="2946601" y="4970893"/>
            <a:ext cx="16017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A&lt;=B A</a:t>
            </a:r>
            <a:r>
              <a:rPr lang="ko-KR" altLang="en-US" sz="1013" dirty="0"/>
              <a:t>는 </a:t>
            </a:r>
            <a:r>
              <a:rPr lang="en-US" altLang="ko-KR" sz="1013" dirty="0"/>
              <a:t>B</a:t>
            </a:r>
            <a:r>
              <a:rPr lang="ko-KR" altLang="en-US" sz="1013" dirty="0"/>
              <a:t>의 부분집합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447F63-A111-45D8-BA0D-4C1C3389E93D}"/>
              </a:ext>
            </a:extLst>
          </p:cNvPr>
          <p:cNvSpPr txBox="1"/>
          <p:nvPr/>
        </p:nvSpPr>
        <p:spPr>
          <a:xfrm>
            <a:off x="2946601" y="5143158"/>
            <a:ext cx="16017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B&gt;=A B</a:t>
            </a:r>
            <a:r>
              <a:rPr lang="ko-KR" altLang="en-US" sz="1013" dirty="0"/>
              <a:t>는 </a:t>
            </a:r>
            <a:r>
              <a:rPr lang="en-US" altLang="ko-KR" sz="1013" dirty="0"/>
              <a:t>A</a:t>
            </a:r>
            <a:r>
              <a:rPr lang="ko-KR" altLang="en-US" sz="1013" dirty="0"/>
              <a:t>의 상위집합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9E7AD67-6040-4103-9863-CC4DE72DE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987850" y="5521028"/>
            <a:ext cx="1109222" cy="100205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994568A-EB48-40E9-9445-3FA984827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58"/>
          <a:stretch/>
        </p:blipFill>
        <p:spPr>
          <a:xfrm>
            <a:off x="984953" y="5523171"/>
            <a:ext cx="1058659" cy="100205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9BF2575-7C17-4835-94A9-DC9C092066D4}"/>
              </a:ext>
            </a:extLst>
          </p:cNvPr>
          <p:cNvSpPr txBox="1"/>
          <p:nvPr/>
        </p:nvSpPr>
        <p:spPr>
          <a:xfrm>
            <a:off x="1581796" y="5426361"/>
            <a:ext cx="2696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A</a:t>
            </a:r>
            <a:endParaRPr lang="ko-KR" altLang="en-US" sz="101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C9BF13-693E-4FAA-AF18-C3A59D621737}"/>
              </a:ext>
            </a:extLst>
          </p:cNvPr>
          <p:cNvSpPr txBox="1"/>
          <p:nvPr/>
        </p:nvSpPr>
        <p:spPr>
          <a:xfrm>
            <a:off x="2292694" y="5426361"/>
            <a:ext cx="26000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B</a:t>
            </a:r>
            <a:endParaRPr lang="ko-KR" altLang="en-US" sz="1013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0CB464-9EEF-47AA-910D-208138127C83}"/>
              </a:ext>
            </a:extLst>
          </p:cNvPr>
          <p:cNvSpPr txBox="1"/>
          <p:nvPr/>
        </p:nvSpPr>
        <p:spPr>
          <a:xfrm>
            <a:off x="874030" y="6527366"/>
            <a:ext cx="241444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A^B A</a:t>
            </a:r>
            <a:r>
              <a:rPr lang="ko-KR" altLang="en-US" sz="1013" dirty="0"/>
              <a:t>와 </a:t>
            </a:r>
            <a:r>
              <a:rPr lang="en-US" altLang="ko-KR" sz="1013" dirty="0"/>
              <a:t>B</a:t>
            </a:r>
            <a:r>
              <a:rPr lang="ko-KR" altLang="en-US" sz="1013" dirty="0"/>
              <a:t>는 대차집합</a:t>
            </a:r>
            <a:r>
              <a:rPr lang="en-US" altLang="ko-KR" sz="1013" dirty="0"/>
              <a:t>(</a:t>
            </a:r>
            <a:r>
              <a:rPr lang="ko-KR" altLang="en-US" sz="1013" dirty="0"/>
              <a:t>교집합만 제외</a:t>
            </a:r>
            <a:r>
              <a:rPr lang="en-US" altLang="ko-KR" sz="1013" dirty="0"/>
              <a:t>)</a:t>
            </a:r>
            <a:endParaRPr lang="ko-KR" altLang="en-US" sz="1013" dirty="0"/>
          </a:p>
        </p:txBody>
      </p:sp>
    </p:spTree>
    <p:extLst>
      <p:ext uri="{BB962C8B-B14F-4D97-AF65-F5344CB8AC3E}">
        <p14:creationId xmlns:p14="http://schemas.microsoft.com/office/powerpoint/2010/main" val="321472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BD66CB-9AF3-4BFE-9EFF-D770C1EC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95" y="3527274"/>
            <a:ext cx="707330" cy="1768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E82A81-6A05-4975-8B3B-4A8DD420E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1" r="9809" b="10950"/>
          <a:stretch/>
        </p:blipFill>
        <p:spPr>
          <a:xfrm>
            <a:off x="2085975" y="3527274"/>
            <a:ext cx="1588770" cy="878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2FE579-E991-425C-B6CC-FBC7D51C64DA}"/>
              </a:ext>
            </a:extLst>
          </p:cNvPr>
          <p:cNvSpPr txBox="1"/>
          <p:nvPr/>
        </p:nvSpPr>
        <p:spPr>
          <a:xfrm>
            <a:off x="2037598" y="3302113"/>
            <a:ext cx="901209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dirty="0"/>
              <a:t>hello.txt </a:t>
            </a:r>
            <a:r>
              <a:rPr lang="ko-KR" altLang="en-US" sz="675" dirty="0"/>
              <a:t>내용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40E9A2-21E1-46C1-8033-A45F284859BD}"/>
              </a:ext>
            </a:extLst>
          </p:cNvPr>
          <p:cNvSpPr txBox="1"/>
          <p:nvPr/>
        </p:nvSpPr>
        <p:spPr>
          <a:xfrm>
            <a:off x="1029365" y="3302113"/>
            <a:ext cx="843501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dirty="0"/>
              <a:t>hello.txt file</a:t>
            </a:r>
            <a:r>
              <a:rPr lang="ko-KR" altLang="en-US" sz="675" dirty="0"/>
              <a:t> 생성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54869B-3BA4-41C1-A299-DA61B9CFC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285" y="4765450"/>
            <a:ext cx="744840" cy="187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25E3FAB-82FB-411A-800D-570684C34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576" y="4765450"/>
            <a:ext cx="1607568" cy="1114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73D4F7-7B01-43FC-B40B-359FC87D7C93}"/>
              </a:ext>
            </a:extLst>
          </p:cNvPr>
          <p:cNvSpPr txBox="1"/>
          <p:nvPr/>
        </p:nvSpPr>
        <p:spPr>
          <a:xfrm>
            <a:off x="2003307" y="4568986"/>
            <a:ext cx="949299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dirty="0"/>
              <a:t>hello2.txt </a:t>
            </a:r>
            <a:r>
              <a:rPr lang="ko-KR" altLang="en-US" sz="675" dirty="0"/>
              <a:t>내용 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3E3576-07B9-47E4-9DEC-A81D5B8DDFF1}"/>
              </a:ext>
            </a:extLst>
          </p:cNvPr>
          <p:cNvSpPr txBox="1"/>
          <p:nvPr/>
        </p:nvSpPr>
        <p:spPr>
          <a:xfrm>
            <a:off x="995075" y="4568986"/>
            <a:ext cx="891591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dirty="0"/>
              <a:t>hello2.txt file</a:t>
            </a:r>
            <a:r>
              <a:rPr lang="ko-KR" altLang="en-US" sz="675" dirty="0"/>
              <a:t> 생성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F5753B2-0F29-4AFD-A907-81AEDA22D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464" y="4773488"/>
            <a:ext cx="664462" cy="1714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2B19888-B7EC-4EFB-8B37-0A3A04FFADCD}"/>
              </a:ext>
            </a:extLst>
          </p:cNvPr>
          <p:cNvSpPr txBox="1"/>
          <p:nvPr/>
        </p:nvSpPr>
        <p:spPr>
          <a:xfrm>
            <a:off x="5032258" y="4568986"/>
            <a:ext cx="987771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dirty="0"/>
              <a:t>python.txt </a:t>
            </a:r>
            <a:r>
              <a:rPr lang="ko-KR" altLang="en-US" sz="675" dirty="0"/>
              <a:t>내용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CDBB35-C2D0-40AB-97E2-F49DB55EAAE8}"/>
              </a:ext>
            </a:extLst>
          </p:cNvPr>
          <p:cNvSpPr txBox="1"/>
          <p:nvPr/>
        </p:nvSpPr>
        <p:spPr>
          <a:xfrm>
            <a:off x="3989735" y="4568986"/>
            <a:ext cx="93006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dirty="0"/>
              <a:t>python.txt file</a:t>
            </a:r>
            <a:r>
              <a:rPr lang="ko-KR" altLang="en-US" sz="675" dirty="0"/>
              <a:t> 생성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197C4F8-CC3C-4D17-B550-D27E5448CA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9514" y="4765450"/>
            <a:ext cx="1580775" cy="1168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582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2FE579-E991-425C-B6CC-FBC7D51C64DA}"/>
              </a:ext>
            </a:extLst>
          </p:cNvPr>
          <p:cNvSpPr txBox="1"/>
          <p:nvPr/>
        </p:nvSpPr>
        <p:spPr>
          <a:xfrm>
            <a:off x="2037598" y="3273930"/>
            <a:ext cx="901209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dirty="0"/>
              <a:t>hello.txt </a:t>
            </a:r>
            <a:r>
              <a:rPr lang="ko-KR" altLang="en-US" sz="675" dirty="0"/>
              <a:t>내용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40E9A2-21E1-46C1-8033-A45F284859BD}"/>
              </a:ext>
            </a:extLst>
          </p:cNvPr>
          <p:cNvSpPr txBox="1"/>
          <p:nvPr/>
        </p:nvSpPr>
        <p:spPr>
          <a:xfrm>
            <a:off x="1029365" y="3273930"/>
            <a:ext cx="84029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dirty="0"/>
              <a:t>James.p file</a:t>
            </a:r>
            <a:r>
              <a:rPr lang="ko-KR" altLang="en-US" sz="675" dirty="0"/>
              <a:t> 생성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3D4F7-7B01-43FC-B40B-359FC87D7C93}"/>
              </a:ext>
            </a:extLst>
          </p:cNvPr>
          <p:cNvSpPr txBox="1"/>
          <p:nvPr/>
        </p:nvSpPr>
        <p:spPr>
          <a:xfrm>
            <a:off x="2003307" y="4568986"/>
            <a:ext cx="949299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dirty="0"/>
              <a:t>hello2.txt </a:t>
            </a:r>
            <a:r>
              <a:rPr lang="ko-KR" altLang="en-US" sz="675" dirty="0"/>
              <a:t>내용 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3E3576-07B9-47E4-9DEC-A81D5B8DDFF1}"/>
              </a:ext>
            </a:extLst>
          </p:cNvPr>
          <p:cNvSpPr txBox="1"/>
          <p:nvPr/>
        </p:nvSpPr>
        <p:spPr>
          <a:xfrm>
            <a:off x="995075" y="4568986"/>
            <a:ext cx="891591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dirty="0"/>
              <a:t>hello2.txt file</a:t>
            </a:r>
            <a:r>
              <a:rPr lang="ko-KR" altLang="en-US" sz="675" dirty="0"/>
              <a:t> 생성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B19888-B7EC-4EFB-8B37-0A3A04FFADCD}"/>
              </a:ext>
            </a:extLst>
          </p:cNvPr>
          <p:cNvSpPr txBox="1"/>
          <p:nvPr/>
        </p:nvSpPr>
        <p:spPr>
          <a:xfrm>
            <a:off x="5032258" y="4568986"/>
            <a:ext cx="987771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dirty="0"/>
              <a:t>python.txt </a:t>
            </a:r>
            <a:r>
              <a:rPr lang="ko-KR" altLang="en-US" sz="675" dirty="0"/>
              <a:t>내용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CDBB35-C2D0-40AB-97E2-F49DB55EAAE8}"/>
              </a:ext>
            </a:extLst>
          </p:cNvPr>
          <p:cNvSpPr txBox="1"/>
          <p:nvPr/>
        </p:nvSpPr>
        <p:spPr>
          <a:xfrm>
            <a:off x="3989735" y="4568986"/>
            <a:ext cx="93006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dirty="0"/>
              <a:t>python.txt file</a:t>
            </a:r>
            <a:r>
              <a:rPr lang="ko-KR" altLang="en-US" sz="675" dirty="0"/>
              <a:t>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CBED3A-99FE-49AE-822A-79040FAAA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00" y="3429742"/>
            <a:ext cx="626952" cy="1393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365701-A4FB-47DC-B161-60E481600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97" y="3457925"/>
            <a:ext cx="3354459" cy="969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230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F46A4B1-B7BB-4389-AB0F-4F2738EB9276}"/>
              </a:ext>
            </a:extLst>
          </p:cNvPr>
          <p:cNvSpPr/>
          <p:nvPr/>
        </p:nvSpPr>
        <p:spPr>
          <a:xfrm>
            <a:off x="1117281" y="3807042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1</a:t>
            </a:r>
            <a:endParaRPr lang="ko-KR" altLang="en-US" sz="1013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46BE68-4566-4D03-B3D6-4FC9C3DEC76F}"/>
              </a:ext>
            </a:extLst>
          </p:cNvPr>
          <p:cNvSpPr/>
          <p:nvPr/>
        </p:nvSpPr>
        <p:spPr>
          <a:xfrm>
            <a:off x="1325709" y="3807042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2</a:t>
            </a:r>
            <a:endParaRPr lang="ko-KR" altLang="en-US" sz="1013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5A606DD-1B19-4BE6-B192-C136D16E895A}"/>
              </a:ext>
            </a:extLst>
          </p:cNvPr>
          <p:cNvSpPr/>
          <p:nvPr/>
        </p:nvSpPr>
        <p:spPr>
          <a:xfrm>
            <a:off x="1534137" y="3807042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3</a:t>
            </a:r>
            <a:endParaRPr lang="ko-KR" altLang="en-US" sz="1013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775BA2B-9ED0-4D2A-8A05-D3EEBD4C12BA}"/>
              </a:ext>
            </a:extLst>
          </p:cNvPr>
          <p:cNvSpPr/>
          <p:nvPr/>
        </p:nvSpPr>
        <p:spPr>
          <a:xfrm>
            <a:off x="1749035" y="3807042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4</a:t>
            </a:r>
            <a:endParaRPr lang="ko-KR" altLang="en-US" sz="1013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FF74AA-4823-4727-9D9B-789D0BA17EDA}"/>
              </a:ext>
            </a:extLst>
          </p:cNvPr>
          <p:cNvSpPr/>
          <p:nvPr/>
        </p:nvSpPr>
        <p:spPr>
          <a:xfrm>
            <a:off x="1963933" y="3807042"/>
            <a:ext cx="188623" cy="188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5</a:t>
            </a:r>
            <a:endParaRPr lang="ko-KR" altLang="en-US" sz="1013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A4CD53-CB23-465B-9B5A-CDC3A188C64B}"/>
              </a:ext>
            </a:extLst>
          </p:cNvPr>
          <p:cNvSpPr txBox="1"/>
          <p:nvPr/>
        </p:nvSpPr>
        <p:spPr>
          <a:xfrm>
            <a:off x="811549" y="3797599"/>
            <a:ext cx="38824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a =</a:t>
            </a:r>
            <a:endParaRPr lang="ko-KR" altLang="en-US" sz="1013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5A4960-97F3-4F38-A167-D19B4F1BBD96}"/>
              </a:ext>
            </a:extLst>
          </p:cNvPr>
          <p:cNvSpPr txBox="1"/>
          <p:nvPr/>
        </p:nvSpPr>
        <p:spPr>
          <a:xfrm>
            <a:off x="629876" y="3538326"/>
            <a:ext cx="177644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reduce(lambda x,y : x+y, a)</a:t>
            </a:r>
            <a:endParaRPr lang="ko-KR" altLang="en-US" sz="1013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6BEB3CB-C9CA-49D9-BA59-0725075C575E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1315806" y="3891691"/>
            <a:ext cx="7144" cy="208428"/>
          </a:xfrm>
          <a:prstGeom prst="bentConnector3">
            <a:avLst>
              <a:gd name="adj1" fmla="val 180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6E86EA-3260-4D42-AFB3-C5D90A330115}"/>
              </a:ext>
            </a:extLst>
          </p:cNvPr>
          <p:cNvSpPr/>
          <p:nvPr/>
        </p:nvSpPr>
        <p:spPr>
          <a:xfrm>
            <a:off x="1262006" y="4102525"/>
            <a:ext cx="117120" cy="1301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3</a:t>
            </a:r>
            <a:endParaRPr lang="ko-KR" altLang="en-US" sz="788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2C0FAB-4CA0-4EE7-82CA-1F7EACB7E40E}"/>
              </a:ext>
            </a:extLst>
          </p:cNvPr>
          <p:cNvSpPr/>
          <p:nvPr/>
        </p:nvSpPr>
        <p:spPr>
          <a:xfrm>
            <a:off x="1117281" y="3972362"/>
            <a:ext cx="117120" cy="1301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x</a:t>
            </a:r>
            <a:endParaRPr lang="ko-KR" altLang="en-US" sz="788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2606E0B-62A9-43FD-A749-C6C14E819295}"/>
              </a:ext>
            </a:extLst>
          </p:cNvPr>
          <p:cNvSpPr/>
          <p:nvPr/>
        </p:nvSpPr>
        <p:spPr>
          <a:xfrm>
            <a:off x="1345320" y="3972362"/>
            <a:ext cx="117120" cy="1301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y</a:t>
            </a:r>
            <a:endParaRPr lang="ko-KR" altLang="en-US" sz="788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A6B6349-D8BC-4350-981F-123A05B3FFE4}"/>
              </a:ext>
            </a:extLst>
          </p:cNvPr>
          <p:cNvCxnSpPr>
            <a:cxnSpLocks/>
            <a:stCxn id="20" idx="2"/>
            <a:endCxn id="6" idx="2"/>
          </p:cNvCxnSpPr>
          <p:nvPr/>
        </p:nvCxnSpPr>
        <p:spPr>
          <a:xfrm rot="5400000" flipH="1" flipV="1">
            <a:off x="1356116" y="3960355"/>
            <a:ext cx="236783" cy="307883"/>
          </a:xfrm>
          <a:prstGeom prst="bentConnector3">
            <a:avLst>
              <a:gd name="adj1" fmla="val -23894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760C778-7C0F-4CEA-992B-30B91ECCD808}"/>
              </a:ext>
            </a:extLst>
          </p:cNvPr>
          <p:cNvSpPr/>
          <p:nvPr/>
        </p:nvSpPr>
        <p:spPr>
          <a:xfrm>
            <a:off x="1417017" y="4272161"/>
            <a:ext cx="117120" cy="1301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6</a:t>
            </a:r>
            <a:endParaRPr lang="ko-KR" altLang="en-US" sz="788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5ECA986-B901-4281-BC47-23BEA5137E26}"/>
              </a:ext>
            </a:extLst>
          </p:cNvPr>
          <p:cNvCxnSpPr>
            <a:cxnSpLocks/>
            <a:stCxn id="26" idx="2"/>
            <a:endCxn id="7" idx="2"/>
          </p:cNvCxnSpPr>
          <p:nvPr/>
        </p:nvCxnSpPr>
        <p:spPr>
          <a:xfrm rot="5400000" flipH="1" flipV="1">
            <a:off x="1456252" y="4015229"/>
            <a:ext cx="406419" cy="367770"/>
          </a:xfrm>
          <a:prstGeom prst="bentConnector3">
            <a:avLst>
              <a:gd name="adj1" fmla="val -15186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7509358-D14B-412C-ACBF-EDEE274F8655}"/>
              </a:ext>
            </a:extLst>
          </p:cNvPr>
          <p:cNvSpPr/>
          <p:nvPr/>
        </p:nvSpPr>
        <p:spPr>
          <a:xfrm>
            <a:off x="1573724" y="4475370"/>
            <a:ext cx="171476" cy="1301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10</a:t>
            </a:r>
            <a:endParaRPr lang="ko-KR" altLang="en-US" sz="788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A67DB49-9840-49FD-AFCE-5DEEBB240A28}"/>
              </a:ext>
            </a:extLst>
          </p:cNvPr>
          <p:cNvCxnSpPr>
            <a:cxnSpLocks/>
            <a:stCxn id="33" idx="2"/>
            <a:endCxn id="8" idx="2"/>
          </p:cNvCxnSpPr>
          <p:nvPr/>
        </p:nvCxnSpPr>
        <p:spPr>
          <a:xfrm rot="5400000" flipH="1" flipV="1">
            <a:off x="1554039" y="4101327"/>
            <a:ext cx="609629" cy="398783"/>
          </a:xfrm>
          <a:prstGeom prst="bentConnector3">
            <a:avLst>
              <a:gd name="adj1" fmla="val -9281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F5E7EEE-A010-44E5-AE92-D88075EBF606}"/>
              </a:ext>
            </a:extLst>
          </p:cNvPr>
          <p:cNvSpPr/>
          <p:nvPr/>
        </p:nvSpPr>
        <p:spPr>
          <a:xfrm>
            <a:off x="1773115" y="4648399"/>
            <a:ext cx="171476" cy="1301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15</a:t>
            </a:r>
            <a:endParaRPr lang="ko-KR" altLang="en-US" sz="788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8C82003-A299-4FF9-90CC-E907A1B0AC23}"/>
              </a:ext>
            </a:extLst>
          </p:cNvPr>
          <p:cNvSpPr/>
          <p:nvPr/>
        </p:nvSpPr>
        <p:spPr>
          <a:xfrm>
            <a:off x="1235731" y="3972362"/>
            <a:ext cx="117120" cy="1301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0250" tIns="20250" rIns="20250" bIns="20250" rtlCol="0" anchor="ctr"/>
          <a:lstStyle/>
          <a:p>
            <a:pPr algn="ctr"/>
            <a:r>
              <a:rPr lang="en-US" altLang="ko-KR" sz="788" dirty="0"/>
              <a:t>+</a:t>
            </a:r>
            <a:endParaRPr lang="ko-KR" altLang="en-US" sz="788" dirty="0"/>
          </a:p>
        </p:txBody>
      </p:sp>
    </p:spTree>
    <p:extLst>
      <p:ext uri="{BB962C8B-B14F-4D97-AF65-F5344CB8AC3E}">
        <p14:creationId xmlns:p14="http://schemas.microsoft.com/office/powerpoint/2010/main" val="415134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0A0E9F-D1E3-4BDE-9DC4-6EEB971B9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26" t="7398" b="4587"/>
          <a:stretch/>
        </p:blipFill>
        <p:spPr>
          <a:xfrm>
            <a:off x="1017639" y="3870376"/>
            <a:ext cx="976034" cy="9789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1B69811-FFD2-4FAC-AB6F-684D8BC28715}"/>
              </a:ext>
            </a:extLst>
          </p:cNvPr>
          <p:cNvSpPr/>
          <p:nvPr/>
        </p:nvSpPr>
        <p:spPr>
          <a:xfrm>
            <a:off x="1017639" y="3870376"/>
            <a:ext cx="934679" cy="97892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A57D3-5F2E-4EFF-997A-851E3396794C}"/>
              </a:ext>
            </a:extLst>
          </p:cNvPr>
          <p:cNvSpPr txBox="1"/>
          <p:nvPr/>
        </p:nvSpPr>
        <p:spPr>
          <a:xfrm>
            <a:off x="1483697" y="3718348"/>
            <a:ext cx="56137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b="1" dirty="0"/>
              <a:t>전역 범위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045DEF-ADDF-4B4C-AA5C-5BB084D77BC0}"/>
              </a:ext>
            </a:extLst>
          </p:cNvPr>
          <p:cNvCxnSpPr>
            <a:cxnSpLocks/>
          </p:cNvCxnSpPr>
          <p:nvPr/>
        </p:nvCxnSpPr>
        <p:spPr>
          <a:xfrm flipH="1">
            <a:off x="1291019" y="3986022"/>
            <a:ext cx="82076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CA6F09-D1C8-4BFA-B8A8-1FC9D58FB354}"/>
              </a:ext>
            </a:extLst>
          </p:cNvPr>
          <p:cNvSpPr txBox="1"/>
          <p:nvPr/>
        </p:nvSpPr>
        <p:spPr>
          <a:xfrm>
            <a:off x="2084060" y="3918152"/>
            <a:ext cx="56137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b="1" dirty="0"/>
              <a:t>전역 변수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1ED8CF-DA0D-4935-A604-22987950FFAA}"/>
              </a:ext>
            </a:extLst>
          </p:cNvPr>
          <p:cNvCxnSpPr>
            <a:cxnSpLocks/>
          </p:cNvCxnSpPr>
          <p:nvPr/>
        </p:nvCxnSpPr>
        <p:spPr>
          <a:xfrm flipH="1">
            <a:off x="1583291" y="4351211"/>
            <a:ext cx="52849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D9BF25-07CD-42DE-972B-982127B6E2CF}"/>
              </a:ext>
            </a:extLst>
          </p:cNvPr>
          <p:cNvSpPr txBox="1"/>
          <p:nvPr/>
        </p:nvSpPr>
        <p:spPr>
          <a:xfrm>
            <a:off x="2084060" y="4273304"/>
            <a:ext cx="56137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b="1" dirty="0"/>
              <a:t>지역 변수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826978-D75B-49D8-B2D4-058050798A9D}"/>
              </a:ext>
            </a:extLst>
          </p:cNvPr>
          <p:cNvSpPr txBox="1"/>
          <p:nvPr/>
        </p:nvSpPr>
        <p:spPr>
          <a:xfrm>
            <a:off x="1440285" y="4426964"/>
            <a:ext cx="56137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b="1" dirty="0"/>
              <a:t>지역 범위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39EC57E-4585-4DA9-B5B8-1161D0F0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649" y="3870376"/>
            <a:ext cx="859055" cy="97892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B6D361-ACFF-42E9-A5CB-42EC9285264C}"/>
              </a:ext>
            </a:extLst>
          </p:cNvPr>
          <p:cNvSpPr/>
          <p:nvPr/>
        </p:nvSpPr>
        <p:spPr>
          <a:xfrm>
            <a:off x="3047219" y="3870376"/>
            <a:ext cx="859055" cy="97892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5B1044-8935-47D1-9287-1C036A27DB41}"/>
              </a:ext>
            </a:extLst>
          </p:cNvPr>
          <p:cNvSpPr/>
          <p:nvPr/>
        </p:nvSpPr>
        <p:spPr>
          <a:xfrm>
            <a:off x="3075186" y="3901082"/>
            <a:ext cx="799018" cy="563286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5F0F71-971C-4269-BEAA-B4E5C5F662A8}"/>
              </a:ext>
            </a:extLst>
          </p:cNvPr>
          <p:cNvSpPr txBox="1"/>
          <p:nvPr/>
        </p:nvSpPr>
        <p:spPr>
          <a:xfrm>
            <a:off x="3982012" y="4283591"/>
            <a:ext cx="8483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b="1" dirty="0"/>
              <a:t>global </a:t>
            </a:r>
            <a:r>
              <a:rPr lang="ko-KR" altLang="en-US" sz="675" b="1" dirty="0"/>
              <a:t>지역 변수</a:t>
            </a:r>
            <a:endParaRPr lang="en-US" altLang="ko-KR" sz="675" b="1" dirty="0"/>
          </a:p>
          <a:p>
            <a:r>
              <a:rPr lang="ko-KR" altLang="en-US" sz="675" b="1" dirty="0"/>
              <a:t>→ 전역 변수</a:t>
            </a:r>
            <a:endParaRPr lang="en-US" altLang="ko-KR" sz="675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4A60880-06D9-4ADC-B63F-4792BFA98C80}"/>
              </a:ext>
            </a:extLst>
          </p:cNvPr>
          <p:cNvCxnSpPr>
            <a:cxnSpLocks/>
          </p:cNvCxnSpPr>
          <p:nvPr/>
        </p:nvCxnSpPr>
        <p:spPr>
          <a:xfrm flipH="1">
            <a:off x="3642285" y="4356354"/>
            <a:ext cx="36096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7476D1A3-0179-42A1-845C-0155F3549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7" y="5056700"/>
            <a:ext cx="1623644" cy="177904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12602A-18BA-4571-A0DF-C1DC7BF3DEE1}"/>
              </a:ext>
            </a:extLst>
          </p:cNvPr>
          <p:cNvSpPr/>
          <p:nvPr/>
        </p:nvSpPr>
        <p:spPr>
          <a:xfrm>
            <a:off x="466765" y="5652516"/>
            <a:ext cx="799018" cy="437198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507A66-5ABB-46B5-972F-A547033E7B61}"/>
              </a:ext>
            </a:extLst>
          </p:cNvPr>
          <p:cNvCxnSpPr>
            <a:cxnSpLocks/>
          </p:cNvCxnSpPr>
          <p:nvPr/>
        </p:nvCxnSpPr>
        <p:spPr>
          <a:xfrm flipH="1">
            <a:off x="1215910" y="5878830"/>
            <a:ext cx="36096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F9BF49-67D0-4989-AD2B-073E9F2DB4BB}"/>
              </a:ext>
            </a:extLst>
          </p:cNvPr>
          <p:cNvSpPr txBox="1"/>
          <p:nvPr/>
        </p:nvSpPr>
        <p:spPr>
          <a:xfrm>
            <a:off x="1588048" y="5800924"/>
            <a:ext cx="16353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b="1" dirty="0"/>
              <a:t>nonlocal </a:t>
            </a:r>
            <a:r>
              <a:rPr lang="ko-KR" altLang="en-US" sz="675" b="1" dirty="0"/>
              <a:t>지역 변수</a:t>
            </a:r>
            <a:endParaRPr lang="en-US" altLang="ko-KR" sz="675" b="1" dirty="0"/>
          </a:p>
          <a:p>
            <a:r>
              <a:rPr lang="ko-KR" altLang="en-US" sz="675" b="1" dirty="0"/>
              <a:t>→ 현재 함수의 바깥 지역변수로 확장</a:t>
            </a:r>
            <a:endParaRPr lang="en-US" altLang="ko-KR" sz="675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0D9D6B-E0EE-4900-AC2E-E2F3CDA11AB1}"/>
              </a:ext>
            </a:extLst>
          </p:cNvPr>
          <p:cNvCxnSpPr>
            <a:cxnSpLocks/>
          </p:cNvCxnSpPr>
          <p:nvPr/>
        </p:nvCxnSpPr>
        <p:spPr>
          <a:xfrm flipV="1">
            <a:off x="1265784" y="5359595"/>
            <a:ext cx="104893" cy="29292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DAD8CD2-442D-46D6-B0BA-402FC8D6DEF8}"/>
              </a:ext>
            </a:extLst>
          </p:cNvPr>
          <p:cNvCxnSpPr>
            <a:cxnSpLocks/>
          </p:cNvCxnSpPr>
          <p:nvPr/>
        </p:nvCxnSpPr>
        <p:spPr>
          <a:xfrm>
            <a:off x="1281552" y="6100941"/>
            <a:ext cx="76814" cy="2563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3FBC89B-31E0-40CA-9171-68B85B756859}"/>
              </a:ext>
            </a:extLst>
          </p:cNvPr>
          <p:cNvCxnSpPr>
            <a:cxnSpLocks/>
          </p:cNvCxnSpPr>
          <p:nvPr/>
        </p:nvCxnSpPr>
        <p:spPr>
          <a:xfrm flipH="1">
            <a:off x="260564" y="6089714"/>
            <a:ext cx="206201" cy="26757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E780B0D-119C-4DDA-9A3C-331E7ADCD022}"/>
              </a:ext>
            </a:extLst>
          </p:cNvPr>
          <p:cNvCxnSpPr>
            <a:cxnSpLocks/>
          </p:cNvCxnSpPr>
          <p:nvPr/>
        </p:nvCxnSpPr>
        <p:spPr>
          <a:xfrm flipH="1" flipV="1">
            <a:off x="260564" y="5359595"/>
            <a:ext cx="206201" cy="2825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F473165-616C-4918-8D55-590679D1987C}"/>
              </a:ext>
            </a:extLst>
          </p:cNvPr>
          <p:cNvCxnSpPr>
            <a:cxnSpLocks/>
          </p:cNvCxnSpPr>
          <p:nvPr/>
        </p:nvCxnSpPr>
        <p:spPr>
          <a:xfrm>
            <a:off x="3874204" y="4504870"/>
            <a:ext cx="0" cy="33746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6A76CD2-FEF9-41D6-A799-B432A76D0363}"/>
              </a:ext>
            </a:extLst>
          </p:cNvPr>
          <p:cNvCxnSpPr>
            <a:cxnSpLocks/>
          </p:cNvCxnSpPr>
          <p:nvPr/>
        </p:nvCxnSpPr>
        <p:spPr>
          <a:xfrm>
            <a:off x="3075186" y="4504869"/>
            <a:ext cx="0" cy="33746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8647C286-AEEC-4FE7-96C2-0E41286DC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094" y="5222837"/>
            <a:ext cx="1098505" cy="129141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D354A3-B540-4BE2-8704-B83BE7B790DF}"/>
              </a:ext>
            </a:extLst>
          </p:cNvPr>
          <p:cNvSpPr/>
          <p:nvPr/>
        </p:nvSpPr>
        <p:spPr>
          <a:xfrm>
            <a:off x="4493705" y="5211219"/>
            <a:ext cx="1121283" cy="87849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F1107DC-7645-48FF-8A85-3FEA58750DFC}"/>
              </a:ext>
            </a:extLst>
          </p:cNvPr>
          <p:cNvCxnSpPr>
            <a:cxnSpLocks/>
          </p:cNvCxnSpPr>
          <p:nvPr/>
        </p:nvCxnSpPr>
        <p:spPr>
          <a:xfrm>
            <a:off x="4370895" y="6317888"/>
            <a:ext cx="11938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5B95839-4E5F-4507-B084-8ED7D0CF4B36}"/>
              </a:ext>
            </a:extLst>
          </p:cNvPr>
          <p:cNvSpPr txBox="1"/>
          <p:nvPr/>
        </p:nvSpPr>
        <p:spPr>
          <a:xfrm>
            <a:off x="3772410" y="6239981"/>
            <a:ext cx="720069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① </a:t>
            </a:r>
            <a:r>
              <a:rPr lang="en-US" altLang="ko-KR" sz="675" dirty="0"/>
              <a:t>c</a:t>
            </a:r>
            <a:r>
              <a:rPr lang="ko-KR" altLang="en-US" sz="675" dirty="0"/>
              <a:t>로 객체화</a:t>
            </a:r>
            <a:endParaRPr lang="en-US" altLang="ko-KR" sz="675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59FBE9-F595-45C9-95C7-7839F37E9847}"/>
              </a:ext>
            </a:extLst>
          </p:cNvPr>
          <p:cNvSpPr txBox="1"/>
          <p:nvPr/>
        </p:nvSpPr>
        <p:spPr>
          <a:xfrm>
            <a:off x="5045248" y="6229169"/>
            <a:ext cx="142058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② </a:t>
            </a:r>
            <a:r>
              <a:rPr lang="en-US" altLang="ko-KR" sz="675" dirty="0"/>
              <a:t>mul_add</a:t>
            </a:r>
            <a:r>
              <a:rPr lang="ko-KR" altLang="en-US" sz="675" dirty="0"/>
              <a:t> 함수를 가지고 대기</a:t>
            </a:r>
            <a:endParaRPr lang="en-US" altLang="ko-KR" sz="675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43D10A-47C2-4FC8-AD64-AC250B8AA344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936217" y="6307075"/>
            <a:ext cx="109031" cy="201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C884E84-DB19-445B-A878-F61E21BD93A7}"/>
              </a:ext>
            </a:extLst>
          </p:cNvPr>
          <p:cNvSpPr txBox="1"/>
          <p:nvPr/>
        </p:nvSpPr>
        <p:spPr>
          <a:xfrm>
            <a:off x="4608050" y="6519392"/>
            <a:ext cx="203613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③ 객체 호출 시</a:t>
            </a:r>
            <a:r>
              <a:rPr lang="en-US" altLang="ko-KR" sz="675" dirty="0"/>
              <a:t>, </a:t>
            </a:r>
            <a:r>
              <a:rPr lang="ko-KR" altLang="en-US" sz="675" dirty="0"/>
              <a:t>대기 중인 </a:t>
            </a:r>
            <a:r>
              <a:rPr lang="en-US" altLang="ko-KR" sz="675" dirty="0"/>
              <a:t>Closure </a:t>
            </a:r>
            <a:r>
              <a:rPr lang="ko-KR" altLang="en-US" sz="675" dirty="0"/>
              <a:t>함수를 호출</a:t>
            </a:r>
            <a:endParaRPr lang="en-US" altLang="ko-KR" sz="675" dirty="0"/>
          </a:p>
        </p:txBody>
      </p:sp>
    </p:spTree>
    <p:extLst>
      <p:ext uri="{BB962C8B-B14F-4D97-AF65-F5344CB8AC3E}">
        <p14:creationId xmlns:p14="http://schemas.microsoft.com/office/powerpoint/2010/main" val="75755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32E244-DEA4-48E7-975A-D3DD8023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95" y="3232084"/>
            <a:ext cx="2234519" cy="218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8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16926</TotalTime>
  <Words>1530</Words>
  <Application>Microsoft Office PowerPoint</Application>
  <PresentationFormat>A4 용지(210x297mm)</PresentationFormat>
  <Paragraphs>588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요한</dc:creator>
  <cp:lastModifiedBy>홍 요한</cp:lastModifiedBy>
  <cp:revision>64</cp:revision>
  <dcterms:created xsi:type="dcterms:W3CDTF">2021-06-28T14:14:47Z</dcterms:created>
  <dcterms:modified xsi:type="dcterms:W3CDTF">2021-07-12T17:26:35Z</dcterms:modified>
</cp:coreProperties>
</file>