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21"/>
      </p:cViewPr>
      <p:guideLst>
        <p:guide orient="horz" pos="22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2FE35-76E5-4D3A-BBBC-DA9D6292F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21AA6-E5E6-4159-A0FA-B48010A7E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BD61F-F149-4768-877D-DF3DA23E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D20F-C917-41DF-A341-EA93AF3C562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84C62-D72D-4C71-8CAA-B6E966B0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FB40D-4273-4211-A4BC-814B8E3F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C4185-3A65-481D-81E0-06C64E14C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6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8C131-F8E3-4269-8DCB-E2335718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A4ADC6-4188-45EF-A032-0B6DAC931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D801C-ACDC-4FCC-B46F-BA8EA678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D20F-C917-41DF-A341-EA93AF3C562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C1AE0-1515-4C9F-AC28-95F867F9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60269-EE83-4113-913B-DAFB137E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C4185-3A65-481D-81E0-06C64E14C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7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039B10-D2BA-44E3-A386-640CBDD6A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793F02-3EE0-411F-A935-9C0DCF4DC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613DB-EA98-4C70-A040-AC7E2259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D20F-C917-41DF-A341-EA93AF3C562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A91680-423A-43D8-90D3-DF364255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3F013-1D05-45B9-9871-F6655C12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C4185-3A65-481D-81E0-06C64E14C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91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68BB2-2087-42AD-A923-B1686137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6D451-6F4F-4914-8A81-8943CCD2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72C81-0FBE-48A3-BA0D-993C069E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D20F-C917-41DF-A341-EA93AF3C562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1EF5B-750B-42A6-9F94-88342168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1E275-2B5C-42AB-938E-7480837C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C4185-3A65-481D-81E0-06C64E14C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4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DC5EB-6218-426E-9311-E1F31514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E67848-ADF4-4563-B72C-6321089A8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12B1C-1971-4DD8-84F0-99E56BFE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D20F-C917-41DF-A341-EA93AF3C562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718CF-6065-4198-ABE8-7AB7FAB2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58CFC-8288-41EE-A37B-0A5A93A9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C4185-3A65-481D-81E0-06C64E14C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71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34AD6-996B-4FC7-80B0-A8FED964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F2B6C-8B43-4651-9DF4-F18FB6F71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42AB02-C4A7-48C7-8C4A-D09ADA888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CC9B42-D9F1-46DC-93E3-20E0A6E3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D20F-C917-41DF-A341-EA93AF3C562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1E8C7-2FB6-49EA-8BF8-E710B463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F4483-CC66-40EE-AF13-EAC372C0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C4185-3A65-481D-81E0-06C64E14C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1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B0E03-CD0D-4CDC-91AE-CD7BFEE3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835130-E9B5-4C56-B077-15F99A14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B55D1C-92D6-434E-8861-EEA0D674B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CE29BC-1866-45DE-94D9-5768C3E61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B01A46-BCBF-43CD-8226-A9F29D001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BC58F0-B730-4715-BA2D-E284973E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D20F-C917-41DF-A341-EA93AF3C562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CEA28-4858-4C56-8B00-23B5C2E6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7EBDF-9A5C-4B94-8DB3-830D2FEC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C4185-3A65-481D-81E0-06C64E14C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9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2D06B-311B-4D7F-B62E-A4E5BE28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C6A7C1-7F64-4952-9E28-BC0C600D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D20F-C917-41DF-A341-EA93AF3C562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971DFB-D02C-4D17-AF5C-C0198248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0799CD-11DE-4829-867C-ADB0EC8C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C4185-3A65-481D-81E0-06C64E14C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8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9B4351-B31D-488E-BC5E-D03926B7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D20F-C917-41DF-A341-EA93AF3C562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9073F6-12CE-4FDD-A5EA-9F82A8C5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C25CD9-FF09-46BC-8621-C8C65386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C4185-3A65-481D-81E0-06C64E14C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40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630D9-AEAD-44E1-9A9A-2938677E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05ACC-7E35-4C3E-8493-ACA750EB0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724FF4-B8D1-4D7D-B68A-E184FC728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38A81-B4BA-4965-9CB0-BEAC5521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D20F-C917-41DF-A341-EA93AF3C562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61474F-0FFA-491B-8504-6D25C508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E7BF3-B086-466A-A103-80B5E9A8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C4185-3A65-481D-81E0-06C64E14C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6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3A668-D238-4530-9D0F-DF0EBA01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36BC1E-9AB2-4E34-9F7C-A6FD2F2D3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963125-0604-4839-9A7D-E264CFD44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CF851-D094-46F4-924E-03FCB30D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D20F-C917-41DF-A341-EA93AF3C562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0792A-3669-41FD-8822-D5F7EB42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F3C3A4-F9A4-4F2A-B5B6-443FF943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C4185-3A65-481D-81E0-06C64E14C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2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870F27-F799-48AB-BE12-9BE62A25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24A2F-3588-42E1-BD76-F910804C6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C7FD1-F923-4E79-B530-2FCC018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D20F-C917-41DF-A341-EA93AF3C562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E30EC-9A46-4823-9466-5A799F49B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83542-F785-4430-9086-C3D1B14E6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C4185-3A65-481D-81E0-06C64E14C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4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30A52E5-EDE1-479F-A0F0-A2BE37A67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21575" y="2412031"/>
            <a:ext cx="3620005" cy="3067478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0FA74220-9403-49DA-8454-380BF9580FBD}"/>
              </a:ext>
            </a:extLst>
          </p:cNvPr>
          <p:cNvSpPr/>
          <p:nvPr/>
        </p:nvSpPr>
        <p:spPr>
          <a:xfrm>
            <a:off x="1995046" y="111372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5E15164-4C4A-497F-8FAA-E4BA7B3589F4}"/>
              </a:ext>
            </a:extLst>
          </p:cNvPr>
          <p:cNvSpPr/>
          <p:nvPr/>
        </p:nvSpPr>
        <p:spPr>
          <a:xfrm>
            <a:off x="1677674" y="153599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88710A4-F5EC-448A-AF01-E40BCE397C77}"/>
              </a:ext>
            </a:extLst>
          </p:cNvPr>
          <p:cNvSpPr/>
          <p:nvPr/>
        </p:nvSpPr>
        <p:spPr>
          <a:xfrm>
            <a:off x="2312416" y="153599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601AF7F-2AD7-4B9E-9A02-363A9F61765D}"/>
              </a:ext>
            </a:extLst>
          </p:cNvPr>
          <p:cNvSpPr/>
          <p:nvPr/>
        </p:nvSpPr>
        <p:spPr>
          <a:xfrm>
            <a:off x="1995045" y="195826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27964F3-0E60-42FA-ABFB-929BA60C72FB}"/>
              </a:ext>
            </a:extLst>
          </p:cNvPr>
          <p:cNvSpPr/>
          <p:nvPr/>
        </p:nvSpPr>
        <p:spPr>
          <a:xfrm>
            <a:off x="2629787" y="195826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89AF621-80D3-4AD2-87FB-7C3E459ABCB2}"/>
              </a:ext>
            </a:extLst>
          </p:cNvPr>
          <p:cNvSpPr/>
          <p:nvPr/>
        </p:nvSpPr>
        <p:spPr>
          <a:xfrm>
            <a:off x="1360303" y="195826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B756359-5A28-42F0-A2AF-961AC91FC497}"/>
              </a:ext>
            </a:extLst>
          </p:cNvPr>
          <p:cNvSpPr/>
          <p:nvPr/>
        </p:nvSpPr>
        <p:spPr>
          <a:xfrm>
            <a:off x="2345571" y="238053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63E493C-6717-47B5-BA1B-7C12D6C94DC6}"/>
              </a:ext>
            </a:extLst>
          </p:cNvPr>
          <p:cNvSpPr/>
          <p:nvPr/>
        </p:nvSpPr>
        <p:spPr>
          <a:xfrm>
            <a:off x="2980313" y="238053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5027DEE-1BA3-4AC2-A06A-03E64B2CB1A0}"/>
              </a:ext>
            </a:extLst>
          </p:cNvPr>
          <p:cNvSpPr/>
          <p:nvPr/>
        </p:nvSpPr>
        <p:spPr>
          <a:xfrm>
            <a:off x="1710829" y="238053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90B2566-52DD-4A33-8291-2B144D3B8B01}"/>
              </a:ext>
            </a:extLst>
          </p:cNvPr>
          <p:cNvSpPr/>
          <p:nvPr/>
        </p:nvSpPr>
        <p:spPr>
          <a:xfrm>
            <a:off x="1042932" y="238053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B766A38-BB22-4858-B5FA-D794724A7056}"/>
              </a:ext>
            </a:extLst>
          </p:cNvPr>
          <p:cNvSpPr/>
          <p:nvPr/>
        </p:nvSpPr>
        <p:spPr>
          <a:xfrm>
            <a:off x="2662942" y="280280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23EDF32-F367-4208-9DBB-3F0081AE3C97}"/>
              </a:ext>
            </a:extLst>
          </p:cNvPr>
          <p:cNvSpPr/>
          <p:nvPr/>
        </p:nvSpPr>
        <p:spPr>
          <a:xfrm>
            <a:off x="3288540" y="280280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D2EF2FB-9233-458A-AAFA-BC81FFF75DA3}"/>
              </a:ext>
            </a:extLst>
          </p:cNvPr>
          <p:cNvSpPr/>
          <p:nvPr/>
        </p:nvSpPr>
        <p:spPr>
          <a:xfrm>
            <a:off x="2028200" y="280280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0532AB6-E2FA-4075-9A7A-40784A287068}"/>
              </a:ext>
            </a:extLst>
          </p:cNvPr>
          <p:cNvSpPr/>
          <p:nvPr/>
        </p:nvSpPr>
        <p:spPr>
          <a:xfrm>
            <a:off x="1360303" y="280280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A09E8B4-182B-4EC8-8E40-13FA3DEE389E}"/>
              </a:ext>
            </a:extLst>
          </p:cNvPr>
          <p:cNvSpPr/>
          <p:nvPr/>
        </p:nvSpPr>
        <p:spPr>
          <a:xfrm>
            <a:off x="731399" y="280280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8E7E71B-8A31-4079-95AE-705550CA2DD7}"/>
              </a:ext>
            </a:extLst>
          </p:cNvPr>
          <p:cNvCxnSpPr>
            <a:cxnSpLocks/>
          </p:cNvCxnSpPr>
          <p:nvPr/>
        </p:nvCxnSpPr>
        <p:spPr>
          <a:xfrm flipH="1">
            <a:off x="1948013" y="1415724"/>
            <a:ext cx="112351" cy="1492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십자형 80">
            <a:extLst>
              <a:ext uri="{FF2B5EF4-FFF2-40B4-BE49-F238E27FC236}">
                <a16:creationId xmlns:a16="http://schemas.microsoft.com/office/drawing/2014/main" id="{0C31799A-8F11-4EB9-B341-EA821505ED29}"/>
              </a:ext>
            </a:extLst>
          </p:cNvPr>
          <p:cNvSpPr/>
          <p:nvPr/>
        </p:nvSpPr>
        <p:spPr>
          <a:xfrm>
            <a:off x="1761743" y="1298903"/>
            <a:ext cx="101901" cy="101360"/>
          </a:xfrm>
          <a:prstGeom prst="plus">
            <a:avLst>
              <a:gd name="adj" fmla="val 45449"/>
            </a:avLst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F62B1EA-4F92-4D38-B32D-4DAE692EB170}"/>
              </a:ext>
            </a:extLst>
          </p:cNvPr>
          <p:cNvSpPr txBox="1"/>
          <p:nvPr/>
        </p:nvSpPr>
        <p:spPr>
          <a:xfrm>
            <a:off x="1404910" y="150413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</a:t>
            </a:r>
            <a:endParaRPr lang="ko-KR" altLang="en-US" sz="1000" dirty="0"/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9170B427-D1CD-44F2-B75E-0A204ACFDBFA}"/>
              </a:ext>
            </a:extLst>
          </p:cNvPr>
          <p:cNvSpPr/>
          <p:nvPr/>
        </p:nvSpPr>
        <p:spPr>
          <a:xfrm rot="18489022">
            <a:off x="1557359" y="1303384"/>
            <a:ext cx="899191" cy="373980"/>
          </a:xfrm>
          <a:prstGeom prst="flowChartTerminator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F534042-5D67-41E1-8578-755730EFF6AF}"/>
              </a:ext>
            </a:extLst>
          </p:cNvPr>
          <p:cNvSpPr/>
          <p:nvPr/>
        </p:nvSpPr>
        <p:spPr>
          <a:xfrm>
            <a:off x="5485006" y="111372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369C09A-166A-4142-BA35-2DC73B4ADE99}"/>
              </a:ext>
            </a:extLst>
          </p:cNvPr>
          <p:cNvSpPr/>
          <p:nvPr/>
        </p:nvSpPr>
        <p:spPr>
          <a:xfrm>
            <a:off x="5167634" y="153599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4987E70-40FC-457C-8CF3-6F1FB20687E6}"/>
              </a:ext>
            </a:extLst>
          </p:cNvPr>
          <p:cNvSpPr/>
          <p:nvPr/>
        </p:nvSpPr>
        <p:spPr>
          <a:xfrm>
            <a:off x="5802376" y="153599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FF949F9-42AF-40C2-8878-AD3C3DA7224C}"/>
              </a:ext>
            </a:extLst>
          </p:cNvPr>
          <p:cNvSpPr/>
          <p:nvPr/>
        </p:nvSpPr>
        <p:spPr>
          <a:xfrm>
            <a:off x="5485005" y="195826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C95D5B8-89F8-49A9-A255-0369D049FF6B}"/>
              </a:ext>
            </a:extLst>
          </p:cNvPr>
          <p:cNvSpPr/>
          <p:nvPr/>
        </p:nvSpPr>
        <p:spPr>
          <a:xfrm>
            <a:off x="6119747" y="195826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1A3259C-2B3E-41FD-BFDE-9F973D1DF610}"/>
              </a:ext>
            </a:extLst>
          </p:cNvPr>
          <p:cNvSpPr/>
          <p:nvPr/>
        </p:nvSpPr>
        <p:spPr>
          <a:xfrm>
            <a:off x="4850263" y="195826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E4837A26-87A4-48A6-86DB-9F5ECA4461A9}"/>
              </a:ext>
            </a:extLst>
          </p:cNvPr>
          <p:cNvSpPr/>
          <p:nvPr/>
        </p:nvSpPr>
        <p:spPr>
          <a:xfrm>
            <a:off x="5835531" y="238053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04CEE24-7D7D-4EDA-B8A2-45D49AB14B3A}"/>
              </a:ext>
            </a:extLst>
          </p:cNvPr>
          <p:cNvSpPr/>
          <p:nvPr/>
        </p:nvSpPr>
        <p:spPr>
          <a:xfrm>
            <a:off x="6470273" y="238053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29B054DB-8A49-467B-B365-42AD3C3DE325}"/>
              </a:ext>
            </a:extLst>
          </p:cNvPr>
          <p:cNvSpPr/>
          <p:nvPr/>
        </p:nvSpPr>
        <p:spPr>
          <a:xfrm>
            <a:off x="5200789" y="238053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27CF34C-7C85-4FC0-956F-24F868B651DD}"/>
              </a:ext>
            </a:extLst>
          </p:cNvPr>
          <p:cNvSpPr/>
          <p:nvPr/>
        </p:nvSpPr>
        <p:spPr>
          <a:xfrm>
            <a:off x="4532892" y="238053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CC7FF0A4-EA5D-429E-8A39-A7E93FC4EC84}"/>
              </a:ext>
            </a:extLst>
          </p:cNvPr>
          <p:cNvSpPr/>
          <p:nvPr/>
        </p:nvSpPr>
        <p:spPr>
          <a:xfrm>
            <a:off x="6152902" y="280280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4A0A52BC-341D-45CE-82E2-9EC5DEDAB28B}"/>
              </a:ext>
            </a:extLst>
          </p:cNvPr>
          <p:cNvSpPr/>
          <p:nvPr/>
        </p:nvSpPr>
        <p:spPr>
          <a:xfrm>
            <a:off x="6778500" y="280280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6C6EF12-3DC2-4B26-9573-89059C5E1745}"/>
              </a:ext>
            </a:extLst>
          </p:cNvPr>
          <p:cNvSpPr/>
          <p:nvPr/>
        </p:nvSpPr>
        <p:spPr>
          <a:xfrm>
            <a:off x="5518160" y="280280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083B56A-A699-43F9-9740-15AF515FB4E8}"/>
              </a:ext>
            </a:extLst>
          </p:cNvPr>
          <p:cNvSpPr/>
          <p:nvPr/>
        </p:nvSpPr>
        <p:spPr>
          <a:xfrm>
            <a:off x="4850263" y="280280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0B586391-51C3-4229-BA83-E61D67B09654}"/>
              </a:ext>
            </a:extLst>
          </p:cNvPr>
          <p:cNvSpPr/>
          <p:nvPr/>
        </p:nvSpPr>
        <p:spPr>
          <a:xfrm>
            <a:off x="4221359" y="280280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740F30A-6548-43D9-BA36-8944DF74728F}"/>
              </a:ext>
            </a:extLst>
          </p:cNvPr>
          <p:cNvCxnSpPr>
            <a:cxnSpLocks/>
          </p:cNvCxnSpPr>
          <p:nvPr/>
        </p:nvCxnSpPr>
        <p:spPr>
          <a:xfrm flipH="1">
            <a:off x="5437973" y="1415724"/>
            <a:ext cx="112351" cy="1492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F0AD7BA-3C89-40A6-BF4F-6C5307BA18D1}"/>
              </a:ext>
            </a:extLst>
          </p:cNvPr>
          <p:cNvCxnSpPr>
            <a:cxnSpLocks/>
          </p:cNvCxnSpPr>
          <p:nvPr/>
        </p:nvCxnSpPr>
        <p:spPr>
          <a:xfrm flipH="1">
            <a:off x="5111458" y="1837244"/>
            <a:ext cx="112351" cy="1492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9602554-D28C-4325-9504-FAC17F98C34C}"/>
              </a:ext>
            </a:extLst>
          </p:cNvPr>
          <p:cNvCxnSpPr>
            <a:cxnSpLocks/>
          </p:cNvCxnSpPr>
          <p:nvPr/>
        </p:nvCxnSpPr>
        <p:spPr>
          <a:xfrm flipH="1">
            <a:off x="4798499" y="2257400"/>
            <a:ext cx="112351" cy="1492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DE66322-69B1-4395-B427-FDD7DF529973}"/>
              </a:ext>
            </a:extLst>
          </p:cNvPr>
          <p:cNvCxnSpPr>
            <a:cxnSpLocks/>
          </p:cNvCxnSpPr>
          <p:nvPr/>
        </p:nvCxnSpPr>
        <p:spPr>
          <a:xfrm rot="17400000" flipH="1">
            <a:off x="5451003" y="1827836"/>
            <a:ext cx="112351" cy="1492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0A3CFB3-3A97-42DE-82A1-14472B71EF3E}"/>
              </a:ext>
            </a:extLst>
          </p:cNvPr>
          <p:cNvCxnSpPr>
            <a:cxnSpLocks/>
          </p:cNvCxnSpPr>
          <p:nvPr/>
        </p:nvCxnSpPr>
        <p:spPr>
          <a:xfrm rot="17400000" flipH="1">
            <a:off x="5138311" y="2265216"/>
            <a:ext cx="112351" cy="1492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F64FF6B-5AC5-48FA-81D2-18F3E01886D7}"/>
              </a:ext>
            </a:extLst>
          </p:cNvPr>
          <p:cNvCxnSpPr>
            <a:cxnSpLocks/>
          </p:cNvCxnSpPr>
          <p:nvPr/>
        </p:nvCxnSpPr>
        <p:spPr>
          <a:xfrm rot="17400000" flipH="1">
            <a:off x="4788182" y="2703046"/>
            <a:ext cx="112351" cy="1492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369A2D9-93E0-4D68-9AD2-2221E2BAFB84}"/>
              </a:ext>
            </a:extLst>
          </p:cNvPr>
          <p:cNvCxnSpPr>
            <a:cxnSpLocks/>
          </p:cNvCxnSpPr>
          <p:nvPr/>
        </p:nvCxnSpPr>
        <p:spPr>
          <a:xfrm flipH="1">
            <a:off x="5164425" y="2691686"/>
            <a:ext cx="112351" cy="1492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십자형 108">
            <a:extLst>
              <a:ext uri="{FF2B5EF4-FFF2-40B4-BE49-F238E27FC236}">
                <a16:creationId xmlns:a16="http://schemas.microsoft.com/office/drawing/2014/main" id="{A1FF8163-B2C6-4650-AEC8-B004D1AB4C56}"/>
              </a:ext>
            </a:extLst>
          </p:cNvPr>
          <p:cNvSpPr/>
          <p:nvPr/>
        </p:nvSpPr>
        <p:spPr>
          <a:xfrm>
            <a:off x="5251703" y="1298903"/>
            <a:ext cx="101901" cy="101360"/>
          </a:xfrm>
          <a:prstGeom prst="plus">
            <a:avLst>
              <a:gd name="adj" fmla="val 45449"/>
            </a:avLst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십자형 109">
            <a:extLst>
              <a:ext uri="{FF2B5EF4-FFF2-40B4-BE49-F238E27FC236}">
                <a16:creationId xmlns:a16="http://schemas.microsoft.com/office/drawing/2014/main" id="{E84C20F7-9C01-40D7-B200-3FF7A9EABE57}"/>
              </a:ext>
            </a:extLst>
          </p:cNvPr>
          <p:cNvSpPr/>
          <p:nvPr/>
        </p:nvSpPr>
        <p:spPr>
          <a:xfrm>
            <a:off x="5013925" y="1770075"/>
            <a:ext cx="101901" cy="101360"/>
          </a:xfrm>
          <a:prstGeom prst="plus">
            <a:avLst>
              <a:gd name="adj" fmla="val 45449"/>
            </a:avLst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87D695-2907-46C3-B281-733862BAAD86}"/>
              </a:ext>
            </a:extLst>
          </p:cNvPr>
          <p:cNvSpPr txBox="1"/>
          <p:nvPr/>
        </p:nvSpPr>
        <p:spPr>
          <a:xfrm>
            <a:off x="4894870" y="150413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</a:t>
            </a:r>
            <a:endParaRPr lang="ko-KR" altLang="en-US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B0530C2-6D2A-46AC-A069-F570DA3DF257}"/>
              </a:ext>
            </a:extLst>
          </p:cNvPr>
          <p:cNvSpPr txBox="1"/>
          <p:nvPr/>
        </p:nvSpPr>
        <p:spPr>
          <a:xfrm>
            <a:off x="4581783" y="207213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18</a:t>
            </a:r>
            <a:endParaRPr lang="ko-KR" altLang="en-US" sz="1000" dirty="0"/>
          </a:p>
        </p:txBody>
      </p:sp>
      <p:sp>
        <p:nvSpPr>
          <p:cNvPr id="113" name="순서도: 수행의 시작/종료 112">
            <a:extLst>
              <a:ext uri="{FF2B5EF4-FFF2-40B4-BE49-F238E27FC236}">
                <a16:creationId xmlns:a16="http://schemas.microsoft.com/office/drawing/2014/main" id="{E28441F7-090E-4924-9041-ACB35AD62A2A}"/>
              </a:ext>
            </a:extLst>
          </p:cNvPr>
          <p:cNvSpPr/>
          <p:nvPr/>
        </p:nvSpPr>
        <p:spPr>
          <a:xfrm rot="18489022">
            <a:off x="5047319" y="1303384"/>
            <a:ext cx="899191" cy="373980"/>
          </a:xfrm>
          <a:prstGeom prst="flowChartTerminator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순서도: 수행의 시작/종료 113">
            <a:extLst>
              <a:ext uri="{FF2B5EF4-FFF2-40B4-BE49-F238E27FC236}">
                <a16:creationId xmlns:a16="http://schemas.microsoft.com/office/drawing/2014/main" id="{951D25E7-B774-4BD1-B272-DBB8988532B8}"/>
              </a:ext>
            </a:extLst>
          </p:cNvPr>
          <p:cNvSpPr/>
          <p:nvPr/>
        </p:nvSpPr>
        <p:spPr>
          <a:xfrm rot="18489022">
            <a:off x="4718395" y="1721083"/>
            <a:ext cx="899191" cy="373980"/>
          </a:xfrm>
          <a:prstGeom prst="flowChartTerminator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순서도: 수행의 시작/종료 114">
            <a:extLst>
              <a:ext uri="{FF2B5EF4-FFF2-40B4-BE49-F238E27FC236}">
                <a16:creationId xmlns:a16="http://schemas.microsoft.com/office/drawing/2014/main" id="{76A0142F-33F8-45D8-8233-5435CA1F579D}"/>
              </a:ext>
            </a:extLst>
          </p:cNvPr>
          <p:cNvSpPr/>
          <p:nvPr/>
        </p:nvSpPr>
        <p:spPr>
          <a:xfrm rot="3155343">
            <a:off x="5059704" y="1737413"/>
            <a:ext cx="899191" cy="373980"/>
          </a:xfrm>
          <a:prstGeom prst="flowChartTerminator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십자형 115">
            <a:extLst>
              <a:ext uri="{FF2B5EF4-FFF2-40B4-BE49-F238E27FC236}">
                <a16:creationId xmlns:a16="http://schemas.microsoft.com/office/drawing/2014/main" id="{2F15A022-97BD-4368-AD0C-6D6F93DAE0CE}"/>
              </a:ext>
            </a:extLst>
          </p:cNvPr>
          <p:cNvSpPr/>
          <p:nvPr/>
        </p:nvSpPr>
        <p:spPr>
          <a:xfrm>
            <a:off x="5563921" y="1794582"/>
            <a:ext cx="101901" cy="101360"/>
          </a:xfrm>
          <a:prstGeom prst="plus">
            <a:avLst>
              <a:gd name="adj" fmla="val 45449"/>
            </a:avLst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64C449-188B-4B18-AF7E-3D6CCAB5744D}"/>
              </a:ext>
            </a:extLst>
          </p:cNvPr>
          <p:cNvSpPr txBox="1"/>
          <p:nvPr/>
        </p:nvSpPr>
        <p:spPr>
          <a:xfrm>
            <a:off x="5247341" y="208070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</a:t>
            </a:r>
            <a:endParaRPr lang="ko-KR" altLang="en-US" sz="1000" dirty="0"/>
          </a:p>
        </p:txBody>
      </p:sp>
      <p:sp>
        <p:nvSpPr>
          <p:cNvPr id="120" name="순서도: 수행의 시작/종료 119">
            <a:extLst>
              <a:ext uri="{FF2B5EF4-FFF2-40B4-BE49-F238E27FC236}">
                <a16:creationId xmlns:a16="http://schemas.microsoft.com/office/drawing/2014/main" id="{70E58EB7-6336-4A20-8738-318AB74EC8C2}"/>
              </a:ext>
            </a:extLst>
          </p:cNvPr>
          <p:cNvSpPr/>
          <p:nvPr/>
        </p:nvSpPr>
        <p:spPr>
          <a:xfrm rot="18489022">
            <a:off x="5372561" y="1730071"/>
            <a:ext cx="899191" cy="373980"/>
          </a:xfrm>
          <a:prstGeom prst="flowChartTerminator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9CB4F68-1403-4DB6-BB65-DB95B65F40F7}"/>
              </a:ext>
            </a:extLst>
          </p:cNvPr>
          <p:cNvCxnSpPr>
            <a:cxnSpLocks/>
          </p:cNvCxnSpPr>
          <p:nvPr/>
        </p:nvCxnSpPr>
        <p:spPr>
          <a:xfrm rot="17400000" flipH="1">
            <a:off x="5768375" y="1422501"/>
            <a:ext cx="112351" cy="1492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십자형 121">
            <a:extLst>
              <a:ext uri="{FF2B5EF4-FFF2-40B4-BE49-F238E27FC236}">
                <a16:creationId xmlns:a16="http://schemas.microsoft.com/office/drawing/2014/main" id="{3DEB3396-2E50-4FFE-9A22-87944D11EEA7}"/>
              </a:ext>
            </a:extLst>
          </p:cNvPr>
          <p:cNvSpPr/>
          <p:nvPr/>
        </p:nvSpPr>
        <p:spPr>
          <a:xfrm>
            <a:off x="5881293" y="1389247"/>
            <a:ext cx="101901" cy="101360"/>
          </a:xfrm>
          <a:prstGeom prst="plus">
            <a:avLst>
              <a:gd name="adj" fmla="val 45449"/>
            </a:avLst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순서도: 수행의 시작/종료 123">
            <a:extLst>
              <a:ext uri="{FF2B5EF4-FFF2-40B4-BE49-F238E27FC236}">
                <a16:creationId xmlns:a16="http://schemas.microsoft.com/office/drawing/2014/main" id="{D8F09996-9838-481A-9521-AF020E4DE8DB}"/>
              </a:ext>
            </a:extLst>
          </p:cNvPr>
          <p:cNvSpPr/>
          <p:nvPr/>
        </p:nvSpPr>
        <p:spPr>
          <a:xfrm rot="3155343">
            <a:off x="5372560" y="1303374"/>
            <a:ext cx="899191" cy="373980"/>
          </a:xfrm>
          <a:prstGeom prst="flowChartTerminator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C5E4553-5B0C-4753-A990-B992CA828473}"/>
              </a:ext>
            </a:extLst>
          </p:cNvPr>
          <p:cNvSpPr txBox="1"/>
          <p:nvPr/>
        </p:nvSpPr>
        <p:spPr>
          <a:xfrm>
            <a:off x="5780485" y="208070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16</a:t>
            </a:r>
            <a:endParaRPr lang="ko-KR" alt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4191B17-F2E1-415B-B6B2-00C705A5748B}"/>
              </a:ext>
            </a:extLst>
          </p:cNvPr>
          <p:cNvSpPr txBox="1"/>
          <p:nvPr/>
        </p:nvSpPr>
        <p:spPr>
          <a:xfrm>
            <a:off x="6068575" y="150413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15</a:t>
            </a:r>
            <a:endParaRPr lang="ko-KR" altLang="en-US" sz="10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EA9FD04C-2582-43C6-A879-95A1CDAFF3E8}"/>
              </a:ext>
            </a:extLst>
          </p:cNvPr>
          <p:cNvCxnSpPr/>
          <p:nvPr/>
        </p:nvCxnSpPr>
        <p:spPr>
          <a:xfrm>
            <a:off x="600075" y="1477105"/>
            <a:ext cx="7200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C947694-DB39-4A59-91A4-0BF12455BCE3}"/>
              </a:ext>
            </a:extLst>
          </p:cNvPr>
          <p:cNvCxnSpPr/>
          <p:nvPr/>
        </p:nvCxnSpPr>
        <p:spPr>
          <a:xfrm>
            <a:off x="600075" y="1902476"/>
            <a:ext cx="7200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4707EFE5-ADC0-4E60-B752-E9E17EB6F9E8}"/>
              </a:ext>
            </a:extLst>
          </p:cNvPr>
          <p:cNvCxnSpPr/>
          <p:nvPr/>
        </p:nvCxnSpPr>
        <p:spPr>
          <a:xfrm>
            <a:off x="600075" y="2339856"/>
            <a:ext cx="7200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159F76D0-0646-4615-A2B7-816812FD8810}"/>
              </a:ext>
            </a:extLst>
          </p:cNvPr>
          <p:cNvCxnSpPr/>
          <p:nvPr/>
        </p:nvCxnSpPr>
        <p:spPr>
          <a:xfrm>
            <a:off x="600075" y="2766326"/>
            <a:ext cx="7200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69309949-4CFB-4307-902A-49D530B0E587}"/>
              </a:ext>
            </a:extLst>
          </p:cNvPr>
          <p:cNvCxnSpPr/>
          <p:nvPr/>
        </p:nvCxnSpPr>
        <p:spPr>
          <a:xfrm>
            <a:off x="600075" y="3233051"/>
            <a:ext cx="7200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8155F3A8-72D7-46A6-ABAA-DEC254242839}"/>
              </a:ext>
            </a:extLst>
          </p:cNvPr>
          <p:cNvSpPr txBox="1"/>
          <p:nvPr/>
        </p:nvSpPr>
        <p:spPr>
          <a:xfrm>
            <a:off x="255250" y="1151358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0</a:t>
            </a:r>
            <a:r>
              <a:rPr lang="ko-KR" altLang="en-US" sz="1200" b="1" dirty="0"/>
              <a:t>층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BC8515A-40BB-4850-A66D-C70ED439EED0}"/>
              </a:ext>
            </a:extLst>
          </p:cNvPr>
          <p:cNvSpPr txBox="1"/>
          <p:nvPr/>
        </p:nvSpPr>
        <p:spPr>
          <a:xfrm>
            <a:off x="255250" y="1581882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ko-KR" altLang="en-US" sz="1200" b="1" dirty="0"/>
              <a:t>층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67F561C-6EF2-425D-B43C-4A048EE053C9}"/>
              </a:ext>
            </a:extLst>
          </p:cNvPr>
          <p:cNvSpPr txBox="1"/>
          <p:nvPr/>
        </p:nvSpPr>
        <p:spPr>
          <a:xfrm>
            <a:off x="255250" y="2012406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</a:t>
            </a:r>
            <a:r>
              <a:rPr lang="ko-KR" altLang="en-US" sz="1200" b="1" dirty="0"/>
              <a:t>층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CD47E07-B4DE-4663-BD42-8F94F9651847}"/>
              </a:ext>
            </a:extLst>
          </p:cNvPr>
          <p:cNvSpPr txBox="1"/>
          <p:nvPr/>
        </p:nvSpPr>
        <p:spPr>
          <a:xfrm>
            <a:off x="255250" y="2442930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r>
              <a:rPr lang="ko-KR" altLang="en-US" sz="1200" b="1" dirty="0"/>
              <a:t>층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5BC784B-43DB-4DEB-B7BF-C64A65862505}"/>
              </a:ext>
            </a:extLst>
          </p:cNvPr>
          <p:cNvSpPr txBox="1"/>
          <p:nvPr/>
        </p:nvSpPr>
        <p:spPr>
          <a:xfrm>
            <a:off x="255250" y="2873455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</a:t>
            </a:r>
            <a:r>
              <a:rPr lang="ko-KR" altLang="en-US" sz="1200" b="1" dirty="0"/>
              <a:t>층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674FD35D-EC06-4790-ACB8-A18113C65FA1}"/>
              </a:ext>
            </a:extLst>
          </p:cNvPr>
          <p:cNvSpPr/>
          <p:nvPr/>
        </p:nvSpPr>
        <p:spPr>
          <a:xfrm>
            <a:off x="1650242" y="415218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A199C0C7-6868-4803-8B22-BAE201312AEE}"/>
              </a:ext>
            </a:extLst>
          </p:cNvPr>
          <p:cNvSpPr/>
          <p:nvPr/>
        </p:nvSpPr>
        <p:spPr>
          <a:xfrm>
            <a:off x="1332870" y="457445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B0FBA3BE-3E2C-450D-85AD-D6F77994844C}"/>
              </a:ext>
            </a:extLst>
          </p:cNvPr>
          <p:cNvSpPr/>
          <p:nvPr/>
        </p:nvSpPr>
        <p:spPr>
          <a:xfrm>
            <a:off x="1967612" y="457445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B0FDA8F-8EA1-4F5F-B925-47A7F3A364B3}"/>
              </a:ext>
            </a:extLst>
          </p:cNvPr>
          <p:cNvSpPr/>
          <p:nvPr/>
        </p:nvSpPr>
        <p:spPr>
          <a:xfrm>
            <a:off x="1650241" y="499672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9F0CF989-C876-4AB4-B1B2-02A7449F45D7}"/>
              </a:ext>
            </a:extLst>
          </p:cNvPr>
          <p:cNvSpPr/>
          <p:nvPr/>
        </p:nvSpPr>
        <p:spPr>
          <a:xfrm>
            <a:off x="2284983" y="499672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919D8CBB-5D96-4270-B703-EF4C63C6A961}"/>
              </a:ext>
            </a:extLst>
          </p:cNvPr>
          <p:cNvSpPr/>
          <p:nvPr/>
        </p:nvSpPr>
        <p:spPr>
          <a:xfrm>
            <a:off x="1015499" y="499672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5931DF66-D5C2-4B9F-8F97-B5F68BCAFD52}"/>
              </a:ext>
            </a:extLst>
          </p:cNvPr>
          <p:cNvSpPr/>
          <p:nvPr/>
        </p:nvSpPr>
        <p:spPr>
          <a:xfrm>
            <a:off x="2000767" y="541899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F1BDF04-F0CC-448C-A932-6CC0C1B902F7}"/>
              </a:ext>
            </a:extLst>
          </p:cNvPr>
          <p:cNvSpPr/>
          <p:nvPr/>
        </p:nvSpPr>
        <p:spPr>
          <a:xfrm>
            <a:off x="2635509" y="541899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30D9097-605C-4DD4-88BE-12510584F54F}"/>
              </a:ext>
            </a:extLst>
          </p:cNvPr>
          <p:cNvSpPr/>
          <p:nvPr/>
        </p:nvSpPr>
        <p:spPr>
          <a:xfrm>
            <a:off x="1366025" y="541899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3F9915B-5080-4803-9BCE-CEFC94E98B9C}"/>
              </a:ext>
            </a:extLst>
          </p:cNvPr>
          <p:cNvSpPr/>
          <p:nvPr/>
        </p:nvSpPr>
        <p:spPr>
          <a:xfrm>
            <a:off x="698128" y="541899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148689E1-D871-4224-9936-7F204BB7514D}"/>
              </a:ext>
            </a:extLst>
          </p:cNvPr>
          <p:cNvSpPr/>
          <p:nvPr/>
        </p:nvSpPr>
        <p:spPr>
          <a:xfrm>
            <a:off x="2318138" y="584126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F03ADF89-BF14-464D-8193-ECBA0440B0C4}"/>
              </a:ext>
            </a:extLst>
          </p:cNvPr>
          <p:cNvSpPr/>
          <p:nvPr/>
        </p:nvSpPr>
        <p:spPr>
          <a:xfrm>
            <a:off x="2943736" y="584126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694240C9-B25C-4413-98E5-74B1821A452F}"/>
              </a:ext>
            </a:extLst>
          </p:cNvPr>
          <p:cNvSpPr/>
          <p:nvPr/>
        </p:nvSpPr>
        <p:spPr>
          <a:xfrm>
            <a:off x="1683396" y="584126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B15A5F39-95FB-4B43-B3A4-E2314720426A}"/>
              </a:ext>
            </a:extLst>
          </p:cNvPr>
          <p:cNvSpPr/>
          <p:nvPr/>
        </p:nvSpPr>
        <p:spPr>
          <a:xfrm>
            <a:off x="1015499" y="584126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74E421A0-2F84-454B-9C66-8096F241F7D1}"/>
              </a:ext>
            </a:extLst>
          </p:cNvPr>
          <p:cNvSpPr/>
          <p:nvPr/>
        </p:nvSpPr>
        <p:spPr>
          <a:xfrm>
            <a:off x="386595" y="584126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9EAB2F9-3B9E-4E9E-A153-600174A55548}"/>
              </a:ext>
            </a:extLst>
          </p:cNvPr>
          <p:cNvSpPr txBox="1"/>
          <p:nvPr/>
        </p:nvSpPr>
        <p:spPr>
          <a:xfrm>
            <a:off x="1535665" y="4306385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ko-KR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E2EE879-5491-4386-BFFF-912C90DBDEA1}"/>
              </a:ext>
            </a:extLst>
          </p:cNvPr>
          <p:cNvSpPr txBox="1"/>
          <p:nvPr/>
        </p:nvSpPr>
        <p:spPr>
          <a:xfrm>
            <a:off x="1194587" y="4735113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ko-KR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F6E64FD-182E-4067-935D-8A78DBEF6389}"/>
              </a:ext>
            </a:extLst>
          </p:cNvPr>
          <p:cNvSpPr txBox="1"/>
          <p:nvPr/>
        </p:nvSpPr>
        <p:spPr>
          <a:xfrm>
            <a:off x="1835415" y="4716063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</a:rPr>
              <a:t>15</a:t>
            </a:r>
            <a:endParaRPr lang="ko-KR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1C1D498-BB5F-48ED-AD72-C601FFC00FB9}"/>
              </a:ext>
            </a:extLst>
          </p:cNvPr>
          <p:cNvSpPr txBox="1"/>
          <p:nvPr/>
        </p:nvSpPr>
        <p:spPr>
          <a:xfrm>
            <a:off x="901763" y="5183223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</a:rPr>
              <a:t>18</a:t>
            </a:r>
            <a:endParaRPr lang="ko-KR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8857C43-E778-4822-A4D0-2499F4F8D7C9}"/>
              </a:ext>
            </a:extLst>
          </p:cNvPr>
          <p:cNvSpPr txBox="1"/>
          <p:nvPr/>
        </p:nvSpPr>
        <p:spPr>
          <a:xfrm>
            <a:off x="1542591" y="5164173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</a:rPr>
              <a:t>16</a:t>
            </a:r>
            <a:endParaRPr lang="ko-KR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7A3B4A9-96BC-4F55-B448-5E31245A56D4}"/>
              </a:ext>
            </a:extLst>
          </p:cNvPr>
          <p:cNvSpPr txBox="1"/>
          <p:nvPr/>
        </p:nvSpPr>
        <p:spPr>
          <a:xfrm>
            <a:off x="2161719" y="5164173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</a:rPr>
              <a:t>15</a:t>
            </a:r>
            <a:endParaRPr lang="ko-KR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5ECCAFA-5AA2-479B-8DC5-96566D51D3BD}"/>
              </a:ext>
            </a:extLst>
          </p:cNvPr>
          <p:cNvSpPr txBox="1"/>
          <p:nvPr/>
        </p:nvSpPr>
        <p:spPr>
          <a:xfrm>
            <a:off x="586382" y="5619009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</a:rPr>
              <a:t>20</a:t>
            </a:r>
            <a:endParaRPr lang="ko-KR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9AA9556-7A7D-47FB-9165-1E09C9F8B3BB}"/>
              </a:ext>
            </a:extLst>
          </p:cNvPr>
          <p:cNvSpPr txBox="1"/>
          <p:nvPr/>
        </p:nvSpPr>
        <p:spPr>
          <a:xfrm>
            <a:off x="1227210" y="5599959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</a:rPr>
              <a:t>25</a:t>
            </a:r>
            <a:endParaRPr lang="ko-KR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CFAE2CA-0EC5-47D4-AFE2-2BDB7393B236}"/>
              </a:ext>
            </a:extLst>
          </p:cNvPr>
          <p:cNvSpPr txBox="1"/>
          <p:nvPr/>
        </p:nvSpPr>
        <p:spPr>
          <a:xfrm>
            <a:off x="1846338" y="5599959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</a:rPr>
              <a:t>20</a:t>
            </a:r>
            <a:endParaRPr lang="ko-KR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802C6CA-9F89-438C-9BF8-215BE6DFA220}"/>
              </a:ext>
            </a:extLst>
          </p:cNvPr>
          <p:cNvSpPr txBox="1"/>
          <p:nvPr/>
        </p:nvSpPr>
        <p:spPr>
          <a:xfrm>
            <a:off x="2499999" y="5599959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</a:rPr>
              <a:t>19</a:t>
            </a:r>
            <a:endParaRPr lang="ko-KR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B4FA2F1-3151-4BAD-AB0F-EA4B6440E875}"/>
              </a:ext>
            </a:extLst>
          </p:cNvPr>
          <p:cNvSpPr txBox="1"/>
          <p:nvPr/>
        </p:nvSpPr>
        <p:spPr>
          <a:xfrm>
            <a:off x="265032" y="6048003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</a:rPr>
              <a:t>24</a:t>
            </a:r>
            <a:endParaRPr lang="ko-KR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8C6B5E0-2BB9-4DA2-B5EE-98CBC5879FA6}"/>
              </a:ext>
            </a:extLst>
          </p:cNvPr>
          <p:cNvSpPr txBox="1"/>
          <p:nvPr/>
        </p:nvSpPr>
        <p:spPr>
          <a:xfrm>
            <a:off x="905860" y="6028953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</a:rPr>
              <a:t>30</a:t>
            </a:r>
            <a:endParaRPr lang="ko-KR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919EBC0-E25E-4E21-8DFE-E6A8531528D6}"/>
              </a:ext>
            </a:extLst>
          </p:cNvPr>
          <p:cNvSpPr txBox="1"/>
          <p:nvPr/>
        </p:nvSpPr>
        <p:spPr>
          <a:xfrm>
            <a:off x="1524988" y="6028953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</a:rPr>
              <a:t>27</a:t>
            </a:r>
            <a:endParaRPr lang="ko-KR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BB85327-FB87-42C3-87FA-0DC766192743}"/>
              </a:ext>
            </a:extLst>
          </p:cNvPr>
          <p:cNvSpPr txBox="1"/>
          <p:nvPr/>
        </p:nvSpPr>
        <p:spPr>
          <a:xfrm>
            <a:off x="2178649" y="6028953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</a:rPr>
              <a:t>26</a:t>
            </a:r>
            <a:endParaRPr lang="ko-KR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0ADDC4E-5A9C-40E5-8687-C7994395512D}"/>
              </a:ext>
            </a:extLst>
          </p:cNvPr>
          <p:cNvSpPr txBox="1"/>
          <p:nvPr/>
        </p:nvSpPr>
        <p:spPr>
          <a:xfrm>
            <a:off x="2828915" y="6038456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</a:rPr>
              <a:t>24</a:t>
            </a:r>
            <a:endParaRPr lang="ko-KR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81A806B7-6BDA-4B9E-BA30-7C55E74EE396}"/>
              </a:ext>
            </a:extLst>
          </p:cNvPr>
          <p:cNvSpPr/>
          <p:nvPr/>
        </p:nvSpPr>
        <p:spPr>
          <a:xfrm>
            <a:off x="8536203" y="415218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8295FA8A-8B91-46DE-A814-2DA810E6E9C8}"/>
              </a:ext>
            </a:extLst>
          </p:cNvPr>
          <p:cNvSpPr/>
          <p:nvPr/>
        </p:nvSpPr>
        <p:spPr>
          <a:xfrm>
            <a:off x="7901462" y="457445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F5C01D74-E585-41BB-8DDB-191431455215}"/>
              </a:ext>
            </a:extLst>
          </p:cNvPr>
          <p:cNvSpPr/>
          <p:nvPr/>
        </p:nvSpPr>
        <p:spPr>
          <a:xfrm>
            <a:off x="8536204" y="457445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CD37E869-50AC-439D-A2F4-B156D96900C6}"/>
              </a:ext>
            </a:extLst>
          </p:cNvPr>
          <p:cNvSpPr/>
          <p:nvPr/>
        </p:nvSpPr>
        <p:spPr>
          <a:xfrm>
            <a:off x="8218833" y="499672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FD39D0C3-A95A-4419-B2A2-ACC1CF7F93F3}"/>
              </a:ext>
            </a:extLst>
          </p:cNvPr>
          <p:cNvSpPr/>
          <p:nvPr/>
        </p:nvSpPr>
        <p:spPr>
          <a:xfrm>
            <a:off x="8853575" y="499672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712A8E16-4D40-4710-9BD2-F79ECE2EDCA8}"/>
              </a:ext>
            </a:extLst>
          </p:cNvPr>
          <p:cNvSpPr/>
          <p:nvPr/>
        </p:nvSpPr>
        <p:spPr>
          <a:xfrm>
            <a:off x="7584091" y="499672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D3518DD4-C8BE-4943-80F3-26BD914910E3}"/>
              </a:ext>
            </a:extLst>
          </p:cNvPr>
          <p:cNvSpPr/>
          <p:nvPr/>
        </p:nvSpPr>
        <p:spPr>
          <a:xfrm>
            <a:off x="8569359" y="541899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4B49EF59-3FBD-4F20-BAFD-D80E76B9D79A}"/>
              </a:ext>
            </a:extLst>
          </p:cNvPr>
          <p:cNvSpPr/>
          <p:nvPr/>
        </p:nvSpPr>
        <p:spPr>
          <a:xfrm>
            <a:off x="9204101" y="541899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C1AC733E-6241-4C58-B9D9-038E59DD065F}"/>
              </a:ext>
            </a:extLst>
          </p:cNvPr>
          <p:cNvSpPr/>
          <p:nvPr/>
        </p:nvSpPr>
        <p:spPr>
          <a:xfrm>
            <a:off x="7934617" y="541899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EB1BA533-69F0-4685-8DF4-68E102AF1FEE}"/>
              </a:ext>
            </a:extLst>
          </p:cNvPr>
          <p:cNvSpPr/>
          <p:nvPr/>
        </p:nvSpPr>
        <p:spPr>
          <a:xfrm>
            <a:off x="7266720" y="541899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B44D8C8F-0E0F-4DB2-909D-5223D3FBD94D}"/>
              </a:ext>
            </a:extLst>
          </p:cNvPr>
          <p:cNvSpPr/>
          <p:nvPr/>
        </p:nvSpPr>
        <p:spPr>
          <a:xfrm>
            <a:off x="8886730" y="584126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F99FEC0B-6C08-435A-877F-E2D98AE71B99}"/>
              </a:ext>
            </a:extLst>
          </p:cNvPr>
          <p:cNvSpPr/>
          <p:nvPr/>
        </p:nvSpPr>
        <p:spPr>
          <a:xfrm>
            <a:off x="9512328" y="584126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AE327A0E-6FA1-4C27-887A-B3FCF876EE40}"/>
              </a:ext>
            </a:extLst>
          </p:cNvPr>
          <p:cNvSpPr/>
          <p:nvPr/>
        </p:nvSpPr>
        <p:spPr>
          <a:xfrm>
            <a:off x="8251988" y="584126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F864292-64C3-4C69-9CBA-2D5D58CBBAEA}"/>
              </a:ext>
            </a:extLst>
          </p:cNvPr>
          <p:cNvSpPr/>
          <p:nvPr/>
        </p:nvSpPr>
        <p:spPr>
          <a:xfrm>
            <a:off x="7584091" y="584126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AC059BE-3374-43CA-B6E4-D9AEE2BA02BD}"/>
              </a:ext>
            </a:extLst>
          </p:cNvPr>
          <p:cNvSpPr/>
          <p:nvPr/>
        </p:nvSpPr>
        <p:spPr>
          <a:xfrm>
            <a:off x="6955187" y="584126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76809358-CB29-4633-B413-9F6913C8DB2F}"/>
              </a:ext>
            </a:extLst>
          </p:cNvPr>
          <p:cNvSpPr/>
          <p:nvPr/>
        </p:nvSpPr>
        <p:spPr>
          <a:xfrm>
            <a:off x="7887519" y="415218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0D30AED8-FE01-47C9-8A13-2CB04A7C4E3E}"/>
              </a:ext>
            </a:extLst>
          </p:cNvPr>
          <p:cNvSpPr/>
          <p:nvPr/>
        </p:nvSpPr>
        <p:spPr>
          <a:xfrm>
            <a:off x="5251728" y="415218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E78481F2-F64C-436F-9F99-FA8644C7549F}"/>
              </a:ext>
            </a:extLst>
          </p:cNvPr>
          <p:cNvSpPr/>
          <p:nvPr/>
        </p:nvSpPr>
        <p:spPr>
          <a:xfrm>
            <a:off x="4616987" y="457445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8E7F18B6-66B9-4E27-9C9E-CC4206961186}"/>
              </a:ext>
            </a:extLst>
          </p:cNvPr>
          <p:cNvSpPr/>
          <p:nvPr/>
        </p:nvSpPr>
        <p:spPr>
          <a:xfrm>
            <a:off x="5251729" y="457445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EA434ECC-9274-4EB8-9753-03DA5BAD0017}"/>
              </a:ext>
            </a:extLst>
          </p:cNvPr>
          <p:cNvSpPr/>
          <p:nvPr/>
        </p:nvSpPr>
        <p:spPr>
          <a:xfrm>
            <a:off x="4934358" y="499672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937FA077-D576-4F8B-A9AC-7A8229BB0835}"/>
              </a:ext>
            </a:extLst>
          </p:cNvPr>
          <p:cNvSpPr/>
          <p:nvPr/>
        </p:nvSpPr>
        <p:spPr>
          <a:xfrm>
            <a:off x="5569100" y="499672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C870DCC3-D7B1-4D9C-9A71-D482A8FC1EDE}"/>
              </a:ext>
            </a:extLst>
          </p:cNvPr>
          <p:cNvSpPr/>
          <p:nvPr/>
        </p:nvSpPr>
        <p:spPr>
          <a:xfrm>
            <a:off x="4299616" y="499672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F6D580D-09C6-4122-AFCB-EFD436D18933}"/>
              </a:ext>
            </a:extLst>
          </p:cNvPr>
          <p:cNvSpPr/>
          <p:nvPr/>
        </p:nvSpPr>
        <p:spPr>
          <a:xfrm>
            <a:off x="5284884" y="541899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C0E7C4EB-958A-4781-A0F3-7B8C52B5A159}"/>
              </a:ext>
            </a:extLst>
          </p:cNvPr>
          <p:cNvSpPr/>
          <p:nvPr/>
        </p:nvSpPr>
        <p:spPr>
          <a:xfrm>
            <a:off x="5919626" y="541899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BCFFF2DD-126F-4877-B92B-0FD1B5AF9808}"/>
              </a:ext>
            </a:extLst>
          </p:cNvPr>
          <p:cNvSpPr/>
          <p:nvPr/>
        </p:nvSpPr>
        <p:spPr>
          <a:xfrm>
            <a:off x="4650142" y="541899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A59359F9-1AFF-4D54-BEC7-4FD009A047D4}"/>
              </a:ext>
            </a:extLst>
          </p:cNvPr>
          <p:cNvSpPr/>
          <p:nvPr/>
        </p:nvSpPr>
        <p:spPr>
          <a:xfrm>
            <a:off x="3982245" y="541899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44A8815E-F504-4319-B70C-B7F7AE56C9FF}"/>
              </a:ext>
            </a:extLst>
          </p:cNvPr>
          <p:cNvSpPr/>
          <p:nvPr/>
        </p:nvSpPr>
        <p:spPr>
          <a:xfrm>
            <a:off x="5602255" y="584126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04F90F60-2586-4572-B7CC-7C6A5F2344CC}"/>
              </a:ext>
            </a:extLst>
          </p:cNvPr>
          <p:cNvSpPr/>
          <p:nvPr/>
        </p:nvSpPr>
        <p:spPr>
          <a:xfrm>
            <a:off x="6227853" y="584126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9A9816F4-A1B9-4ABE-A54D-589ED410C051}"/>
              </a:ext>
            </a:extLst>
          </p:cNvPr>
          <p:cNvSpPr/>
          <p:nvPr/>
        </p:nvSpPr>
        <p:spPr>
          <a:xfrm>
            <a:off x="4967513" y="584126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A327643F-9F78-4775-AE8D-571160BD3CF0}"/>
              </a:ext>
            </a:extLst>
          </p:cNvPr>
          <p:cNvSpPr/>
          <p:nvPr/>
        </p:nvSpPr>
        <p:spPr>
          <a:xfrm>
            <a:off x="4299616" y="584126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CDCD2ADB-E3B6-4473-8279-7561DEAA0A30}"/>
              </a:ext>
            </a:extLst>
          </p:cNvPr>
          <p:cNvSpPr/>
          <p:nvPr/>
        </p:nvSpPr>
        <p:spPr>
          <a:xfrm>
            <a:off x="3670712" y="584126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222D0CEF-3A90-46C2-AE80-3AE625F72781}"/>
              </a:ext>
            </a:extLst>
          </p:cNvPr>
          <p:cNvSpPr/>
          <p:nvPr/>
        </p:nvSpPr>
        <p:spPr>
          <a:xfrm>
            <a:off x="4603044" y="4152183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0" name="순서도: 수행의 시작/종료 239">
            <a:extLst>
              <a:ext uri="{FF2B5EF4-FFF2-40B4-BE49-F238E27FC236}">
                <a16:creationId xmlns:a16="http://schemas.microsoft.com/office/drawing/2014/main" id="{62F227B9-AF05-463C-984E-7D91DF6A8A86}"/>
              </a:ext>
            </a:extLst>
          </p:cNvPr>
          <p:cNvSpPr/>
          <p:nvPr/>
        </p:nvSpPr>
        <p:spPr>
          <a:xfrm rot="16200000">
            <a:off x="4340439" y="4341087"/>
            <a:ext cx="899191" cy="373980"/>
          </a:xfrm>
          <a:prstGeom prst="flowChartTerminator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순서도: 수행의 시작/종료 240">
            <a:extLst>
              <a:ext uri="{FF2B5EF4-FFF2-40B4-BE49-F238E27FC236}">
                <a16:creationId xmlns:a16="http://schemas.microsoft.com/office/drawing/2014/main" id="{6AFF5051-7F44-4264-B7CB-631643800795}"/>
              </a:ext>
            </a:extLst>
          </p:cNvPr>
          <p:cNvSpPr/>
          <p:nvPr/>
        </p:nvSpPr>
        <p:spPr>
          <a:xfrm rot="16200000">
            <a:off x="7621356" y="4341088"/>
            <a:ext cx="899191" cy="373980"/>
          </a:xfrm>
          <a:prstGeom prst="flowChartTerminator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AB69BA1-6B4D-4D07-A0B6-3C5875D1FA7F}"/>
              </a:ext>
            </a:extLst>
          </p:cNvPr>
          <p:cNvSpPr txBox="1"/>
          <p:nvPr/>
        </p:nvSpPr>
        <p:spPr>
          <a:xfrm>
            <a:off x="6545892" y="4585843"/>
            <a:ext cx="4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VS</a:t>
            </a:r>
            <a:endParaRPr lang="ko-KR" altLang="en-US" b="1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52AF5AE-3075-490B-BE9B-5BC2C2D8A559}"/>
              </a:ext>
            </a:extLst>
          </p:cNvPr>
          <p:cNvSpPr txBox="1"/>
          <p:nvPr/>
        </p:nvSpPr>
        <p:spPr>
          <a:xfrm>
            <a:off x="4319817" y="462081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CB252D-8FD4-41E0-BD67-FBDF5DA38D46}"/>
              </a:ext>
            </a:extLst>
          </p:cNvPr>
          <p:cNvSpPr txBox="1"/>
          <p:nvPr/>
        </p:nvSpPr>
        <p:spPr>
          <a:xfrm>
            <a:off x="7669891" y="464938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8AA3BD1-3365-462C-B48D-D59BF67235CE}"/>
              </a:ext>
            </a:extLst>
          </p:cNvPr>
          <p:cNvSpPr txBox="1"/>
          <p:nvPr/>
        </p:nvSpPr>
        <p:spPr>
          <a:xfrm>
            <a:off x="4230487" y="4437190"/>
            <a:ext cx="48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47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C64B6ABF-DF07-43A2-8DE5-E9AAAB7FEA09}"/>
              </a:ext>
            </a:extLst>
          </p:cNvPr>
          <p:cNvSpPr/>
          <p:nvPr/>
        </p:nvSpPr>
        <p:spPr>
          <a:xfrm>
            <a:off x="2641378" y="1305440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8E01E92-0AB8-400B-9BAA-960D6059CE7C}"/>
              </a:ext>
            </a:extLst>
          </p:cNvPr>
          <p:cNvSpPr/>
          <p:nvPr/>
        </p:nvSpPr>
        <p:spPr>
          <a:xfrm>
            <a:off x="1997531" y="1305440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5302497-CFDA-4DD2-9556-BD3722E27412}"/>
              </a:ext>
            </a:extLst>
          </p:cNvPr>
          <p:cNvSpPr/>
          <p:nvPr/>
        </p:nvSpPr>
        <p:spPr>
          <a:xfrm>
            <a:off x="1353683" y="1305440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CADD6B7-411F-4722-9DD8-376B017FF742}"/>
              </a:ext>
            </a:extLst>
          </p:cNvPr>
          <p:cNvSpPr/>
          <p:nvPr/>
        </p:nvSpPr>
        <p:spPr>
          <a:xfrm>
            <a:off x="709835" y="1305440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54B4C19-5500-4EF4-982C-942160FC4C52}"/>
              </a:ext>
            </a:extLst>
          </p:cNvPr>
          <p:cNvSpPr/>
          <p:nvPr/>
        </p:nvSpPr>
        <p:spPr>
          <a:xfrm>
            <a:off x="4572921" y="1305440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474D10-B046-4B7A-87F3-0D30000998B6}"/>
              </a:ext>
            </a:extLst>
          </p:cNvPr>
          <p:cNvSpPr/>
          <p:nvPr/>
        </p:nvSpPr>
        <p:spPr>
          <a:xfrm>
            <a:off x="3929073" y="1305440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18C8360-5ABA-4675-A08E-8C227FCB7AC3}"/>
              </a:ext>
            </a:extLst>
          </p:cNvPr>
          <p:cNvSpPr/>
          <p:nvPr/>
        </p:nvSpPr>
        <p:spPr>
          <a:xfrm>
            <a:off x="3285225" y="1305440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53AF218-B8E1-441A-A2B4-F94D4DACCABC}"/>
              </a:ext>
            </a:extLst>
          </p:cNvPr>
          <p:cNvSpPr/>
          <p:nvPr/>
        </p:nvSpPr>
        <p:spPr>
          <a:xfrm>
            <a:off x="6504465" y="1305440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071E79B-6247-4532-8F52-EBCF56025798}"/>
              </a:ext>
            </a:extLst>
          </p:cNvPr>
          <p:cNvSpPr/>
          <p:nvPr/>
        </p:nvSpPr>
        <p:spPr>
          <a:xfrm>
            <a:off x="5860617" y="1305440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00E6DFD-89F8-4142-B2B3-41A8B573535D}"/>
              </a:ext>
            </a:extLst>
          </p:cNvPr>
          <p:cNvSpPr/>
          <p:nvPr/>
        </p:nvSpPr>
        <p:spPr>
          <a:xfrm>
            <a:off x="5216769" y="1305440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B92CEEC-7ACE-4DA5-92D2-223FA70D8B47}"/>
              </a:ext>
            </a:extLst>
          </p:cNvPr>
          <p:cNvCxnSpPr>
            <a:cxnSpLocks/>
          </p:cNvCxnSpPr>
          <p:nvPr/>
        </p:nvCxnSpPr>
        <p:spPr>
          <a:xfrm>
            <a:off x="1205504" y="3617392"/>
            <a:ext cx="0" cy="6848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E1B7C8D-8EEA-40F6-BD60-083B24FAB895}"/>
              </a:ext>
            </a:extLst>
          </p:cNvPr>
          <p:cNvCxnSpPr>
            <a:cxnSpLocks/>
          </p:cNvCxnSpPr>
          <p:nvPr/>
        </p:nvCxnSpPr>
        <p:spPr>
          <a:xfrm>
            <a:off x="709835" y="1190309"/>
            <a:ext cx="2288836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131A318-AD7E-45E9-A30D-24E589130C42}"/>
              </a:ext>
            </a:extLst>
          </p:cNvPr>
          <p:cNvSpPr txBox="1"/>
          <p:nvPr/>
        </p:nvSpPr>
        <p:spPr>
          <a:xfrm>
            <a:off x="1525721" y="91331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num=4</a:t>
            </a:r>
            <a:endParaRPr lang="ko-KR" altLang="en-US" sz="12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3FFDADF-6500-438D-8954-97CAC5996F09}"/>
              </a:ext>
            </a:extLst>
          </p:cNvPr>
          <p:cNvCxnSpPr>
            <a:cxnSpLocks/>
          </p:cNvCxnSpPr>
          <p:nvPr/>
        </p:nvCxnSpPr>
        <p:spPr>
          <a:xfrm>
            <a:off x="3297716" y="1190309"/>
            <a:ext cx="3551552" cy="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936C447-051C-4F0C-B265-94C84C300040}"/>
              </a:ext>
            </a:extLst>
          </p:cNvPr>
          <p:cNvSpPr txBox="1"/>
          <p:nvPr/>
        </p:nvSpPr>
        <p:spPr>
          <a:xfrm>
            <a:off x="4774378" y="913309"/>
            <a:ext cx="863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answer=6</a:t>
            </a:r>
            <a:endParaRPr lang="ko-KR" altLang="en-US" sz="1200" dirty="0"/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335497C6-88A9-4E53-8221-9EFE6968E2AF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2835569" y="1613708"/>
            <a:ext cx="319788" cy="321908"/>
          </a:xfrm>
          <a:prstGeom prst="curved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9C9D2E64-3335-46DE-B8EF-73C4A336EE6D}"/>
              </a:ext>
            </a:extLst>
          </p:cNvPr>
          <p:cNvCxnSpPr>
            <a:cxnSpLocks/>
            <a:endCxn id="57" idx="0"/>
          </p:cNvCxnSpPr>
          <p:nvPr/>
        </p:nvCxnSpPr>
        <p:spPr>
          <a:xfrm rot="5400000">
            <a:off x="3157493" y="1613692"/>
            <a:ext cx="319788" cy="321940"/>
          </a:xfrm>
          <a:prstGeom prst="curved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다이아몬드 56">
            <a:extLst>
              <a:ext uri="{FF2B5EF4-FFF2-40B4-BE49-F238E27FC236}">
                <a16:creationId xmlns:a16="http://schemas.microsoft.com/office/drawing/2014/main" id="{61920F44-A0F9-4C12-98FF-FE6EC91BA447}"/>
              </a:ext>
            </a:extLst>
          </p:cNvPr>
          <p:cNvSpPr/>
          <p:nvPr/>
        </p:nvSpPr>
        <p:spPr>
          <a:xfrm>
            <a:off x="2662107" y="1934556"/>
            <a:ext cx="988620" cy="325276"/>
          </a:xfrm>
          <a:prstGeom prst="diamond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7&gt;2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1B05F97-F111-425C-9100-19F4B69A11D8}"/>
              </a:ext>
            </a:extLst>
          </p:cNvPr>
          <p:cNvSpPr/>
          <p:nvPr/>
        </p:nvSpPr>
        <p:spPr>
          <a:xfrm>
            <a:off x="3434615" y="1796160"/>
            <a:ext cx="194632" cy="18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AD87C5-929B-4FEC-B4D9-7B460FBCB674}"/>
              </a:ext>
            </a:extLst>
          </p:cNvPr>
          <p:cNvSpPr txBox="1"/>
          <p:nvPr/>
        </p:nvSpPr>
        <p:spPr>
          <a:xfrm>
            <a:off x="3601589" y="1775776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크기 비교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CBAA9C-9FAB-46DD-9FF6-5A826A512333}"/>
              </a:ext>
            </a:extLst>
          </p:cNvPr>
          <p:cNvSpPr txBox="1"/>
          <p:nvPr/>
        </p:nvSpPr>
        <p:spPr>
          <a:xfrm>
            <a:off x="3601589" y="1982857"/>
            <a:ext cx="36439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참 </a:t>
            </a:r>
            <a:r>
              <a:rPr lang="en-US" altLang="ko-KR" sz="1050" dirty="0"/>
              <a:t>: answer</a:t>
            </a:r>
            <a:r>
              <a:rPr lang="ko-KR" altLang="en-US" sz="1050" dirty="0"/>
              <a:t>에서 값 하나 지우고</a:t>
            </a:r>
            <a:r>
              <a:rPr lang="en-US" altLang="ko-KR" sz="1050" dirty="0"/>
              <a:t>(</a:t>
            </a:r>
            <a:r>
              <a:rPr lang="ko-KR" altLang="en-US" sz="1050" dirty="0"/>
              <a:t>②</a:t>
            </a:r>
            <a:r>
              <a:rPr lang="en-US" altLang="ko-KR" sz="1050" dirty="0"/>
              <a:t>), </a:t>
            </a:r>
            <a:r>
              <a:rPr lang="ko-KR" altLang="en-US" sz="1050" dirty="0"/>
              <a:t>맨 앞에 </a:t>
            </a:r>
            <a:r>
              <a:rPr lang="en-US" altLang="ko-KR" sz="1050" dirty="0"/>
              <a:t>num[-1]</a:t>
            </a:r>
            <a:r>
              <a:rPr lang="ko-KR" altLang="en-US" sz="1050" dirty="0"/>
              <a:t>추가</a:t>
            </a:r>
            <a:endParaRPr lang="en-US" altLang="ko-KR" sz="1050" dirty="0"/>
          </a:p>
          <a:p>
            <a:r>
              <a:rPr lang="ko-KR" altLang="en-US" sz="1050" dirty="0"/>
              <a:t>거짓</a:t>
            </a:r>
            <a:r>
              <a:rPr lang="en-US" altLang="ko-KR" sz="1050" dirty="0"/>
              <a:t> : num.pop(-1)</a:t>
            </a:r>
            <a:r>
              <a:rPr lang="ko-KR" altLang="en-US" sz="1050" dirty="0"/>
              <a:t> </a:t>
            </a:r>
            <a:endParaRPr lang="ko-KR" altLang="en-US" sz="1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C6846D3-D550-4AAF-8E61-ED89707636A8}"/>
              </a:ext>
            </a:extLst>
          </p:cNvPr>
          <p:cNvSpPr/>
          <p:nvPr/>
        </p:nvSpPr>
        <p:spPr>
          <a:xfrm>
            <a:off x="5694216" y="571503"/>
            <a:ext cx="194632" cy="18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77E99D-08C0-49DB-9B81-F90A3FD21326}"/>
              </a:ext>
            </a:extLst>
          </p:cNvPr>
          <p:cNvSpPr txBox="1"/>
          <p:nvPr/>
        </p:nvSpPr>
        <p:spPr>
          <a:xfrm>
            <a:off x="5860617" y="529829"/>
            <a:ext cx="1604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answer </a:t>
            </a:r>
            <a:r>
              <a:rPr lang="ko-KR" altLang="en-US" sz="1050" dirty="0"/>
              <a:t>값 하나 지우기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7D9C33-1CD2-4F78-BE97-F93339D2C815}"/>
              </a:ext>
            </a:extLst>
          </p:cNvPr>
          <p:cNvSpPr txBox="1"/>
          <p:nvPr/>
        </p:nvSpPr>
        <p:spPr>
          <a:xfrm>
            <a:off x="5860617" y="736910"/>
            <a:ext cx="43957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방법 </a:t>
            </a:r>
            <a:r>
              <a:rPr lang="en-US" altLang="ko-KR" sz="1050" dirty="0"/>
              <a:t>: </a:t>
            </a:r>
            <a:r>
              <a:rPr lang="ko-KR" altLang="en-US" sz="1050" dirty="0"/>
              <a:t>왼쪽 숫자부터</a:t>
            </a:r>
            <a:r>
              <a:rPr lang="en-US" altLang="ko-KR" sz="1050" dirty="0"/>
              <a:t>, </a:t>
            </a:r>
            <a:r>
              <a:rPr lang="ko-KR" altLang="en-US" sz="1050" dirty="0"/>
              <a:t>하나씩 꺼내어 다음 숫자와 비교</a:t>
            </a:r>
            <a:endParaRPr lang="en-US" altLang="ko-KR" sz="1050" dirty="0"/>
          </a:p>
          <a:p>
            <a:r>
              <a:rPr lang="ko-KR" altLang="en-US" sz="1050" dirty="0"/>
              <a:t>만약 현재 숫자가 다음 숫자보다 작을 경우</a:t>
            </a:r>
            <a:r>
              <a:rPr lang="en-US" altLang="ko-KR" sz="1050" dirty="0"/>
              <a:t>(ex. 2 &lt; 5) </a:t>
            </a:r>
            <a:r>
              <a:rPr lang="ko-KR" altLang="en-US" sz="1050" dirty="0"/>
              <a:t>현재 숫자 제거</a:t>
            </a:r>
            <a:endParaRPr lang="en-US" altLang="ko-KR" sz="105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A0050E7-2DCC-451B-AB90-5D0BD3294904}"/>
              </a:ext>
            </a:extLst>
          </p:cNvPr>
          <p:cNvSpPr/>
          <p:nvPr/>
        </p:nvSpPr>
        <p:spPr>
          <a:xfrm>
            <a:off x="2641378" y="386589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CD6CDCA-B0AC-4167-B5F8-A0F7BD030DA7}"/>
              </a:ext>
            </a:extLst>
          </p:cNvPr>
          <p:cNvSpPr/>
          <p:nvPr/>
        </p:nvSpPr>
        <p:spPr>
          <a:xfrm>
            <a:off x="1997531" y="386589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9E2216C-417F-4FAF-8666-E1A5747D0D1C}"/>
              </a:ext>
            </a:extLst>
          </p:cNvPr>
          <p:cNvSpPr/>
          <p:nvPr/>
        </p:nvSpPr>
        <p:spPr>
          <a:xfrm>
            <a:off x="1353683" y="386589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9BB6F28-554E-43C3-B233-512900F3F060}"/>
              </a:ext>
            </a:extLst>
          </p:cNvPr>
          <p:cNvSpPr/>
          <p:nvPr/>
        </p:nvSpPr>
        <p:spPr>
          <a:xfrm>
            <a:off x="709835" y="386589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18A5A84-BEBF-4A54-8B39-23E0A5F0EA5C}"/>
              </a:ext>
            </a:extLst>
          </p:cNvPr>
          <p:cNvSpPr/>
          <p:nvPr/>
        </p:nvSpPr>
        <p:spPr>
          <a:xfrm>
            <a:off x="4572921" y="386589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3B5D49A-5AEB-40A5-859B-D2F75286CC6E}"/>
              </a:ext>
            </a:extLst>
          </p:cNvPr>
          <p:cNvSpPr/>
          <p:nvPr/>
        </p:nvSpPr>
        <p:spPr>
          <a:xfrm>
            <a:off x="3929073" y="386589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55D8867-F368-4ADB-A424-1D83FE40BC00}"/>
              </a:ext>
            </a:extLst>
          </p:cNvPr>
          <p:cNvSpPr/>
          <p:nvPr/>
        </p:nvSpPr>
        <p:spPr>
          <a:xfrm>
            <a:off x="3285225" y="386589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B720AAA-117B-4DAD-9F2E-074CC9D3A14D}"/>
              </a:ext>
            </a:extLst>
          </p:cNvPr>
          <p:cNvSpPr/>
          <p:nvPr/>
        </p:nvSpPr>
        <p:spPr>
          <a:xfrm>
            <a:off x="6504465" y="386589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37F7788-815D-41FF-958C-456F0D74F394}"/>
              </a:ext>
            </a:extLst>
          </p:cNvPr>
          <p:cNvSpPr/>
          <p:nvPr/>
        </p:nvSpPr>
        <p:spPr>
          <a:xfrm>
            <a:off x="5860617" y="386589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C343AFD-81D6-4288-9096-08D1CF5ED611}"/>
              </a:ext>
            </a:extLst>
          </p:cNvPr>
          <p:cNvSpPr/>
          <p:nvPr/>
        </p:nvSpPr>
        <p:spPr>
          <a:xfrm>
            <a:off x="5216769" y="3865892"/>
            <a:ext cx="344803" cy="32528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03DAD72-48EC-4AAB-B3F5-6C143DF85750}"/>
              </a:ext>
            </a:extLst>
          </p:cNvPr>
          <p:cNvCxnSpPr>
            <a:cxnSpLocks/>
          </p:cNvCxnSpPr>
          <p:nvPr/>
        </p:nvCxnSpPr>
        <p:spPr>
          <a:xfrm>
            <a:off x="709835" y="3750761"/>
            <a:ext cx="34480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0064265-565A-446A-9E72-7051AAD52006}"/>
              </a:ext>
            </a:extLst>
          </p:cNvPr>
          <p:cNvSpPr txBox="1"/>
          <p:nvPr/>
        </p:nvSpPr>
        <p:spPr>
          <a:xfrm>
            <a:off x="614373" y="3473762"/>
            <a:ext cx="535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stack</a:t>
            </a:r>
            <a:endParaRPr lang="ko-KR" altLang="en-US" sz="12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F10CE9C-72A4-435A-A744-C9DE85E43D41}"/>
              </a:ext>
            </a:extLst>
          </p:cNvPr>
          <p:cNvCxnSpPr>
            <a:cxnSpLocks/>
          </p:cNvCxnSpPr>
          <p:nvPr/>
        </p:nvCxnSpPr>
        <p:spPr>
          <a:xfrm>
            <a:off x="1396507" y="3750761"/>
            <a:ext cx="5409936" cy="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2B47469-1D5D-464E-9E48-683ADB62E7A4}"/>
              </a:ext>
            </a:extLst>
          </p:cNvPr>
          <p:cNvSpPr txBox="1"/>
          <p:nvPr/>
        </p:nvSpPr>
        <p:spPr>
          <a:xfrm>
            <a:off x="3852046" y="3473761"/>
            <a:ext cx="498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num</a:t>
            </a:r>
            <a:endParaRPr lang="ko-KR" altLang="en-US" sz="1200" dirty="0"/>
          </a:p>
        </p:txBody>
      </p: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83091A98-101B-44DD-90C2-3C69F8AA5139}"/>
              </a:ext>
            </a:extLst>
          </p:cNvPr>
          <p:cNvCxnSpPr>
            <a:cxnSpLocks/>
            <a:endCxn id="83" idx="0"/>
          </p:cNvCxnSpPr>
          <p:nvPr/>
        </p:nvCxnSpPr>
        <p:spPr>
          <a:xfrm rot="16200000" flipH="1">
            <a:off x="890364" y="4213745"/>
            <a:ext cx="319788" cy="321908"/>
          </a:xfrm>
          <a:prstGeom prst="curved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322B7AFF-E9C8-4DC2-BD2E-9F76CB3A07B7}"/>
              </a:ext>
            </a:extLst>
          </p:cNvPr>
          <p:cNvCxnSpPr>
            <a:cxnSpLocks/>
            <a:endCxn id="83" idx="0"/>
          </p:cNvCxnSpPr>
          <p:nvPr/>
        </p:nvCxnSpPr>
        <p:spPr>
          <a:xfrm rot="5400000">
            <a:off x="1212288" y="4213729"/>
            <a:ext cx="319788" cy="321940"/>
          </a:xfrm>
          <a:prstGeom prst="curved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다이아몬드 82">
            <a:extLst>
              <a:ext uri="{FF2B5EF4-FFF2-40B4-BE49-F238E27FC236}">
                <a16:creationId xmlns:a16="http://schemas.microsoft.com/office/drawing/2014/main" id="{DC99E7B0-D950-493B-B1FA-1D8F08A40805}"/>
              </a:ext>
            </a:extLst>
          </p:cNvPr>
          <p:cNvSpPr/>
          <p:nvPr/>
        </p:nvSpPr>
        <p:spPr>
          <a:xfrm>
            <a:off x="716902" y="4534593"/>
            <a:ext cx="988620" cy="325276"/>
          </a:xfrm>
          <a:prstGeom prst="diamond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4&gt;1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BC318F9-1029-4582-90BD-B8886F4995A2}"/>
              </a:ext>
            </a:extLst>
          </p:cNvPr>
          <p:cNvSpPr/>
          <p:nvPr/>
        </p:nvSpPr>
        <p:spPr>
          <a:xfrm>
            <a:off x="1489410" y="4396197"/>
            <a:ext cx="194632" cy="18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B077AF7-EEB9-433C-A487-D3B5742ADC72}"/>
              </a:ext>
            </a:extLst>
          </p:cNvPr>
          <p:cNvSpPr txBox="1"/>
          <p:nvPr/>
        </p:nvSpPr>
        <p:spPr>
          <a:xfrm>
            <a:off x="1656384" y="4375813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크기 비교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6A12AF8-6CA4-4346-87A4-316395113D78}"/>
              </a:ext>
            </a:extLst>
          </p:cNvPr>
          <p:cNvSpPr txBox="1"/>
          <p:nvPr/>
        </p:nvSpPr>
        <p:spPr>
          <a:xfrm>
            <a:off x="1656384" y="4582894"/>
            <a:ext cx="14061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참 </a:t>
            </a:r>
            <a:r>
              <a:rPr lang="en-US" altLang="ko-KR" sz="1050" dirty="0"/>
              <a:t>: num(=1)</a:t>
            </a:r>
            <a:r>
              <a:rPr lang="ko-KR" altLang="en-US" sz="1050" dirty="0"/>
              <a:t>제거</a:t>
            </a:r>
            <a:endParaRPr lang="en-US" altLang="ko-KR" sz="1050" dirty="0"/>
          </a:p>
          <a:p>
            <a:r>
              <a:rPr lang="ko-KR" altLang="en-US" sz="1050" dirty="0"/>
              <a:t>거짓</a:t>
            </a:r>
            <a:r>
              <a:rPr lang="en-US" altLang="ko-KR" sz="1050" dirty="0"/>
              <a:t> : stack(=4)</a:t>
            </a:r>
            <a:r>
              <a:rPr lang="ko-KR" altLang="en-US" sz="1050" dirty="0"/>
              <a:t>제거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3810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22964</TotalTime>
  <Words>219</Words>
  <Application>Microsoft Office PowerPoint</Application>
  <PresentationFormat>와이드스크린</PresentationFormat>
  <Paragraphs>145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요한</dc:creator>
  <cp:lastModifiedBy>홍 요한</cp:lastModifiedBy>
  <cp:revision>11</cp:revision>
  <dcterms:created xsi:type="dcterms:W3CDTF">2021-04-23T09:39:35Z</dcterms:created>
  <dcterms:modified xsi:type="dcterms:W3CDTF">2021-05-09T08:52:49Z</dcterms:modified>
</cp:coreProperties>
</file>