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71" r:id="rId8"/>
    <p:sldId id="272" r:id="rId9"/>
    <p:sldId id="273" r:id="rId10"/>
    <p:sldId id="263" r:id="rId11"/>
    <p:sldId id="264" r:id="rId12"/>
    <p:sldId id="265" r:id="rId13"/>
    <p:sldId id="266" r:id="rId14"/>
    <p:sldId id="267" r:id="rId15"/>
    <p:sldId id="274" r:id="rId16"/>
    <p:sldId id="268" r:id="rId17"/>
    <p:sldId id="269" r:id="rId18"/>
    <p:sldId id="27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p:restoredTop sz="94663"/>
  </p:normalViewPr>
  <p:slideViewPr>
    <p:cSldViewPr>
      <p:cViewPr varScale="1">
        <p:scale>
          <a:sx n="114" d="100"/>
          <a:sy n="114" d="100"/>
        </p:scale>
        <p:origin x="184" y="2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ata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ata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F2C82D-7FD1-43BE-AF99-831B0311C4EC}" type="doc">
      <dgm:prSet loTypeId="urn:microsoft.com/office/officeart/2016/7/layout/RepeatingBendingProcessNew" loCatId="process" qsTypeId="urn:microsoft.com/office/officeart/2005/8/quickstyle/simple1" qsCatId="simple" csTypeId="urn:microsoft.com/office/officeart/2005/8/colors/accent0_3" csCatId="mainScheme"/>
      <dgm:spPr/>
      <dgm:t>
        <a:bodyPr/>
        <a:lstStyle/>
        <a:p>
          <a:endParaRPr lang="en-US"/>
        </a:p>
      </dgm:t>
    </dgm:pt>
    <dgm:pt modelId="{93EC3768-8C8D-4A3E-807C-A593F2D3CA77}">
      <dgm:prSet/>
      <dgm:spPr/>
      <dgm:t>
        <a:bodyPr/>
        <a:lstStyle/>
        <a:p>
          <a:r>
            <a:rPr lang="en-US"/>
            <a:t>Problem statement</a:t>
          </a:r>
        </a:p>
      </dgm:t>
    </dgm:pt>
    <dgm:pt modelId="{FAC3B925-7986-42F1-8C3A-44EAE227B3BD}" type="parTrans" cxnId="{5E7119B1-9ADD-4DF2-8E22-C54DCB3855F0}">
      <dgm:prSet/>
      <dgm:spPr/>
      <dgm:t>
        <a:bodyPr/>
        <a:lstStyle/>
        <a:p>
          <a:endParaRPr lang="en-US"/>
        </a:p>
      </dgm:t>
    </dgm:pt>
    <dgm:pt modelId="{ABDFD862-EE27-4E13-88BA-7C3992DFB8A7}" type="sibTrans" cxnId="{5E7119B1-9ADD-4DF2-8E22-C54DCB3855F0}">
      <dgm:prSet/>
      <dgm:spPr/>
      <dgm:t>
        <a:bodyPr/>
        <a:lstStyle/>
        <a:p>
          <a:endParaRPr lang="en-US"/>
        </a:p>
      </dgm:t>
    </dgm:pt>
    <dgm:pt modelId="{1CDE4494-1119-42EE-9200-41AE97D2BB69}">
      <dgm:prSet/>
      <dgm:spPr/>
      <dgm:t>
        <a:bodyPr/>
        <a:lstStyle/>
        <a:p>
          <a:r>
            <a:rPr lang="en-US"/>
            <a:t>Background</a:t>
          </a:r>
        </a:p>
      </dgm:t>
    </dgm:pt>
    <dgm:pt modelId="{6E2C51D2-8F66-436D-87D5-5AA6A6E2E839}" type="parTrans" cxnId="{E661A980-9452-4C0C-97DC-6A1EC5850F4D}">
      <dgm:prSet/>
      <dgm:spPr/>
      <dgm:t>
        <a:bodyPr/>
        <a:lstStyle/>
        <a:p>
          <a:endParaRPr lang="en-US"/>
        </a:p>
      </dgm:t>
    </dgm:pt>
    <dgm:pt modelId="{75961F27-E47C-4138-B884-8B0533EB14B1}" type="sibTrans" cxnId="{E661A980-9452-4C0C-97DC-6A1EC5850F4D}">
      <dgm:prSet/>
      <dgm:spPr/>
      <dgm:t>
        <a:bodyPr/>
        <a:lstStyle/>
        <a:p>
          <a:endParaRPr lang="en-US"/>
        </a:p>
      </dgm:t>
    </dgm:pt>
    <dgm:pt modelId="{AD7FD389-B474-4E8E-B58B-FADE66658A84}">
      <dgm:prSet/>
      <dgm:spPr/>
      <dgm:t>
        <a:bodyPr/>
        <a:lstStyle/>
        <a:p>
          <a:r>
            <a:rPr lang="en-US"/>
            <a:t>How hypertension is formed</a:t>
          </a:r>
        </a:p>
      </dgm:t>
    </dgm:pt>
    <dgm:pt modelId="{0ADECE11-D24F-41DC-ADF7-68193CA536EF}" type="parTrans" cxnId="{C901E355-85FF-413F-A24F-76513685BD85}">
      <dgm:prSet/>
      <dgm:spPr/>
      <dgm:t>
        <a:bodyPr/>
        <a:lstStyle/>
        <a:p>
          <a:endParaRPr lang="en-US"/>
        </a:p>
      </dgm:t>
    </dgm:pt>
    <dgm:pt modelId="{215B94F6-670F-4DA7-AEF5-4189C0173F1D}" type="sibTrans" cxnId="{C901E355-85FF-413F-A24F-76513685BD85}">
      <dgm:prSet/>
      <dgm:spPr/>
      <dgm:t>
        <a:bodyPr/>
        <a:lstStyle/>
        <a:p>
          <a:endParaRPr lang="en-US"/>
        </a:p>
      </dgm:t>
    </dgm:pt>
    <dgm:pt modelId="{3FF36785-C230-46E2-8DD2-BA69CCF991D5}">
      <dgm:prSet/>
      <dgm:spPr/>
      <dgm:t>
        <a:bodyPr/>
        <a:lstStyle/>
        <a:p>
          <a:r>
            <a:rPr lang="en-US"/>
            <a:t>risk factors</a:t>
          </a:r>
        </a:p>
      </dgm:t>
    </dgm:pt>
    <dgm:pt modelId="{ABC53EEE-AF69-4C98-9726-4FCA4278F9A4}" type="parTrans" cxnId="{6FBFD597-BEAE-4543-966A-9898BEA280BB}">
      <dgm:prSet/>
      <dgm:spPr/>
      <dgm:t>
        <a:bodyPr/>
        <a:lstStyle/>
        <a:p>
          <a:endParaRPr lang="en-US"/>
        </a:p>
      </dgm:t>
    </dgm:pt>
    <dgm:pt modelId="{CE987FB5-0616-41E6-B02F-DD45D8197C99}" type="sibTrans" cxnId="{6FBFD597-BEAE-4543-966A-9898BEA280BB}">
      <dgm:prSet/>
      <dgm:spPr/>
      <dgm:t>
        <a:bodyPr/>
        <a:lstStyle/>
        <a:p>
          <a:endParaRPr lang="en-US"/>
        </a:p>
      </dgm:t>
    </dgm:pt>
    <dgm:pt modelId="{C011B68A-F191-42B1-8DE9-41D23EB8B14D}">
      <dgm:prSet/>
      <dgm:spPr/>
      <dgm:t>
        <a:bodyPr/>
        <a:lstStyle/>
        <a:p>
          <a:r>
            <a:rPr lang="en-US"/>
            <a:t>High blood pressure related lifestyle</a:t>
          </a:r>
        </a:p>
      </dgm:t>
    </dgm:pt>
    <dgm:pt modelId="{3EAF3AA7-8D84-450A-AF20-3178D603D7DF}" type="parTrans" cxnId="{A880BE3F-C3F4-40CA-BD14-B9720DC716EA}">
      <dgm:prSet/>
      <dgm:spPr/>
      <dgm:t>
        <a:bodyPr/>
        <a:lstStyle/>
        <a:p>
          <a:endParaRPr lang="en-US"/>
        </a:p>
      </dgm:t>
    </dgm:pt>
    <dgm:pt modelId="{9B990388-8BB3-429F-BFC2-207E00789A7E}" type="sibTrans" cxnId="{A880BE3F-C3F4-40CA-BD14-B9720DC716EA}">
      <dgm:prSet/>
      <dgm:spPr/>
      <dgm:t>
        <a:bodyPr/>
        <a:lstStyle/>
        <a:p>
          <a:endParaRPr lang="en-US"/>
        </a:p>
      </dgm:t>
    </dgm:pt>
    <dgm:pt modelId="{12CF533D-6498-4AFC-A6E5-A9F6562D0A43}">
      <dgm:prSet/>
      <dgm:spPr/>
      <dgm:t>
        <a:bodyPr/>
        <a:lstStyle/>
        <a:p>
          <a:r>
            <a:rPr lang="en-US"/>
            <a:t>blood pressure</a:t>
          </a:r>
        </a:p>
      </dgm:t>
    </dgm:pt>
    <dgm:pt modelId="{F8112A9F-D879-44CF-AC07-79483B0A6ABD}" type="parTrans" cxnId="{A3B350AA-B414-4470-A19D-5F530503C81C}">
      <dgm:prSet/>
      <dgm:spPr/>
      <dgm:t>
        <a:bodyPr/>
        <a:lstStyle/>
        <a:p>
          <a:endParaRPr lang="en-US"/>
        </a:p>
      </dgm:t>
    </dgm:pt>
    <dgm:pt modelId="{4736F0C7-A1B7-4F3F-8E2A-1D7EC4F25705}" type="sibTrans" cxnId="{A3B350AA-B414-4470-A19D-5F530503C81C}">
      <dgm:prSet/>
      <dgm:spPr/>
      <dgm:t>
        <a:bodyPr/>
        <a:lstStyle/>
        <a:p>
          <a:endParaRPr lang="en-US"/>
        </a:p>
      </dgm:t>
    </dgm:pt>
    <dgm:pt modelId="{F2A085E2-5A0A-496B-A2A1-97935E8FE5D1}">
      <dgm:prSet/>
      <dgm:spPr/>
      <dgm:t>
        <a:bodyPr/>
        <a:lstStyle/>
        <a:p>
          <a:r>
            <a:rPr lang="en-US"/>
            <a:t>How to treat</a:t>
          </a:r>
        </a:p>
      </dgm:t>
    </dgm:pt>
    <dgm:pt modelId="{AB67FDFA-47C8-44D4-9822-B863A3DB804B}" type="parTrans" cxnId="{0CABB168-1714-48A7-BA08-E8C7288B0B55}">
      <dgm:prSet/>
      <dgm:spPr/>
      <dgm:t>
        <a:bodyPr/>
        <a:lstStyle/>
        <a:p>
          <a:endParaRPr lang="en-US"/>
        </a:p>
      </dgm:t>
    </dgm:pt>
    <dgm:pt modelId="{7DFFB3D5-6FB8-4B17-BAEE-4B4DDE9A5DB0}" type="sibTrans" cxnId="{0CABB168-1714-48A7-BA08-E8C7288B0B55}">
      <dgm:prSet/>
      <dgm:spPr/>
      <dgm:t>
        <a:bodyPr/>
        <a:lstStyle/>
        <a:p>
          <a:endParaRPr lang="en-US"/>
        </a:p>
      </dgm:t>
    </dgm:pt>
    <dgm:pt modelId="{6DD95A94-CAAB-4F5C-8E54-DD4C6C1D2214}">
      <dgm:prSet/>
      <dgm:spPr/>
      <dgm:t>
        <a:bodyPr/>
        <a:lstStyle/>
        <a:p>
          <a:r>
            <a:rPr lang="en-US"/>
            <a:t>Which patients need medication</a:t>
          </a:r>
        </a:p>
      </dgm:t>
    </dgm:pt>
    <dgm:pt modelId="{382D515D-5101-41BE-B23A-36B2D03E365B}" type="parTrans" cxnId="{80BD5120-A0DC-41AC-B8E6-10AB033C1145}">
      <dgm:prSet/>
      <dgm:spPr/>
      <dgm:t>
        <a:bodyPr/>
        <a:lstStyle/>
        <a:p>
          <a:endParaRPr lang="en-US"/>
        </a:p>
      </dgm:t>
    </dgm:pt>
    <dgm:pt modelId="{F0AB8052-E0AB-4C23-9D9C-C4B4F5C4B8CD}" type="sibTrans" cxnId="{80BD5120-A0DC-41AC-B8E6-10AB033C1145}">
      <dgm:prSet/>
      <dgm:spPr/>
      <dgm:t>
        <a:bodyPr/>
        <a:lstStyle/>
        <a:p>
          <a:endParaRPr lang="en-US"/>
        </a:p>
      </dgm:t>
    </dgm:pt>
    <dgm:pt modelId="{C34B0A0C-AF56-4734-839F-CC74F1A9068E}">
      <dgm:prSet/>
      <dgm:spPr/>
      <dgm:t>
        <a:bodyPr/>
        <a:lstStyle/>
        <a:p>
          <a:r>
            <a:rPr lang="en-US"/>
            <a:t>Methods</a:t>
          </a:r>
        </a:p>
      </dgm:t>
    </dgm:pt>
    <dgm:pt modelId="{D22D7A31-8CD2-43FE-B6EC-B4C3D0D48145}" type="parTrans" cxnId="{9C9C2966-6D1E-4D02-AD38-B60C9F9883AE}">
      <dgm:prSet/>
      <dgm:spPr/>
      <dgm:t>
        <a:bodyPr/>
        <a:lstStyle/>
        <a:p>
          <a:endParaRPr lang="en-US"/>
        </a:p>
      </dgm:t>
    </dgm:pt>
    <dgm:pt modelId="{DD95B203-85F3-4A9B-AAFF-7424021FF935}" type="sibTrans" cxnId="{9C9C2966-6D1E-4D02-AD38-B60C9F9883AE}">
      <dgm:prSet/>
      <dgm:spPr/>
      <dgm:t>
        <a:bodyPr/>
        <a:lstStyle/>
        <a:p>
          <a:endParaRPr lang="en-US"/>
        </a:p>
      </dgm:t>
    </dgm:pt>
    <dgm:pt modelId="{60A9985F-6212-4AA1-A847-50AEBD9592EA}">
      <dgm:prSet/>
      <dgm:spPr/>
      <dgm:t>
        <a:bodyPr/>
        <a:lstStyle/>
        <a:p>
          <a:r>
            <a:rPr lang="en-US"/>
            <a:t>Finding</a:t>
          </a:r>
        </a:p>
      </dgm:t>
    </dgm:pt>
    <dgm:pt modelId="{7FB71E2E-CBC0-4CA9-9F87-C9B4FC1F0019}" type="parTrans" cxnId="{CDB23E0B-4D37-404D-B6E1-788BCD3B96FC}">
      <dgm:prSet/>
      <dgm:spPr/>
      <dgm:t>
        <a:bodyPr/>
        <a:lstStyle/>
        <a:p>
          <a:endParaRPr lang="en-US"/>
        </a:p>
      </dgm:t>
    </dgm:pt>
    <dgm:pt modelId="{64A8B41C-61AC-4A95-8216-22F13C0B5FD9}" type="sibTrans" cxnId="{CDB23E0B-4D37-404D-B6E1-788BCD3B96FC}">
      <dgm:prSet/>
      <dgm:spPr/>
      <dgm:t>
        <a:bodyPr/>
        <a:lstStyle/>
        <a:p>
          <a:endParaRPr lang="en-US"/>
        </a:p>
      </dgm:t>
    </dgm:pt>
    <dgm:pt modelId="{D763AECC-0271-4241-893B-92CF5863CBB4}">
      <dgm:prSet/>
      <dgm:spPr/>
      <dgm:t>
        <a:bodyPr/>
        <a:lstStyle/>
        <a:p>
          <a:r>
            <a:rPr lang="en-US"/>
            <a:t>Conclusion</a:t>
          </a:r>
        </a:p>
      </dgm:t>
    </dgm:pt>
    <dgm:pt modelId="{45FDCBA8-2FEC-4E19-A2FD-9F26EE752D96}" type="parTrans" cxnId="{01EF04F3-DED9-4B15-BF34-292BDB2F8B67}">
      <dgm:prSet/>
      <dgm:spPr/>
      <dgm:t>
        <a:bodyPr/>
        <a:lstStyle/>
        <a:p>
          <a:endParaRPr lang="en-US"/>
        </a:p>
      </dgm:t>
    </dgm:pt>
    <dgm:pt modelId="{5A1BCED7-E815-4C55-BE9C-6E5F264FF0D7}" type="sibTrans" cxnId="{01EF04F3-DED9-4B15-BF34-292BDB2F8B67}">
      <dgm:prSet/>
      <dgm:spPr/>
      <dgm:t>
        <a:bodyPr/>
        <a:lstStyle/>
        <a:p>
          <a:endParaRPr lang="en-US"/>
        </a:p>
      </dgm:t>
    </dgm:pt>
    <dgm:pt modelId="{D1D05186-E765-5C40-80B7-1C7E4B18E2E0}" type="pres">
      <dgm:prSet presAssocID="{B1F2C82D-7FD1-43BE-AF99-831B0311C4EC}" presName="Name0" presStyleCnt="0">
        <dgm:presLayoutVars>
          <dgm:dir/>
          <dgm:resizeHandles val="exact"/>
        </dgm:presLayoutVars>
      </dgm:prSet>
      <dgm:spPr/>
    </dgm:pt>
    <dgm:pt modelId="{5CF9A416-EF5A-9944-A0DB-5DDBF03A8B7A}" type="pres">
      <dgm:prSet presAssocID="{93EC3768-8C8D-4A3E-807C-A593F2D3CA77}" presName="node" presStyleLbl="node1" presStyleIdx="0" presStyleCnt="11">
        <dgm:presLayoutVars>
          <dgm:bulletEnabled val="1"/>
        </dgm:presLayoutVars>
      </dgm:prSet>
      <dgm:spPr/>
    </dgm:pt>
    <dgm:pt modelId="{3344A5E6-D3EA-D946-8BE3-812868746E51}" type="pres">
      <dgm:prSet presAssocID="{ABDFD862-EE27-4E13-88BA-7C3992DFB8A7}" presName="sibTrans" presStyleLbl="sibTrans1D1" presStyleIdx="0" presStyleCnt="10"/>
      <dgm:spPr/>
    </dgm:pt>
    <dgm:pt modelId="{1ADDFA0E-E448-2940-A644-68B5FA87F000}" type="pres">
      <dgm:prSet presAssocID="{ABDFD862-EE27-4E13-88BA-7C3992DFB8A7}" presName="connectorText" presStyleLbl="sibTrans1D1" presStyleIdx="0" presStyleCnt="10"/>
      <dgm:spPr/>
    </dgm:pt>
    <dgm:pt modelId="{9F118F1E-A63D-2941-8DEE-11405EC3F15E}" type="pres">
      <dgm:prSet presAssocID="{1CDE4494-1119-42EE-9200-41AE97D2BB69}" presName="node" presStyleLbl="node1" presStyleIdx="1" presStyleCnt="11">
        <dgm:presLayoutVars>
          <dgm:bulletEnabled val="1"/>
        </dgm:presLayoutVars>
      </dgm:prSet>
      <dgm:spPr/>
    </dgm:pt>
    <dgm:pt modelId="{4162D985-5568-FC48-937A-372CC6D73851}" type="pres">
      <dgm:prSet presAssocID="{75961F27-E47C-4138-B884-8B0533EB14B1}" presName="sibTrans" presStyleLbl="sibTrans1D1" presStyleIdx="1" presStyleCnt="10"/>
      <dgm:spPr/>
    </dgm:pt>
    <dgm:pt modelId="{426E5822-41F8-1C42-9A86-4616760BB81D}" type="pres">
      <dgm:prSet presAssocID="{75961F27-E47C-4138-B884-8B0533EB14B1}" presName="connectorText" presStyleLbl="sibTrans1D1" presStyleIdx="1" presStyleCnt="10"/>
      <dgm:spPr/>
    </dgm:pt>
    <dgm:pt modelId="{8D90361A-3DC3-FE4F-B0FF-558C2F5A6D5E}" type="pres">
      <dgm:prSet presAssocID="{AD7FD389-B474-4E8E-B58B-FADE66658A84}" presName="node" presStyleLbl="node1" presStyleIdx="2" presStyleCnt="11">
        <dgm:presLayoutVars>
          <dgm:bulletEnabled val="1"/>
        </dgm:presLayoutVars>
      </dgm:prSet>
      <dgm:spPr/>
    </dgm:pt>
    <dgm:pt modelId="{309F6119-E6C7-A842-940C-0D408D6488FB}" type="pres">
      <dgm:prSet presAssocID="{215B94F6-670F-4DA7-AEF5-4189C0173F1D}" presName="sibTrans" presStyleLbl="sibTrans1D1" presStyleIdx="2" presStyleCnt="10"/>
      <dgm:spPr/>
    </dgm:pt>
    <dgm:pt modelId="{7A4CEEBA-A494-CB4A-8693-9E7817FC0E96}" type="pres">
      <dgm:prSet presAssocID="{215B94F6-670F-4DA7-AEF5-4189C0173F1D}" presName="connectorText" presStyleLbl="sibTrans1D1" presStyleIdx="2" presStyleCnt="10"/>
      <dgm:spPr/>
    </dgm:pt>
    <dgm:pt modelId="{E5C83E22-FCEA-084A-8B6B-AF58A716C67E}" type="pres">
      <dgm:prSet presAssocID="{3FF36785-C230-46E2-8DD2-BA69CCF991D5}" presName="node" presStyleLbl="node1" presStyleIdx="3" presStyleCnt="11">
        <dgm:presLayoutVars>
          <dgm:bulletEnabled val="1"/>
        </dgm:presLayoutVars>
      </dgm:prSet>
      <dgm:spPr/>
    </dgm:pt>
    <dgm:pt modelId="{C34D1D4C-194F-974E-BA3D-5D78BB3A3A2C}" type="pres">
      <dgm:prSet presAssocID="{CE987FB5-0616-41E6-B02F-DD45D8197C99}" presName="sibTrans" presStyleLbl="sibTrans1D1" presStyleIdx="3" presStyleCnt="10"/>
      <dgm:spPr/>
    </dgm:pt>
    <dgm:pt modelId="{A99321B1-84B8-5E4D-B862-1CCF73E73D76}" type="pres">
      <dgm:prSet presAssocID="{CE987FB5-0616-41E6-B02F-DD45D8197C99}" presName="connectorText" presStyleLbl="sibTrans1D1" presStyleIdx="3" presStyleCnt="10"/>
      <dgm:spPr/>
    </dgm:pt>
    <dgm:pt modelId="{29B06BF4-B9D2-6E45-A737-36CC76871C28}" type="pres">
      <dgm:prSet presAssocID="{C011B68A-F191-42B1-8DE9-41D23EB8B14D}" presName="node" presStyleLbl="node1" presStyleIdx="4" presStyleCnt="11">
        <dgm:presLayoutVars>
          <dgm:bulletEnabled val="1"/>
        </dgm:presLayoutVars>
      </dgm:prSet>
      <dgm:spPr/>
    </dgm:pt>
    <dgm:pt modelId="{95827A77-5DAC-EF4B-9A3B-488E7A672A26}" type="pres">
      <dgm:prSet presAssocID="{9B990388-8BB3-429F-BFC2-207E00789A7E}" presName="sibTrans" presStyleLbl="sibTrans1D1" presStyleIdx="4" presStyleCnt="10"/>
      <dgm:spPr/>
    </dgm:pt>
    <dgm:pt modelId="{E811283E-A1D1-A949-BFD9-A1118D695E7F}" type="pres">
      <dgm:prSet presAssocID="{9B990388-8BB3-429F-BFC2-207E00789A7E}" presName="connectorText" presStyleLbl="sibTrans1D1" presStyleIdx="4" presStyleCnt="10"/>
      <dgm:spPr/>
    </dgm:pt>
    <dgm:pt modelId="{49493B14-3D03-4B45-99EF-564657E7B703}" type="pres">
      <dgm:prSet presAssocID="{12CF533D-6498-4AFC-A6E5-A9F6562D0A43}" presName="node" presStyleLbl="node1" presStyleIdx="5" presStyleCnt="11">
        <dgm:presLayoutVars>
          <dgm:bulletEnabled val="1"/>
        </dgm:presLayoutVars>
      </dgm:prSet>
      <dgm:spPr/>
    </dgm:pt>
    <dgm:pt modelId="{E7D18AD3-CE02-A04F-B947-75CF4AF663B2}" type="pres">
      <dgm:prSet presAssocID="{4736F0C7-A1B7-4F3F-8E2A-1D7EC4F25705}" presName="sibTrans" presStyleLbl="sibTrans1D1" presStyleIdx="5" presStyleCnt="10"/>
      <dgm:spPr/>
    </dgm:pt>
    <dgm:pt modelId="{09891EB1-1D97-D64B-8B30-28FB3D79B815}" type="pres">
      <dgm:prSet presAssocID="{4736F0C7-A1B7-4F3F-8E2A-1D7EC4F25705}" presName="connectorText" presStyleLbl="sibTrans1D1" presStyleIdx="5" presStyleCnt="10"/>
      <dgm:spPr/>
    </dgm:pt>
    <dgm:pt modelId="{9A6DDD73-0679-FC40-AA05-B1D1D38D9CEE}" type="pres">
      <dgm:prSet presAssocID="{F2A085E2-5A0A-496B-A2A1-97935E8FE5D1}" presName="node" presStyleLbl="node1" presStyleIdx="6" presStyleCnt="11">
        <dgm:presLayoutVars>
          <dgm:bulletEnabled val="1"/>
        </dgm:presLayoutVars>
      </dgm:prSet>
      <dgm:spPr/>
    </dgm:pt>
    <dgm:pt modelId="{9E4B6DE8-4650-0B40-8841-97EF5F104138}" type="pres">
      <dgm:prSet presAssocID="{7DFFB3D5-6FB8-4B17-BAEE-4B4DDE9A5DB0}" presName="sibTrans" presStyleLbl="sibTrans1D1" presStyleIdx="6" presStyleCnt="10"/>
      <dgm:spPr/>
    </dgm:pt>
    <dgm:pt modelId="{BAD8C29B-651C-8440-BCA8-0F7602E8AF51}" type="pres">
      <dgm:prSet presAssocID="{7DFFB3D5-6FB8-4B17-BAEE-4B4DDE9A5DB0}" presName="connectorText" presStyleLbl="sibTrans1D1" presStyleIdx="6" presStyleCnt="10"/>
      <dgm:spPr/>
    </dgm:pt>
    <dgm:pt modelId="{54FC077D-EF35-804B-BA3F-E1C4EA48D15F}" type="pres">
      <dgm:prSet presAssocID="{6DD95A94-CAAB-4F5C-8E54-DD4C6C1D2214}" presName="node" presStyleLbl="node1" presStyleIdx="7" presStyleCnt="11">
        <dgm:presLayoutVars>
          <dgm:bulletEnabled val="1"/>
        </dgm:presLayoutVars>
      </dgm:prSet>
      <dgm:spPr/>
    </dgm:pt>
    <dgm:pt modelId="{CD3412D2-ED3C-314D-B0EB-891EE052705C}" type="pres">
      <dgm:prSet presAssocID="{F0AB8052-E0AB-4C23-9D9C-C4B4F5C4B8CD}" presName="sibTrans" presStyleLbl="sibTrans1D1" presStyleIdx="7" presStyleCnt="10"/>
      <dgm:spPr/>
    </dgm:pt>
    <dgm:pt modelId="{64B95F1A-721A-5642-B47B-0DB40BE9E1AE}" type="pres">
      <dgm:prSet presAssocID="{F0AB8052-E0AB-4C23-9D9C-C4B4F5C4B8CD}" presName="connectorText" presStyleLbl="sibTrans1D1" presStyleIdx="7" presStyleCnt="10"/>
      <dgm:spPr/>
    </dgm:pt>
    <dgm:pt modelId="{0D977FBC-AD69-6040-AA26-53E0050405CD}" type="pres">
      <dgm:prSet presAssocID="{C34B0A0C-AF56-4734-839F-CC74F1A9068E}" presName="node" presStyleLbl="node1" presStyleIdx="8" presStyleCnt="11">
        <dgm:presLayoutVars>
          <dgm:bulletEnabled val="1"/>
        </dgm:presLayoutVars>
      </dgm:prSet>
      <dgm:spPr/>
    </dgm:pt>
    <dgm:pt modelId="{8707AA46-633D-B644-A37A-E5EA790BB3D7}" type="pres">
      <dgm:prSet presAssocID="{DD95B203-85F3-4A9B-AAFF-7424021FF935}" presName="sibTrans" presStyleLbl="sibTrans1D1" presStyleIdx="8" presStyleCnt="10"/>
      <dgm:spPr/>
    </dgm:pt>
    <dgm:pt modelId="{669E2ED9-60E7-7243-AF6F-5D1C6FA50DFC}" type="pres">
      <dgm:prSet presAssocID="{DD95B203-85F3-4A9B-AAFF-7424021FF935}" presName="connectorText" presStyleLbl="sibTrans1D1" presStyleIdx="8" presStyleCnt="10"/>
      <dgm:spPr/>
    </dgm:pt>
    <dgm:pt modelId="{C91E564B-6F67-794A-B517-09201163AE9D}" type="pres">
      <dgm:prSet presAssocID="{60A9985F-6212-4AA1-A847-50AEBD9592EA}" presName="node" presStyleLbl="node1" presStyleIdx="9" presStyleCnt="11">
        <dgm:presLayoutVars>
          <dgm:bulletEnabled val="1"/>
        </dgm:presLayoutVars>
      </dgm:prSet>
      <dgm:spPr/>
    </dgm:pt>
    <dgm:pt modelId="{ED99A51A-3326-914C-9475-91B1D6031B82}" type="pres">
      <dgm:prSet presAssocID="{64A8B41C-61AC-4A95-8216-22F13C0B5FD9}" presName="sibTrans" presStyleLbl="sibTrans1D1" presStyleIdx="9" presStyleCnt="10"/>
      <dgm:spPr/>
    </dgm:pt>
    <dgm:pt modelId="{4DD09A6F-B963-0743-8E54-C8818EC38BE8}" type="pres">
      <dgm:prSet presAssocID="{64A8B41C-61AC-4A95-8216-22F13C0B5FD9}" presName="connectorText" presStyleLbl="sibTrans1D1" presStyleIdx="9" presStyleCnt="10"/>
      <dgm:spPr/>
    </dgm:pt>
    <dgm:pt modelId="{DA9CD68C-6F85-494C-98FA-469AEF79D6D4}" type="pres">
      <dgm:prSet presAssocID="{D763AECC-0271-4241-893B-92CF5863CBB4}" presName="node" presStyleLbl="node1" presStyleIdx="10" presStyleCnt="11">
        <dgm:presLayoutVars>
          <dgm:bulletEnabled val="1"/>
        </dgm:presLayoutVars>
      </dgm:prSet>
      <dgm:spPr/>
    </dgm:pt>
  </dgm:ptLst>
  <dgm:cxnLst>
    <dgm:cxn modelId="{C82ED304-3D9D-C644-BD24-3914B26D82E2}" type="presOf" srcId="{12CF533D-6498-4AFC-A6E5-A9F6562D0A43}" destId="{49493B14-3D03-4B45-99EF-564657E7B703}" srcOrd="0" destOrd="0" presId="urn:microsoft.com/office/officeart/2016/7/layout/RepeatingBendingProcessNew"/>
    <dgm:cxn modelId="{CDB23E0B-4D37-404D-B6E1-788BCD3B96FC}" srcId="{B1F2C82D-7FD1-43BE-AF99-831B0311C4EC}" destId="{60A9985F-6212-4AA1-A847-50AEBD9592EA}" srcOrd="9" destOrd="0" parTransId="{7FB71E2E-CBC0-4CA9-9F87-C9B4FC1F0019}" sibTransId="{64A8B41C-61AC-4A95-8216-22F13C0B5FD9}"/>
    <dgm:cxn modelId="{7BEAB30F-BE4F-5948-9BD9-ADAE6F35C404}" type="presOf" srcId="{F2A085E2-5A0A-496B-A2A1-97935E8FE5D1}" destId="{9A6DDD73-0679-FC40-AA05-B1D1D38D9CEE}" srcOrd="0" destOrd="0" presId="urn:microsoft.com/office/officeart/2016/7/layout/RepeatingBendingProcessNew"/>
    <dgm:cxn modelId="{80BD5120-A0DC-41AC-B8E6-10AB033C1145}" srcId="{B1F2C82D-7FD1-43BE-AF99-831B0311C4EC}" destId="{6DD95A94-CAAB-4F5C-8E54-DD4C6C1D2214}" srcOrd="7" destOrd="0" parTransId="{382D515D-5101-41BE-B23A-36B2D03E365B}" sibTransId="{F0AB8052-E0AB-4C23-9D9C-C4B4F5C4B8CD}"/>
    <dgm:cxn modelId="{D1FB4D27-4A20-4240-B912-90897A424ACC}" type="presOf" srcId="{75961F27-E47C-4138-B884-8B0533EB14B1}" destId="{426E5822-41F8-1C42-9A86-4616760BB81D}" srcOrd="1" destOrd="0" presId="urn:microsoft.com/office/officeart/2016/7/layout/RepeatingBendingProcessNew"/>
    <dgm:cxn modelId="{D0867936-C901-704F-86D9-6E602421419B}" type="presOf" srcId="{215B94F6-670F-4DA7-AEF5-4189C0173F1D}" destId="{309F6119-E6C7-A842-940C-0D408D6488FB}" srcOrd="0" destOrd="0" presId="urn:microsoft.com/office/officeart/2016/7/layout/RepeatingBendingProcessNew"/>
    <dgm:cxn modelId="{E60A2A3B-0548-C443-94F7-4EDFA21D8CE3}" type="presOf" srcId="{D763AECC-0271-4241-893B-92CF5863CBB4}" destId="{DA9CD68C-6F85-494C-98FA-469AEF79D6D4}" srcOrd="0" destOrd="0" presId="urn:microsoft.com/office/officeart/2016/7/layout/RepeatingBendingProcessNew"/>
    <dgm:cxn modelId="{485D283E-BA93-1C4E-BC5C-5766AF7F77EB}" type="presOf" srcId="{F0AB8052-E0AB-4C23-9D9C-C4B4F5C4B8CD}" destId="{CD3412D2-ED3C-314D-B0EB-891EE052705C}" srcOrd="0" destOrd="0" presId="urn:microsoft.com/office/officeart/2016/7/layout/RepeatingBendingProcessNew"/>
    <dgm:cxn modelId="{B8D35D3E-9F84-844A-8F83-90D66C550DB3}" type="presOf" srcId="{CE987FB5-0616-41E6-B02F-DD45D8197C99}" destId="{C34D1D4C-194F-974E-BA3D-5D78BB3A3A2C}" srcOrd="0" destOrd="0" presId="urn:microsoft.com/office/officeart/2016/7/layout/RepeatingBendingProcessNew"/>
    <dgm:cxn modelId="{A880BE3F-C3F4-40CA-BD14-B9720DC716EA}" srcId="{B1F2C82D-7FD1-43BE-AF99-831B0311C4EC}" destId="{C011B68A-F191-42B1-8DE9-41D23EB8B14D}" srcOrd="4" destOrd="0" parTransId="{3EAF3AA7-8D84-450A-AF20-3178D603D7DF}" sibTransId="{9B990388-8BB3-429F-BFC2-207E00789A7E}"/>
    <dgm:cxn modelId="{F041A147-FEF7-5F42-B5A5-A75331971643}" type="presOf" srcId="{C011B68A-F191-42B1-8DE9-41D23EB8B14D}" destId="{29B06BF4-B9D2-6E45-A737-36CC76871C28}" srcOrd="0" destOrd="0" presId="urn:microsoft.com/office/officeart/2016/7/layout/RepeatingBendingProcessNew"/>
    <dgm:cxn modelId="{32B6E648-6948-EF47-9AF0-B637BE880D94}" type="presOf" srcId="{93EC3768-8C8D-4A3E-807C-A593F2D3CA77}" destId="{5CF9A416-EF5A-9944-A0DB-5DDBF03A8B7A}" srcOrd="0" destOrd="0" presId="urn:microsoft.com/office/officeart/2016/7/layout/RepeatingBendingProcessNew"/>
    <dgm:cxn modelId="{CB1B504F-A89F-CA4C-8023-7F48C3C5A2D0}" type="presOf" srcId="{1CDE4494-1119-42EE-9200-41AE97D2BB69}" destId="{9F118F1E-A63D-2941-8DEE-11405EC3F15E}" srcOrd="0" destOrd="0" presId="urn:microsoft.com/office/officeart/2016/7/layout/RepeatingBendingProcessNew"/>
    <dgm:cxn modelId="{54747E53-972D-FE47-B451-3B5D53873291}" type="presOf" srcId="{AD7FD389-B474-4E8E-B58B-FADE66658A84}" destId="{8D90361A-3DC3-FE4F-B0FF-558C2F5A6D5E}" srcOrd="0" destOrd="0" presId="urn:microsoft.com/office/officeart/2016/7/layout/RepeatingBendingProcessNew"/>
    <dgm:cxn modelId="{C901E355-85FF-413F-A24F-76513685BD85}" srcId="{B1F2C82D-7FD1-43BE-AF99-831B0311C4EC}" destId="{AD7FD389-B474-4E8E-B58B-FADE66658A84}" srcOrd="2" destOrd="0" parTransId="{0ADECE11-D24F-41DC-ADF7-68193CA536EF}" sibTransId="{215B94F6-670F-4DA7-AEF5-4189C0173F1D}"/>
    <dgm:cxn modelId="{71102456-7645-1A4F-8538-99DD9A5E2382}" type="presOf" srcId="{DD95B203-85F3-4A9B-AAFF-7424021FF935}" destId="{669E2ED9-60E7-7243-AF6F-5D1C6FA50DFC}" srcOrd="1" destOrd="0" presId="urn:microsoft.com/office/officeart/2016/7/layout/RepeatingBendingProcessNew"/>
    <dgm:cxn modelId="{5DC70659-CCAB-6F4C-925D-98EC08ED5E1D}" type="presOf" srcId="{B1F2C82D-7FD1-43BE-AF99-831B0311C4EC}" destId="{D1D05186-E765-5C40-80B7-1C7E4B18E2E0}" srcOrd="0" destOrd="0" presId="urn:microsoft.com/office/officeart/2016/7/layout/RepeatingBendingProcessNew"/>
    <dgm:cxn modelId="{9C9C2966-6D1E-4D02-AD38-B60C9F9883AE}" srcId="{B1F2C82D-7FD1-43BE-AF99-831B0311C4EC}" destId="{C34B0A0C-AF56-4734-839F-CC74F1A9068E}" srcOrd="8" destOrd="0" parTransId="{D22D7A31-8CD2-43FE-B6EC-B4C3D0D48145}" sibTransId="{DD95B203-85F3-4A9B-AAFF-7424021FF935}"/>
    <dgm:cxn modelId="{0CABB168-1714-48A7-BA08-E8C7288B0B55}" srcId="{B1F2C82D-7FD1-43BE-AF99-831B0311C4EC}" destId="{F2A085E2-5A0A-496B-A2A1-97935E8FE5D1}" srcOrd="6" destOrd="0" parTransId="{AB67FDFA-47C8-44D4-9822-B863A3DB804B}" sibTransId="{7DFFB3D5-6FB8-4B17-BAEE-4B4DDE9A5DB0}"/>
    <dgm:cxn modelId="{E661A980-9452-4C0C-97DC-6A1EC5850F4D}" srcId="{B1F2C82D-7FD1-43BE-AF99-831B0311C4EC}" destId="{1CDE4494-1119-42EE-9200-41AE97D2BB69}" srcOrd="1" destOrd="0" parTransId="{6E2C51D2-8F66-436D-87D5-5AA6A6E2E839}" sibTransId="{75961F27-E47C-4138-B884-8B0533EB14B1}"/>
    <dgm:cxn modelId="{BA4AC087-6A61-0340-92D1-B734C2D073A7}" type="presOf" srcId="{7DFFB3D5-6FB8-4B17-BAEE-4B4DDE9A5DB0}" destId="{9E4B6DE8-4650-0B40-8841-97EF5F104138}" srcOrd="0" destOrd="0" presId="urn:microsoft.com/office/officeart/2016/7/layout/RepeatingBendingProcessNew"/>
    <dgm:cxn modelId="{FB64F988-D705-9241-AE83-4C8FBE5F4F55}" type="presOf" srcId="{DD95B203-85F3-4A9B-AAFF-7424021FF935}" destId="{8707AA46-633D-B644-A37A-E5EA790BB3D7}" srcOrd="0" destOrd="0" presId="urn:microsoft.com/office/officeart/2016/7/layout/RepeatingBendingProcessNew"/>
    <dgm:cxn modelId="{2E2AA389-9A59-644F-AFCA-9E19D6A42A7F}" type="presOf" srcId="{C34B0A0C-AF56-4734-839F-CC74F1A9068E}" destId="{0D977FBC-AD69-6040-AA26-53E0050405CD}" srcOrd="0" destOrd="0" presId="urn:microsoft.com/office/officeart/2016/7/layout/RepeatingBendingProcessNew"/>
    <dgm:cxn modelId="{839AB692-2B6E-664E-A4B6-F56A5E92F46B}" type="presOf" srcId="{64A8B41C-61AC-4A95-8216-22F13C0B5FD9}" destId="{ED99A51A-3326-914C-9475-91B1D6031B82}" srcOrd="0" destOrd="0" presId="urn:microsoft.com/office/officeart/2016/7/layout/RepeatingBendingProcessNew"/>
    <dgm:cxn modelId="{6FBFD597-BEAE-4543-966A-9898BEA280BB}" srcId="{B1F2C82D-7FD1-43BE-AF99-831B0311C4EC}" destId="{3FF36785-C230-46E2-8DD2-BA69CCF991D5}" srcOrd="3" destOrd="0" parTransId="{ABC53EEE-AF69-4C98-9726-4FCA4278F9A4}" sibTransId="{CE987FB5-0616-41E6-B02F-DD45D8197C99}"/>
    <dgm:cxn modelId="{A4128F9E-B780-6042-99B5-0035924267FC}" type="presOf" srcId="{6DD95A94-CAAB-4F5C-8E54-DD4C6C1D2214}" destId="{54FC077D-EF35-804B-BA3F-E1C4EA48D15F}" srcOrd="0" destOrd="0" presId="urn:microsoft.com/office/officeart/2016/7/layout/RepeatingBendingProcessNew"/>
    <dgm:cxn modelId="{B09A71A7-A381-3B42-9A5D-E04C13B90E05}" type="presOf" srcId="{3FF36785-C230-46E2-8DD2-BA69CCF991D5}" destId="{E5C83E22-FCEA-084A-8B6B-AF58A716C67E}" srcOrd="0" destOrd="0" presId="urn:microsoft.com/office/officeart/2016/7/layout/RepeatingBendingProcessNew"/>
    <dgm:cxn modelId="{A3B350AA-B414-4470-A19D-5F530503C81C}" srcId="{B1F2C82D-7FD1-43BE-AF99-831B0311C4EC}" destId="{12CF533D-6498-4AFC-A6E5-A9F6562D0A43}" srcOrd="5" destOrd="0" parTransId="{F8112A9F-D879-44CF-AC07-79483B0A6ABD}" sibTransId="{4736F0C7-A1B7-4F3F-8E2A-1D7EC4F25705}"/>
    <dgm:cxn modelId="{5E7119B1-9ADD-4DF2-8E22-C54DCB3855F0}" srcId="{B1F2C82D-7FD1-43BE-AF99-831B0311C4EC}" destId="{93EC3768-8C8D-4A3E-807C-A593F2D3CA77}" srcOrd="0" destOrd="0" parTransId="{FAC3B925-7986-42F1-8C3A-44EAE227B3BD}" sibTransId="{ABDFD862-EE27-4E13-88BA-7C3992DFB8A7}"/>
    <dgm:cxn modelId="{157588B4-5292-AE46-AD78-66ECB3C28B8E}" type="presOf" srcId="{64A8B41C-61AC-4A95-8216-22F13C0B5FD9}" destId="{4DD09A6F-B963-0743-8E54-C8818EC38BE8}" srcOrd="1" destOrd="0" presId="urn:microsoft.com/office/officeart/2016/7/layout/RepeatingBendingProcessNew"/>
    <dgm:cxn modelId="{C08E9BB9-657D-D34D-9697-F6E190A912AB}" type="presOf" srcId="{7DFFB3D5-6FB8-4B17-BAEE-4B4DDE9A5DB0}" destId="{BAD8C29B-651C-8440-BCA8-0F7602E8AF51}" srcOrd="1" destOrd="0" presId="urn:microsoft.com/office/officeart/2016/7/layout/RepeatingBendingProcessNew"/>
    <dgm:cxn modelId="{9AA511BB-90AE-6A4A-97B6-4B1FC3A6AC3D}" type="presOf" srcId="{9B990388-8BB3-429F-BFC2-207E00789A7E}" destId="{95827A77-5DAC-EF4B-9A3B-488E7A672A26}" srcOrd="0" destOrd="0" presId="urn:microsoft.com/office/officeart/2016/7/layout/RepeatingBendingProcessNew"/>
    <dgm:cxn modelId="{1F3AACBF-08B5-5B40-B734-AA5DDEF54FA9}" type="presOf" srcId="{215B94F6-670F-4DA7-AEF5-4189C0173F1D}" destId="{7A4CEEBA-A494-CB4A-8693-9E7817FC0E96}" srcOrd="1" destOrd="0" presId="urn:microsoft.com/office/officeart/2016/7/layout/RepeatingBendingProcessNew"/>
    <dgm:cxn modelId="{0698D7BF-60CB-104D-A53F-252FA76E5FC2}" type="presOf" srcId="{9B990388-8BB3-429F-BFC2-207E00789A7E}" destId="{E811283E-A1D1-A949-BFD9-A1118D695E7F}" srcOrd="1" destOrd="0" presId="urn:microsoft.com/office/officeart/2016/7/layout/RepeatingBendingProcessNew"/>
    <dgm:cxn modelId="{D72915C6-DA3D-1A4D-8757-8A89FC5D49DB}" type="presOf" srcId="{CE987FB5-0616-41E6-B02F-DD45D8197C99}" destId="{A99321B1-84B8-5E4D-B862-1CCF73E73D76}" srcOrd="1" destOrd="0" presId="urn:microsoft.com/office/officeart/2016/7/layout/RepeatingBendingProcessNew"/>
    <dgm:cxn modelId="{61593FC8-9E9B-8840-A981-A40936415A6F}" type="presOf" srcId="{75961F27-E47C-4138-B884-8B0533EB14B1}" destId="{4162D985-5568-FC48-937A-372CC6D73851}" srcOrd="0" destOrd="0" presId="urn:microsoft.com/office/officeart/2016/7/layout/RepeatingBendingProcessNew"/>
    <dgm:cxn modelId="{40DE47CC-05F1-4245-BB43-BE0433534F15}" type="presOf" srcId="{ABDFD862-EE27-4E13-88BA-7C3992DFB8A7}" destId="{3344A5E6-D3EA-D946-8BE3-812868746E51}" srcOrd="0" destOrd="0" presId="urn:microsoft.com/office/officeart/2016/7/layout/RepeatingBendingProcessNew"/>
    <dgm:cxn modelId="{654F65CF-EF45-F240-BC4D-17D309DDC3CC}" type="presOf" srcId="{ABDFD862-EE27-4E13-88BA-7C3992DFB8A7}" destId="{1ADDFA0E-E448-2940-A644-68B5FA87F000}" srcOrd="1" destOrd="0" presId="urn:microsoft.com/office/officeart/2016/7/layout/RepeatingBendingProcessNew"/>
    <dgm:cxn modelId="{D85B20D5-3A87-6F4B-9871-362096B2242F}" type="presOf" srcId="{4736F0C7-A1B7-4F3F-8E2A-1D7EC4F25705}" destId="{09891EB1-1D97-D64B-8B30-28FB3D79B815}" srcOrd="1" destOrd="0" presId="urn:microsoft.com/office/officeart/2016/7/layout/RepeatingBendingProcessNew"/>
    <dgm:cxn modelId="{0A263DD9-2119-9943-8C93-D0A7725138E3}" type="presOf" srcId="{4736F0C7-A1B7-4F3F-8E2A-1D7EC4F25705}" destId="{E7D18AD3-CE02-A04F-B947-75CF4AF663B2}" srcOrd="0" destOrd="0" presId="urn:microsoft.com/office/officeart/2016/7/layout/RepeatingBendingProcessNew"/>
    <dgm:cxn modelId="{DC27F5E7-7563-D748-970E-A8C1B986C7A6}" type="presOf" srcId="{F0AB8052-E0AB-4C23-9D9C-C4B4F5C4B8CD}" destId="{64B95F1A-721A-5642-B47B-0DB40BE9E1AE}" srcOrd="1" destOrd="0" presId="urn:microsoft.com/office/officeart/2016/7/layout/RepeatingBendingProcessNew"/>
    <dgm:cxn modelId="{F789A9F2-E541-8B41-A2D1-718B05867FB8}" type="presOf" srcId="{60A9985F-6212-4AA1-A847-50AEBD9592EA}" destId="{C91E564B-6F67-794A-B517-09201163AE9D}" srcOrd="0" destOrd="0" presId="urn:microsoft.com/office/officeart/2016/7/layout/RepeatingBendingProcessNew"/>
    <dgm:cxn modelId="{01EF04F3-DED9-4B15-BF34-292BDB2F8B67}" srcId="{B1F2C82D-7FD1-43BE-AF99-831B0311C4EC}" destId="{D763AECC-0271-4241-893B-92CF5863CBB4}" srcOrd="10" destOrd="0" parTransId="{45FDCBA8-2FEC-4E19-A2FD-9F26EE752D96}" sibTransId="{5A1BCED7-E815-4C55-BE9C-6E5F264FF0D7}"/>
    <dgm:cxn modelId="{287A70F3-ED8E-1C4A-B404-29568854719E}" type="presParOf" srcId="{D1D05186-E765-5C40-80B7-1C7E4B18E2E0}" destId="{5CF9A416-EF5A-9944-A0DB-5DDBF03A8B7A}" srcOrd="0" destOrd="0" presId="urn:microsoft.com/office/officeart/2016/7/layout/RepeatingBendingProcessNew"/>
    <dgm:cxn modelId="{47448114-53E4-A741-97E3-79BAD7DCB34B}" type="presParOf" srcId="{D1D05186-E765-5C40-80B7-1C7E4B18E2E0}" destId="{3344A5E6-D3EA-D946-8BE3-812868746E51}" srcOrd="1" destOrd="0" presId="urn:microsoft.com/office/officeart/2016/7/layout/RepeatingBendingProcessNew"/>
    <dgm:cxn modelId="{0C3C813E-2F70-CB4C-B184-44333F608151}" type="presParOf" srcId="{3344A5E6-D3EA-D946-8BE3-812868746E51}" destId="{1ADDFA0E-E448-2940-A644-68B5FA87F000}" srcOrd="0" destOrd="0" presId="urn:microsoft.com/office/officeart/2016/7/layout/RepeatingBendingProcessNew"/>
    <dgm:cxn modelId="{B65E8A24-772E-DB45-B0F7-B4FA9496086C}" type="presParOf" srcId="{D1D05186-E765-5C40-80B7-1C7E4B18E2E0}" destId="{9F118F1E-A63D-2941-8DEE-11405EC3F15E}" srcOrd="2" destOrd="0" presId="urn:microsoft.com/office/officeart/2016/7/layout/RepeatingBendingProcessNew"/>
    <dgm:cxn modelId="{28311F98-E2D8-3A4A-9CD0-65507B2E9D76}" type="presParOf" srcId="{D1D05186-E765-5C40-80B7-1C7E4B18E2E0}" destId="{4162D985-5568-FC48-937A-372CC6D73851}" srcOrd="3" destOrd="0" presId="urn:microsoft.com/office/officeart/2016/7/layout/RepeatingBendingProcessNew"/>
    <dgm:cxn modelId="{B707D3A9-B786-3343-9606-8E4513338E7A}" type="presParOf" srcId="{4162D985-5568-FC48-937A-372CC6D73851}" destId="{426E5822-41F8-1C42-9A86-4616760BB81D}" srcOrd="0" destOrd="0" presId="urn:microsoft.com/office/officeart/2016/7/layout/RepeatingBendingProcessNew"/>
    <dgm:cxn modelId="{ABDBC257-F2F7-364D-A9A8-6FF5D888D6B0}" type="presParOf" srcId="{D1D05186-E765-5C40-80B7-1C7E4B18E2E0}" destId="{8D90361A-3DC3-FE4F-B0FF-558C2F5A6D5E}" srcOrd="4" destOrd="0" presId="urn:microsoft.com/office/officeart/2016/7/layout/RepeatingBendingProcessNew"/>
    <dgm:cxn modelId="{39B4915F-747F-8D46-A914-79210A99539E}" type="presParOf" srcId="{D1D05186-E765-5C40-80B7-1C7E4B18E2E0}" destId="{309F6119-E6C7-A842-940C-0D408D6488FB}" srcOrd="5" destOrd="0" presId="urn:microsoft.com/office/officeart/2016/7/layout/RepeatingBendingProcessNew"/>
    <dgm:cxn modelId="{D44D04B9-1B74-6E40-B631-CA1CEABEB5F7}" type="presParOf" srcId="{309F6119-E6C7-A842-940C-0D408D6488FB}" destId="{7A4CEEBA-A494-CB4A-8693-9E7817FC0E96}" srcOrd="0" destOrd="0" presId="urn:microsoft.com/office/officeart/2016/7/layout/RepeatingBendingProcessNew"/>
    <dgm:cxn modelId="{33D2C7BF-10F6-9241-9FA4-7BAC5878C7FF}" type="presParOf" srcId="{D1D05186-E765-5C40-80B7-1C7E4B18E2E0}" destId="{E5C83E22-FCEA-084A-8B6B-AF58A716C67E}" srcOrd="6" destOrd="0" presId="urn:microsoft.com/office/officeart/2016/7/layout/RepeatingBendingProcessNew"/>
    <dgm:cxn modelId="{3B555608-BF9A-3B4F-8C8D-33CBF561CC5F}" type="presParOf" srcId="{D1D05186-E765-5C40-80B7-1C7E4B18E2E0}" destId="{C34D1D4C-194F-974E-BA3D-5D78BB3A3A2C}" srcOrd="7" destOrd="0" presId="urn:microsoft.com/office/officeart/2016/7/layout/RepeatingBendingProcessNew"/>
    <dgm:cxn modelId="{1D42CFFD-CC18-BF47-98C1-4A90CB0991D6}" type="presParOf" srcId="{C34D1D4C-194F-974E-BA3D-5D78BB3A3A2C}" destId="{A99321B1-84B8-5E4D-B862-1CCF73E73D76}" srcOrd="0" destOrd="0" presId="urn:microsoft.com/office/officeart/2016/7/layout/RepeatingBendingProcessNew"/>
    <dgm:cxn modelId="{7DDBE1E3-6861-D145-9BD4-CBDA03D2E886}" type="presParOf" srcId="{D1D05186-E765-5C40-80B7-1C7E4B18E2E0}" destId="{29B06BF4-B9D2-6E45-A737-36CC76871C28}" srcOrd="8" destOrd="0" presId="urn:microsoft.com/office/officeart/2016/7/layout/RepeatingBendingProcessNew"/>
    <dgm:cxn modelId="{8D23B622-126F-F447-A1C3-2CD304C2D081}" type="presParOf" srcId="{D1D05186-E765-5C40-80B7-1C7E4B18E2E0}" destId="{95827A77-5DAC-EF4B-9A3B-488E7A672A26}" srcOrd="9" destOrd="0" presId="urn:microsoft.com/office/officeart/2016/7/layout/RepeatingBendingProcessNew"/>
    <dgm:cxn modelId="{6FF21CF4-F982-2643-8D39-906411220108}" type="presParOf" srcId="{95827A77-5DAC-EF4B-9A3B-488E7A672A26}" destId="{E811283E-A1D1-A949-BFD9-A1118D695E7F}" srcOrd="0" destOrd="0" presId="urn:microsoft.com/office/officeart/2016/7/layout/RepeatingBendingProcessNew"/>
    <dgm:cxn modelId="{BC3539A7-6B53-C542-AF0F-E7E11680FC2A}" type="presParOf" srcId="{D1D05186-E765-5C40-80B7-1C7E4B18E2E0}" destId="{49493B14-3D03-4B45-99EF-564657E7B703}" srcOrd="10" destOrd="0" presId="urn:microsoft.com/office/officeart/2016/7/layout/RepeatingBendingProcessNew"/>
    <dgm:cxn modelId="{F54C351C-4781-1C48-A6DD-824EF5A35A3F}" type="presParOf" srcId="{D1D05186-E765-5C40-80B7-1C7E4B18E2E0}" destId="{E7D18AD3-CE02-A04F-B947-75CF4AF663B2}" srcOrd="11" destOrd="0" presId="urn:microsoft.com/office/officeart/2016/7/layout/RepeatingBendingProcessNew"/>
    <dgm:cxn modelId="{5309EBBF-3266-834E-A1E7-B0AA9A4C40BC}" type="presParOf" srcId="{E7D18AD3-CE02-A04F-B947-75CF4AF663B2}" destId="{09891EB1-1D97-D64B-8B30-28FB3D79B815}" srcOrd="0" destOrd="0" presId="urn:microsoft.com/office/officeart/2016/7/layout/RepeatingBendingProcessNew"/>
    <dgm:cxn modelId="{727B52F0-583E-164D-8A88-A8377A5D7202}" type="presParOf" srcId="{D1D05186-E765-5C40-80B7-1C7E4B18E2E0}" destId="{9A6DDD73-0679-FC40-AA05-B1D1D38D9CEE}" srcOrd="12" destOrd="0" presId="urn:microsoft.com/office/officeart/2016/7/layout/RepeatingBendingProcessNew"/>
    <dgm:cxn modelId="{04C955F7-2F62-454C-80B9-FA63F9F936D9}" type="presParOf" srcId="{D1D05186-E765-5C40-80B7-1C7E4B18E2E0}" destId="{9E4B6DE8-4650-0B40-8841-97EF5F104138}" srcOrd="13" destOrd="0" presId="urn:microsoft.com/office/officeart/2016/7/layout/RepeatingBendingProcessNew"/>
    <dgm:cxn modelId="{A6F08033-7D0A-C748-AD7D-EF6C4651D654}" type="presParOf" srcId="{9E4B6DE8-4650-0B40-8841-97EF5F104138}" destId="{BAD8C29B-651C-8440-BCA8-0F7602E8AF51}" srcOrd="0" destOrd="0" presId="urn:microsoft.com/office/officeart/2016/7/layout/RepeatingBendingProcessNew"/>
    <dgm:cxn modelId="{0FBDE153-71AB-0A48-8F8C-B6CE558913B1}" type="presParOf" srcId="{D1D05186-E765-5C40-80B7-1C7E4B18E2E0}" destId="{54FC077D-EF35-804B-BA3F-E1C4EA48D15F}" srcOrd="14" destOrd="0" presId="urn:microsoft.com/office/officeart/2016/7/layout/RepeatingBendingProcessNew"/>
    <dgm:cxn modelId="{BF36BDF8-9CC9-1F4D-902E-F6BFBEE5D6A1}" type="presParOf" srcId="{D1D05186-E765-5C40-80B7-1C7E4B18E2E0}" destId="{CD3412D2-ED3C-314D-B0EB-891EE052705C}" srcOrd="15" destOrd="0" presId="urn:microsoft.com/office/officeart/2016/7/layout/RepeatingBendingProcessNew"/>
    <dgm:cxn modelId="{3FC2B069-EB2F-CC45-A2EF-134C1E789C9D}" type="presParOf" srcId="{CD3412D2-ED3C-314D-B0EB-891EE052705C}" destId="{64B95F1A-721A-5642-B47B-0DB40BE9E1AE}" srcOrd="0" destOrd="0" presId="urn:microsoft.com/office/officeart/2016/7/layout/RepeatingBendingProcessNew"/>
    <dgm:cxn modelId="{330924EA-D8E6-0C44-A886-175EC96C4E08}" type="presParOf" srcId="{D1D05186-E765-5C40-80B7-1C7E4B18E2E0}" destId="{0D977FBC-AD69-6040-AA26-53E0050405CD}" srcOrd="16" destOrd="0" presId="urn:microsoft.com/office/officeart/2016/7/layout/RepeatingBendingProcessNew"/>
    <dgm:cxn modelId="{BFAF03D1-83C4-3445-8CED-AF1C61F0A830}" type="presParOf" srcId="{D1D05186-E765-5C40-80B7-1C7E4B18E2E0}" destId="{8707AA46-633D-B644-A37A-E5EA790BB3D7}" srcOrd="17" destOrd="0" presId="urn:microsoft.com/office/officeart/2016/7/layout/RepeatingBendingProcessNew"/>
    <dgm:cxn modelId="{6A999437-1E89-9541-8012-A31E8DCC0DD9}" type="presParOf" srcId="{8707AA46-633D-B644-A37A-E5EA790BB3D7}" destId="{669E2ED9-60E7-7243-AF6F-5D1C6FA50DFC}" srcOrd="0" destOrd="0" presId="urn:microsoft.com/office/officeart/2016/7/layout/RepeatingBendingProcessNew"/>
    <dgm:cxn modelId="{9840104A-C725-8B44-929B-1F98F8A0ECA7}" type="presParOf" srcId="{D1D05186-E765-5C40-80B7-1C7E4B18E2E0}" destId="{C91E564B-6F67-794A-B517-09201163AE9D}" srcOrd="18" destOrd="0" presId="urn:microsoft.com/office/officeart/2016/7/layout/RepeatingBendingProcessNew"/>
    <dgm:cxn modelId="{5BCB1096-AC5A-F048-98D6-CCAC8F16A8AE}" type="presParOf" srcId="{D1D05186-E765-5C40-80B7-1C7E4B18E2E0}" destId="{ED99A51A-3326-914C-9475-91B1D6031B82}" srcOrd="19" destOrd="0" presId="urn:microsoft.com/office/officeart/2016/7/layout/RepeatingBendingProcessNew"/>
    <dgm:cxn modelId="{E7B8A2FB-05AF-AE4F-B07C-35E1757B0AE5}" type="presParOf" srcId="{ED99A51A-3326-914C-9475-91B1D6031B82}" destId="{4DD09A6F-B963-0743-8E54-C8818EC38BE8}" srcOrd="0" destOrd="0" presId="urn:microsoft.com/office/officeart/2016/7/layout/RepeatingBendingProcessNew"/>
    <dgm:cxn modelId="{04CE5797-51DE-6742-981B-E70039C6C4FC}" type="presParOf" srcId="{D1D05186-E765-5C40-80B7-1C7E4B18E2E0}" destId="{DA9CD68C-6F85-494C-98FA-469AEF79D6D4}" srcOrd="2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A0448C-AA87-4B9E-AED0-467212928C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4950163-7570-43E3-8182-82642E25A39C}">
      <dgm:prSet/>
      <dgm:spPr/>
      <dgm:t>
        <a:bodyPr/>
        <a:lstStyle/>
        <a:p>
          <a:r>
            <a:rPr lang="en-US"/>
            <a:t>Three basic elements of blood pressure formation:</a:t>
          </a:r>
        </a:p>
      </dgm:t>
    </dgm:pt>
    <dgm:pt modelId="{66774DA6-7E21-494E-BC12-A9EF9ACB18ED}" type="parTrans" cxnId="{C2126D61-A606-45FA-95D8-059A06603B11}">
      <dgm:prSet/>
      <dgm:spPr/>
      <dgm:t>
        <a:bodyPr/>
        <a:lstStyle/>
        <a:p>
          <a:endParaRPr lang="en-US"/>
        </a:p>
      </dgm:t>
    </dgm:pt>
    <dgm:pt modelId="{4DA58C8D-9725-4B7D-8997-6660D264547D}" type="sibTrans" cxnId="{C2126D61-A606-45FA-95D8-059A06603B11}">
      <dgm:prSet/>
      <dgm:spPr/>
      <dgm:t>
        <a:bodyPr/>
        <a:lstStyle/>
        <a:p>
          <a:endParaRPr lang="en-US"/>
        </a:p>
      </dgm:t>
    </dgm:pt>
    <dgm:pt modelId="{ABD1099F-6A2A-453B-97EC-EC1BF5B84D57}">
      <dgm:prSet/>
      <dgm:spPr/>
      <dgm:t>
        <a:bodyPr/>
        <a:lstStyle/>
        <a:p>
          <a:r>
            <a:rPr lang="en-US"/>
            <a:t>heart</a:t>
          </a:r>
        </a:p>
      </dgm:t>
    </dgm:pt>
    <dgm:pt modelId="{AB845711-D351-4405-8225-204C28422ECE}" type="parTrans" cxnId="{0F1E6110-AA94-4408-8465-6C942B44D397}">
      <dgm:prSet/>
      <dgm:spPr/>
      <dgm:t>
        <a:bodyPr/>
        <a:lstStyle/>
        <a:p>
          <a:endParaRPr lang="en-US"/>
        </a:p>
      </dgm:t>
    </dgm:pt>
    <dgm:pt modelId="{D8945342-DFA6-4372-843E-BA6F47768633}" type="sibTrans" cxnId="{0F1E6110-AA94-4408-8465-6C942B44D397}">
      <dgm:prSet/>
      <dgm:spPr/>
      <dgm:t>
        <a:bodyPr/>
        <a:lstStyle/>
        <a:p>
          <a:endParaRPr lang="en-US"/>
        </a:p>
      </dgm:t>
    </dgm:pt>
    <dgm:pt modelId="{CC81C968-9DAA-4F32-8A6F-918CBC1D4F5D}">
      <dgm:prSet/>
      <dgm:spPr/>
      <dgm:t>
        <a:bodyPr/>
        <a:lstStyle/>
        <a:p>
          <a:r>
            <a:rPr lang="en-US"/>
            <a:t>blood vessels</a:t>
          </a:r>
        </a:p>
      </dgm:t>
    </dgm:pt>
    <dgm:pt modelId="{53A80C24-8790-443A-8A10-81EE252028E0}" type="parTrans" cxnId="{6893FDE4-2F11-4001-9DE8-9C72D403013E}">
      <dgm:prSet/>
      <dgm:spPr/>
      <dgm:t>
        <a:bodyPr/>
        <a:lstStyle/>
        <a:p>
          <a:endParaRPr lang="en-US"/>
        </a:p>
      </dgm:t>
    </dgm:pt>
    <dgm:pt modelId="{9AE7C57F-60A7-4F21-AA30-C41FFB9E20BB}" type="sibTrans" cxnId="{6893FDE4-2F11-4001-9DE8-9C72D403013E}">
      <dgm:prSet/>
      <dgm:spPr/>
      <dgm:t>
        <a:bodyPr/>
        <a:lstStyle/>
        <a:p>
          <a:endParaRPr lang="en-US"/>
        </a:p>
      </dgm:t>
    </dgm:pt>
    <dgm:pt modelId="{A32FA784-A07D-48F0-BE41-E07A6DE09EEB}">
      <dgm:prSet/>
      <dgm:spPr/>
      <dgm:t>
        <a:bodyPr/>
        <a:lstStyle/>
        <a:p>
          <a:r>
            <a:rPr lang="en-US"/>
            <a:t>blood volume.</a:t>
          </a:r>
        </a:p>
      </dgm:t>
    </dgm:pt>
    <dgm:pt modelId="{A0EE8B6F-4D8C-4CA3-9BC6-08B907A1DF90}" type="parTrans" cxnId="{9D3ECAE9-D44A-45A5-AB45-751A58980B3B}">
      <dgm:prSet/>
      <dgm:spPr/>
      <dgm:t>
        <a:bodyPr/>
        <a:lstStyle/>
        <a:p>
          <a:endParaRPr lang="en-US"/>
        </a:p>
      </dgm:t>
    </dgm:pt>
    <dgm:pt modelId="{7DE469A5-56A7-4892-84D9-90E3B4E6AF4E}" type="sibTrans" cxnId="{9D3ECAE9-D44A-45A5-AB45-751A58980B3B}">
      <dgm:prSet/>
      <dgm:spPr/>
      <dgm:t>
        <a:bodyPr/>
        <a:lstStyle/>
        <a:p>
          <a:endParaRPr lang="en-US"/>
        </a:p>
      </dgm:t>
    </dgm:pt>
    <dgm:pt modelId="{85B5C4E4-1910-4DF2-A771-C131268B4536}" type="pres">
      <dgm:prSet presAssocID="{07A0448C-AA87-4B9E-AED0-467212928C7D}" presName="root" presStyleCnt="0">
        <dgm:presLayoutVars>
          <dgm:dir/>
          <dgm:resizeHandles val="exact"/>
        </dgm:presLayoutVars>
      </dgm:prSet>
      <dgm:spPr/>
    </dgm:pt>
    <dgm:pt modelId="{A50BB3B7-8905-4B86-BD3D-DBBAD134487F}" type="pres">
      <dgm:prSet presAssocID="{C4950163-7570-43E3-8182-82642E25A39C}" presName="compNode" presStyleCnt="0"/>
      <dgm:spPr/>
    </dgm:pt>
    <dgm:pt modelId="{997D30DA-361A-4E51-893D-C5957499BBDE}" type="pres">
      <dgm:prSet presAssocID="{C4950163-7570-43E3-8182-82642E25A39C}" presName="bgRect" presStyleLbl="bgShp" presStyleIdx="0" presStyleCnt="4"/>
      <dgm:spPr/>
    </dgm:pt>
    <dgm:pt modelId="{2910EBC3-5085-4D1C-B262-0AC8ABE1E540}" type="pres">
      <dgm:prSet presAssocID="{C4950163-7570-43E3-8182-82642E25A3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V"/>
        </a:ext>
      </dgm:extLst>
    </dgm:pt>
    <dgm:pt modelId="{B01E121B-1772-45E2-A82D-C98F088F47AF}" type="pres">
      <dgm:prSet presAssocID="{C4950163-7570-43E3-8182-82642E25A39C}" presName="spaceRect" presStyleCnt="0"/>
      <dgm:spPr/>
    </dgm:pt>
    <dgm:pt modelId="{26A871BA-C83D-4F46-80C1-F9A049287DF1}" type="pres">
      <dgm:prSet presAssocID="{C4950163-7570-43E3-8182-82642E25A39C}" presName="parTx" presStyleLbl="revTx" presStyleIdx="0" presStyleCnt="4">
        <dgm:presLayoutVars>
          <dgm:chMax val="0"/>
          <dgm:chPref val="0"/>
        </dgm:presLayoutVars>
      </dgm:prSet>
      <dgm:spPr/>
    </dgm:pt>
    <dgm:pt modelId="{793A6728-6319-4E69-B996-9817FA822D20}" type="pres">
      <dgm:prSet presAssocID="{4DA58C8D-9725-4B7D-8997-6660D264547D}" presName="sibTrans" presStyleCnt="0"/>
      <dgm:spPr/>
    </dgm:pt>
    <dgm:pt modelId="{17CCDDC3-670E-4E8C-AB9D-BD638E7DE901}" type="pres">
      <dgm:prSet presAssocID="{ABD1099F-6A2A-453B-97EC-EC1BF5B84D57}" presName="compNode" presStyleCnt="0"/>
      <dgm:spPr/>
    </dgm:pt>
    <dgm:pt modelId="{2E820FCA-937F-447F-820D-542136CB57C9}" type="pres">
      <dgm:prSet presAssocID="{ABD1099F-6A2A-453B-97EC-EC1BF5B84D57}" presName="bgRect" presStyleLbl="bgShp" presStyleIdx="1" presStyleCnt="4"/>
      <dgm:spPr/>
    </dgm:pt>
    <dgm:pt modelId="{6E12DAFD-2293-46A1-90BF-F006FA893EF6}" type="pres">
      <dgm:prSet presAssocID="{ABD1099F-6A2A-453B-97EC-EC1BF5B84D5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
        </a:ext>
      </dgm:extLst>
    </dgm:pt>
    <dgm:pt modelId="{175EE637-2490-44F2-9ED6-F26E0DBCA1A2}" type="pres">
      <dgm:prSet presAssocID="{ABD1099F-6A2A-453B-97EC-EC1BF5B84D57}" presName="spaceRect" presStyleCnt="0"/>
      <dgm:spPr/>
    </dgm:pt>
    <dgm:pt modelId="{902D2225-A389-4222-B14C-1E2243C467DE}" type="pres">
      <dgm:prSet presAssocID="{ABD1099F-6A2A-453B-97EC-EC1BF5B84D57}" presName="parTx" presStyleLbl="revTx" presStyleIdx="1" presStyleCnt="4">
        <dgm:presLayoutVars>
          <dgm:chMax val="0"/>
          <dgm:chPref val="0"/>
        </dgm:presLayoutVars>
      </dgm:prSet>
      <dgm:spPr/>
    </dgm:pt>
    <dgm:pt modelId="{E00B897E-A836-4A79-AFE5-EAF227629CED}" type="pres">
      <dgm:prSet presAssocID="{D8945342-DFA6-4372-843E-BA6F47768633}" presName="sibTrans" presStyleCnt="0"/>
      <dgm:spPr/>
    </dgm:pt>
    <dgm:pt modelId="{52239463-0C8C-4B68-B979-869742FDBD7F}" type="pres">
      <dgm:prSet presAssocID="{CC81C968-9DAA-4F32-8A6F-918CBC1D4F5D}" presName="compNode" presStyleCnt="0"/>
      <dgm:spPr/>
    </dgm:pt>
    <dgm:pt modelId="{505A358F-6B22-4A17-A8D8-1CFDC1C78412}" type="pres">
      <dgm:prSet presAssocID="{CC81C968-9DAA-4F32-8A6F-918CBC1D4F5D}" presName="bgRect" presStyleLbl="bgShp" presStyleIdx="2" presStyleCnt="4"/>
      <dgm:spPr/>
    </dgm:pt>
    <dgm:pt modelId="{EB8E9093-5AFC-4974-966C-BE5CB23197AB}" type="pres">
      <dgm:prSet presAssocID="{CC81C968-9DAA-4F32-8A6F-918CBC1D4F5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ter"/>
        </a:ext>
      </dgm:extLst>
    </dgm:pt>
    <dgm:pt modelId="{9DB55E71-F3FB-407C-AA6B-8BA55EADD070}" type="pres">
      <dgm:prSet presAssocID="{CC81C968-9DAA-4F32-8A6F-918CBC1D4F5D}" presName="spaceRect" presStyleCnt="0"/>
      <dgm:spPr/>
    </dgm:pt>
    <dgm:pt modelId="{BB895EB5-3B44-43B8-A3DF-8ED01789F4E1}" type="pres">
      <dgm:prSet presAssocID="{CC81C968-9DAA-4F32-8A6F-918CBC1D4F5D}" presName="parTx" presStyleLbl="revTx" presStyleIdx="2" presStyleCnt="4">
        <dgm:presLayoutVars>
          <dgm:chMax val="0"/>
          <dgm:chPref val="0"/>
        </dgm:presLayoutVars>
      </dgm:prSet>
      <dgm:spPr/>
    </dgm:pt>
    <dgm:pt modelId="{8CF00E82-5B8C-4F9A-8F6A-18894591FDE8}" type="pres">
      <dgm:prSet presAssocID="{9AE7C57F-60A7-4F21-AA30-C41FFB9E20BB}" presName="sibTrans" presStyleCnt="0"/>
      <dgm:spPr/>
    </dgm:pt>
    <dgm:pt modelId="{AA755CE3-960E-41BA-8869-D2AE7BC9F1CB}" type="pres">
      <dgm:prSet presAssocID="{A32FA784-A07D-48F0-BE41-E07A6DE09EEB}" presName="compNode" presStyleCnt="0"/>
      <dgm:spPr/>
    </dgm:pt>
    <dgm:pt modelId="{7C9B692A-3785-4852-BCD5-CB0792BC36A8}" type="pres">
      <dgm:prSet presAssocID="{A32FA784-A07D-48F0-BE41-E07A6DE09EEB}" presName="bgRect" presStyleLbl="bgShp" presStyleIdx="3" presStyleCnt="4"/>
      <dgm:spPr/>
    </dgm:pt>
    <dgm:pt modelId="{8A8A0BF3-3447-421D-94CD-F91EB299CE1C}" type="pres">
      <dgm:prSet presAssocID="{A32FA784-A07D-48F0-BE41-E07A6DE09EE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idney"/>
        </a:ext>
      </dgm:extLst>
    </dgm:pt>
    <dgm:pt modelId="{AA816A9C-92F0-4CA3-A0F1-00C1787126CB}" type="pres">
      <dgm:prSet presAssocID="{A32FA784-A07D-48F0-BE41-E07A6DE09EEB}" presName="spaceRect" presStyleCnt="0"/>
      <dgm:spPr/>
    </dgm:pt>
    <dgm:pt modelId="{C0DA90C4-CBD8-467E-AF99-525A8A397205}" type="pres">
      <dgm:prSet presAssocID="{A32FA784-A07D-48F0-BE41-E07A6DE09EEB}" presName="parTx" presStyleLbl="revTx" presStyleIdx="3" presStyleCnt="4">
        <dgm:presLayoutVars>
          <dgm:chMax val="0"/>
          <dgm:chPref val="0"/>
        </dgm:presLayoutVars>
      </dgm:prSet>
      <dgm:spPr/>
    </dgm:pt>
  </dgm:ptLst>
  <dgm:cxnLst>
    <dgm:cxn modelId="{0F1E6110-AA94-4408-8465-6C942B44D397}" srcId="{07A0448C-AA87-4B9E-AED0-467212928C7D}" destId="{ABD1099F-6A2A-453B-97EC-EC1BF5B84D57}" srcOrd="1" destOrd="0" parTransId="{AB845711-D351-4405-8225-204C28422ECE}" sibTransId="{D8945342-DFA6-4372-843E-BA6F47768633}"/>
    <dgm:cxn modelId="{C2126D61-A606-45FA-95D8-059A06603B11}" srcId="{07A0448C-AA87-4B9E-AED0-467212928C7D}" destId="{C4950163-7570-43E3-8182-82642E25A39C}" srcOrd="0" destOrd="0" parTransId="{66774DA6-7E21-494E-BC12-A9EF9ACB18ED}" sibTransId="{4DA58C8D-9725-4B7D-8997-6660D264547D}"/>
    <dgm:cxn modelId="{8E960D67-1161-4EA4-9DB6-C6F43839D343}" type="presOf" srcId="{A32FA784-A07D-48F0-BE41-E07A6DE09EEB}" destId="{C0DA90C4-CBD8-467E-AF99-525A8A397205}" srcOrd="0" destOrd="0" presId="urn:microsoft.com/office/officeart/2018/2/layout/IconVerticalSolidList"/>
    <dgm:cxn modelId="{ABC8B695-01A6-4321-8687-D3FC2FE0F931}" type="presOf" srcId="{07A0448C-AA87-4B9E-AED0-467212928C7D}" destId="{85B5C4E4-1910-4DF2-A771-C131268B4536}" srcOrd="0" destOrd="0" presId="urn:microsoft.com/office/officeart/2018/2/layout/IconVerticalSolidList"/>
    <dgm:cxn modelId="{53B9B5B7-3264-4C12-B185-7DE22B7AA2C7}" type="presOf" srcId="{CC81C968-9DAA-4F32-8A6F-918CBC1D4F5D}" destId="{BB895EB5-3B44-43B8-A3DF-8ED01789F4E1}" srcOrd="0" destOrd="0" presId="urn:microsoft.com/office/officeart/2018/2/layout/IconVerticalSolidList"/>
    <dgm:cxn modelId="{12404CBE-00AA-4B69-83F6-646B96123C97}" type="presOf" srcId="{C4950163-7570-43E3-8182-82642E25A39C}" destId="{26A871BA-C83D-4F46-80C1-F9A049287DF1}" srcOrd="0" destOrd="0" presId="urn:microsoft.com/office/officeart/2018/2/layout/IconVerticalSolidList"/>
    <dgm:cxn modelId="{6893FDE4-2F11-4001-9DE8-9C72D403013E}" srcId="{07A0448C-AA87-4B9E-AED0-467212928C7D}" destId="{CC81C968-9DAA-4F32-8A6F-918CBC1D4F5D}" srcOrd="2" destOrd="0" parTransId="{53A80C24-8790-443A-8A10-81EE252028E0}" sibTransId="{9AE7C57F-60A7-4F21-AA30-C41FFB9E20BB}"/>
    <dgm:cxn modelId="{789DE0E5-EE13-4BBA-BFB2-441E4ED0A2D9}" type="presOf" srcId="{ABD1099F-6A2A-453B-97EC-EC1BF5B84D57}" destId="{902D2225-A389-4222-B14C-1E2243C467DE}" srcOrd="0" destOrd="0" presId="urn:microsoft.com/office/officeart/2018/2/layout/IconVerticalSolidList"/>
    <dgm:cxn modelId="{9D3ECAE9-D44A-45A5-AB45-751A58980B3B}" srcId="{07A0448C-AA87-4B9E-AED0-467212928C7D}" destId="{A32FA784-A07D-48F0-BE41-E07A6DE09EEB}" srcOrd="3" destOrd="0" parTransId="{A0EE8B6F-4D8C-4CA3-9BC6-08B907A1DF90}" sibTransId="{7DE469A5-56A7-4892-84D9-90E3B4E6AF4E}"/>
    <dgm:cxn modelId="{E555C3B6-F48D-475C-96D1-DAC66D5DAE21}" type="presParOf" srcId="{85B5C4E4-1910-4DF2-A771-C131268B4536}" destId="{A50BB3B7-8905-4B86-BD3D-DBBAD134487F}" srcOrd="0" destOrd="0" presId="urn:microsoft.com/office/officeart/2018/2/layout/IconVerticalSolidList"/>
    <dgm:cxn modelId="{EFE73CA1-88D0-45E2-8887-8D15F778F548}" type="presParOf" srcId="{A50BB3B7-8905-4B86-BD3D-DBBAD134487F}" destId="{997D30DA-361A-4E51-893D-C5957499BBDE}" srcOrd="0" destOrd="0" presId="urn:microsoft.com/office/officeart/2018/2/layout/IconVerticalSolidList"/>
    <dgm:cxn modelId="{10F52955-3693-4FDB-BA50-AA0354EE4C9C}" type="presParOf" srcId="{A50BB3B7-8905-4B86-BD3D-DBBAD134487F}" destId="{2910EBC3-5085-4D1C-B262-0AC8ABE1E540}" srcOrd="1" destOrd="0" presId="urn:microsoft.com/office/officeart/2018/2/layout/IconVerticalSolidList"/>
    <dgm:cxn modelId="{0DB966F6-2152-4471-9773-FEDD257269D2}" type="presParOf" srcId="{A50BB3B7-8905-4B86-BD3D-DBBAD134487F}" destId="{B01E121B-1772-45E2-A82D-C98F088F47AF}" srcOrd="2" destOrd="0" presId="urn:microsoft.com/office/officeart/2018/2/layout/IconVerticalSolidList"/>
    <dgm:cxn modelId="{C3D482B6-E351-4826-BFCF-F16202151269}" type="presParOf" srcId="{A50BB3B7-8905-4B86-BD3D-DBBAD134487F}" destId="{26A871BA-C83D-4F46-80C1-F9A049287DF1}" srcOrd="3" destOrd="0" presId="urn:microsoft.com/office/officeart/2018/2/layout/IconVerticalSolidList"/>
    <dgm:cxn modelId="{B69215CA-6A62-4FE7-8505-D1A2DA62F2E4}" type="presParOf" srcId="{85B5C4E4-1910-4DF2-A771-C131268B4536}" destId="{793A6728-6319-4E69-B996-9817FA822D20}" srcOrd="1" destOrd="0" presId="urn:microsoft.com/office/officeart/2018/2/layout/IconVerticalSolidList"/>
    <dgm:cxn modelId="{AF6EA727-6F2D-481A-B8B5-B09F46EA43CE}" type="presParOf" srcId="{85B5C4E4-1910-4DF2-A771-C131268B4536}" destId="{17CCDDC3-670E-4E8C-AB9D-BD638E7DE901}" srcOrd="2" destOrd="0" presId="urn:microsoft.com/office/officeart/2018/2/layout/IconVerticalSolidList"/>
    <dgm:cxn modelId="{12B07F1B-4BD7-40EC-A495-67283AB55AC0}" type="presParOf" srcId="{17CCDDC3-670E-4E8C-AB9D-BD638E7DE901}" destId="{2E820FCA-937F-447F-820D-542136CB57C9}" srcOrd="0" destOrd="0" presId="urn:microsoft.com/office/officeart/2018/2/layout/IconVerticalSolidList"/>
    <dgm:cxn modelId="{C5357F3F-2AA3-4F35-BCD4-1AC82310CE2E}" type="presParOf" srcId="{17CCDDC3-670E-4E8C-AB9D-BD638E7DE901}" destId="{6E12DAFD-2293-46A1-90BF-F006FA893EF6}" srcOrd="1" destOrd="0" presId="urn:microsoft.com/office/officeart/2018/2/layout/IconVerticalSolidList"/>
    <dgm:cxn modelId="{2AB80EAD-B150-40BC-89F0-8BC71E379377}" type="presParOf" srcId="{17CCDDC3-670E-4E8C-AB9D-BD638E7DE901}" destId="{175EE637-2490-44F2-9ED6-F26E0DBCA1A2}" srcOrd="2" destOrd="0" presId="urn:microsoft.com/office/officeart/2018/2/layout/IconVerticalSolidList"/>
    <dgm:cxn modelId="{37060551-7CE2-4A5C-990A-2A9F5A961BE8}" type="presParOf" srcId="{17CCDDC3-670E-4E8C-AB9D-BD638E7DE901}" destId="{902D2225-A389-4222-B14C-1E2243C467DE}" srcOrd="3" destOrd="0" presId="urn:microsoft.com/office/officeart/2018/2/layout/IconVerticalSolidList"/>
    <dgm:cxn modelId="{6FF0EA39-234F-4A7E-A274-A30D876AE016}" type="presParOf" srcId="{85B5C4E4-1910-4DF2-A771-C131268B4536}" destId="{E00B897E-A836-4A79-AFE5-EAF227629CED}" srcOrd="3" destOrd="0" presId="urn:microsoft.com/office/officeart/2018/2/layout/IconVerticalSolidList"/>
    <dgm:cxn modelId="{78555CF1-D9EF-4ED3-BC08-BFF7786E8E39}" type="presParOf" srcId="{85B5C4E4-1910-4DF2-A771-C131268B4536}" destId="{52239463-0C8C-4B68-B979-869742FDBD7F}" srcOrd="4" destOrd="0" presId="urn:microsoft.com/office/officeart/2018/2/layout/IconVerticalSolidList"/>
    <dgm:cxn modelId="{DFD9BCD0-CFC2-496C-A456-49003CA6E1B7}" type="presParOf" srcId="{52239463-0C8C-4B68-B979-869742FDBD7F}" destId="{505A358F-6B22-4A17-A8D8-1CFDC1C78412}" srcOrd="0" destOrd="0" presId="urn:microsoft.com/office/officeart/2018/2/layout/IconVerticalSolidList"/>
    <dgm:cxn modelId="{28EA8263-F337-4DD2-88F3-9AD3C29752B3}" type="presParOf" srcId="{52239463-0C8C-4B68-B979-869742FDBD7F}" destId="{EB8E9093-5AFC-4974-966C-BE5CB23197AB}" srcOrd="1" destOrd="0" presId="urn:microsoft.com/office/officeart/2018/2/layout/IconVerticalSolidList"/>
    <dgm:cxn modelId="{3194D7D6-803B-42EB-991E-4CEEBCDD60C6}" type="presParOf" srcId="{52239463-0C8C-4B68-B979-869742FDBD7F}" destId="{9DB55E71-F3FB-407C-AA6B-8BA55EADD070}" srcOrd="2" destOrd="0" presId="urn:microsoft.com/office/officeart/2018/2/layout/IconVerticalSolidList"/>
    <dgm:cxn modelId="{7832BD96-B5F0-4C55-A620-117D1C1072F3}" type="presParOf" srcId="{52239463-0C8C-4B68-B979-869742FDBD7F}" destId="{BB895EB5-3B44-43B8-A3DF-8ED01789F4E1}" srcOrd="3" destOrd="0" presId="urn:microsoft.com/office/officeart/2018/2/layout/IconVerticalSolidList"/>
    <dgm:cxn modelId="{9BD13CDB-A5BB-453A-A131-D80A77A72CF2}" type="presParOf" srcId="{85B5C4E4-1910-4DF2-A771-C131268B4536}" destId="{8CF00E82-5B8C-4F9A-8F6A-18894591FDE8}" srcOrd="5" destOrd="0" presId="urn:microsoft.com/office/officeart/2018/2/layout/IconVerticalSolidList"/>
    <dgm:cxn modelId="{C552D061-C5D9-427F-83ED-2B6CC8CF27DD}" type="presParOf" srcId="{85B5C4E4-1910-4DF2-A771-C131268B4536}" destId="{AA755CE3-960E-41BA-8869-D2AE7BC9F1CB}" srcOrd="6" destOrd="0" presId="urn:microsoft.com/office/officeart/2018/2/layout/IconVerticalSolidList"/>
    <dgm:cxn modelId="{925ED981-B066-4885-9A71-BD0007FC0EBC}" type="presParOf" srcId="{AA755CE3-960E-41BA-8869-D2AE7BC9F1CB}" destId="{7C9B692A-3785-4852-BCD5-CB0792BC36A8}" srcOrd="0" destOrd="0" presId="urn:microsoft.com/office/officeart/2018/2/layout/IconVerticalSolidList"/>
    <dgm:cxn modelId="{400C83FC-C1DD-49B7-97B4-7D9269AB2AD4}" type="presParOf" srcId="{AA755CE3-960E-41BA-8869-D2AE7BC9F1CB}" destId="{8A8A0BF3-3447-421D-94CD-F91EB299CE1C}" srcOrd="1" destOrd="0" presId="urn:microsoft.com/office/officeart/2018/2/layout/IconVerticalSolidList"/>
    <dgm:cxn modelId="{BE07C86E-8C1D-4B54-AF86-88E72796F2A9}" type="presParOf" srcId="{AA755CE3-960E-41BA-8869-D2AE7BC9F1CB}" destId="{AA816A9C-92F0-4CA3-A0F1-00C1787126CB}" srcOrd="2" destOrd="0" presId="urn:microsoft.com/office/officeart/2018/2/layout/IconVerticalSolidList"/>
    <dgm:cxn modelId="{DC483983-E91A-420A-BFC2-E5286D8321AC}" type="presParOf" srcId="{AA755CE3-960E-41BA-8869-D2AE7BC9F1CB}" destId="{C0DA90C4-CBD8-467E-AF99-525A8A3972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76F990-D84A-49C3-8DA8-30C6B9BD460D}"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6D5B1D2-0986-4F49-880B-B7E065E71A6C}">
      <dgm:prSet/>
      <dgm:spPr/>
      <dgm:t>
        <a:bodyPr/>
        <a:lstStyle/>
        <a:p>
          <a:r>
            <a:rPr lang="en-US"/>
            <a:t>Risk Factors:</a:t>
          </a:r>
        </a:p>
      </dgm:t>
    </dgm:pt>
    <dgm:pt modelId="{645D27B7-0A7E-493C-837F-90A0BD933C25}" type="parTrans" cxnId="{B3DAF204-2AC9-424E-B3A3-F65ED41E85FF}">
      <dgm:prSet/>
      <dgm:spPr/>
      <dgm:t>
        <a:bodyPr/>
        <a:lstStyle/>
        <a:p>
          <a:endParaRPr lang="en-US"/>
        </a:p>
      </dgm:t>
    </dgm:pt>
    <dgm:pt modelId="{EA988F5C-946C-463E-959A-01EE061FF8D3}" type="sibTrans" cxnId="{B3DAF204-2AC9-424E-B3A3-F65ED41E85FF}">
      <dgm:prSet/>
      <dgm:spPr/>
      <dgm:t>
        <a:bodyPr/>
        <a:lstStyle/>
        <a:p>
          <a:endParaRPr lang="en-US"/>
        </a:p>
      </dgm:t>
    </dgm:pt>
    <dgm:pt modelId="{0DFC39A1-6009-4C47-9C94-97782074DF5B}">
      <dgm:prSet/>
      <dgm:spPr/>
      <dgm:t>
        <a:bodyPr/>
        <a:lstStyle/>
        <a:p>
          <a:r>
            <a:rPr lang="en-US"/>
            <a:t>age </a:t>
          </a:r>
        </a:p>
      </dgm:t>
    </dgm:pt>
    <dgm:pt modelId="{B4D433BD-1869-4B6D-B3A6-EA5F6DDB7029}" type="parTrans" cxnId="{B9E97D9C-4F39-4F97-B8E0-B3D5B3BD231C}">
      <dgm:prSet/>
      <dgm:spPr/>
      <dgm:t>
        <a:bodyPr/>
        <a:lstStyle/>
        <a:p>
          <a:endParaRPr lang="en-US"/>
        </a:p>
      </dgm:t>
    </dgm:pt>
    <dgm:pt modelId="{C41D6DF3-4384-455B-9655-5726B1CB1255}" type="sibTrans" cxnId="{B9E97D9C-4F39-4F97-B8E0-B3D5B3BD231C}">
      <dgm:prSet/>
      <dgm:spPr/>
      <dgm:t>
        <a:bodyPr/>
        <a:lstStyle/>
        <a:p>
          <a:endParaRPr lang="en-US"/>
        </a:p>
      </dgm:t>
    </dgm:pt>
    <dgm:pt modelId="{3D595F36-6898-43B4-8ED1-F82216F65780}">
      <dgm:prSet/>
      <dgm:spPr/>
      <dgm:t>
        <a:bodyPr/>
        <a:lstStyle/>
        <a:p>
          <a:r>
            <a:rPr lang="en-US"/>
            <a:t>genetic factors</a:t>
          </a:r>
        </a:p>
      </dgm:t>
    </dgm:pt>
    <dgm:pt modelId="{F5329843-689A-4898-9C8C-49C52571029A}" type="parTrans" cxnId="{624838E8-BEBD-4206-824E-2C007890DB76}">
      <dgm:prSet/>
      <dgm:spPr/>
      <dgm:t>
        <a:bodyPr/>
        <a:lstStyle/>
        <a:p>
          <a:endParaRPr lang="en-US"/>
        </a:p>
      </dgm:t>
    </dgm:pt>
    <dgm:pt modelId="{B0D92204-0BDF-43F5-9F28-04D2A85DE667}" type="sibTrans" cxnId="{624838E8-BEBD-4206-824E-2C007890DB76}">
      <dgm:prSet/>
      <dgm:spPr/>
      <dgm:t>
        <a:bodyPr/>
        <a:lstStyle/>
        <a:p>
          <a:endParaRPr lang="en-US"/>
        </a:p>
      </dgm:t>
    </dgm:pt>
    <dgm:pt modelId="{82E5732D-B164-46F7-A897-55206FD66FB3}">
      <dgm:prSet/>
      <dgm:spPr/>
      <dgm:t>
        <a:bodyPr/>
        <a:lstStyle/>
        <a:p>
          <a:r>
            <a:rPr lang="en-US"/>
            <a:t>environmental factors</a:t>
          </a:r>
        </a:p>
      </dgm:t>
    </dgm:pt>
    <dgm:pt modelId="{88261851-13E5-4FC9-A456-E2D56C580AE5}" type="parTrans" cxnId="{FC40A538-329B-4BD4-8CF5-AB77DBB69A7A}">
      <dgm:prSet/>
      <dgm:spPr/>
      <dgm:t>
        <a:bodyPr/>
        <a:lstStyle/>
        <a:p>
          <a:endParaRPr lang="en-US"/>
        </a:p>
      </dgm:t>
    </dgm:pt>
    <dgm:pt modelId="{8A97E616-5197-4DF8-9D91-D4F140320C91}" type="sibTrans" cxnId="{FC40A538-329B-4BD4-8CF5-AB77DBB69A7A}">
      <dgm:prSet/>
      <dgm:spPr/>
      <dgm:t>
        <a:bodyPr/>
        <a:lstStyle/>
        <a:p>
          <a:endParaRPr lang="en-US"/>
        </a:p>
      </dgm:t>
    </dgm:pt>
    <dgm:pt modelId="{AD83A7CA-880F-4576-B543-6698C35E3AFD}">
      <dgm:prSet/>
      <dgm:spPr/>
      <dgm:t>
        <a:bodyPr/>
        <a:lstStyle/>
        <a:p>
          <a:r>
            <a:rPr lang="en-US"/>
            <a:t>unhealthy lifestyles</a:t>
          </a:r>
        </a:p>
      </dgm:t>
    </dgm:pt>
    <dgm:pt modelId="{ACB8BDFD-C44F-42F1-8528-AF72C8D64D61}" type="parTrans" cxnId="{415BD2C1-353D-436A-8612-8EF88124B4BF}">
      <dgm:prSet/>
      <dgm:spPr/>
      <dgm:t>
        <a:bodyPr/>
        <a:lstStyle/>
        <a:p>
          <a:endParaRPr lang="en-US"/>
        </a:p>
      </dgm:t>
    </dgm:pt>
    <dgm:pt modelId="{A127B82A-A127-4605-A133-1C850C2AB89A}" type="sibTrans" cxnId="{415BD2C1-353D-436A-8612-8EF88124B4BF}">
      <dgm:prSet/>
      <dgm:spPr/>
      <dgm:t>
        <a:bodyPr/>
        <a:lstStyle/>
        <a:p>
          <a:endParaRPr lang="en-US"/>
        </a:p>
      </dgm:t>
    </dgm:pt>
    <dgm:pt modelId="{F3C1C2C3-CCA4-4B51-9E3D-9A27B519CF2C}" type="pres">
      <dgm:prSet presAssocID="{9076F990-D84A-49C3-8DA8-30C6B9BD460D}" presName="root" presStyleCnt="0">
        <dgm:presLayoutVars>
          <dgm:dir/>
          <dgm:resizeHandles val="exact"/>
        </dgm:presLayoutVars>
      </dgm:prSet>
      <dgm:spPr/>
    </dgm:pt>
    <dgm:pt modelId="{2383A727-D015-4F26-A552-7DA65836448C}" type="pres">
      <dgm:prSet presAssocID="{A6D5B1D2-0986-4F49-880B-B7E065E71A6C}" presName="compNode" presStyleCnt="0"/>
      <dgm:spPr/>
    </dgm:pt>
    <dgm:pt modelId="{F4263200-9061-4DB3-A90C-8499542EEF44}" type="pres">
      <dgm:prSet presAssocID="{A6D5B1D2-0986-4F49-880B-B7E065E71A6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lippery"/>
        </a:ext>
      </dgm:extLst>
    </dgm:pt>
    <dgm:pt modelId="{1C1FB1E7-0E82-4734-8A92-1EB9501D4C7A}" type="pres">
      <dgm:prSet presAssocID="{A6D5B1D2-0986-4F49-880B-B7E065E71A6C}" presName="spaceRect" presStyleCnt="0"/>
      <dgm:spPr/>
    </dgm:pt>
    <dgm:pt modelId="{44261FE2-8294-4ADC-BEF7-7E916CD22F11}" type="pres">
      <dgm:prSet presAssocID="{A6D5B1D2-0986-4F49-880B-B7E065E71A6C}" presName="textRect" presStyleLbl="revTx" presStyleIdx="0" presStyleCnt="5">
        <dgm:presLayoutVars>
          <dgm:chMax val="1"/>
          <dgm:chPref val="1"/>
        </dgm:presLayoutVars>
      </dgm:prSet>
      <dgm:spPr/>
    </dgm:pt>
    <dgm:pt modelId="{0DA51510-EDBC-4B31-AEC0-873ECA429B1D}" type="pres">
      <dgm:prSet presAssocID="{EA988F5C-946C-463E-959A-01EE061FF8D3}" presName="sibTrans" presStyleCnt="0"/>
      <dgm:spPr/>
    </dgm:pt>
    <dgm:pt modelId="{7B193D7F-714C-4DA1-A316-5CDF4645D6AD}" type="pres">
      <dgm:prSet presAssocID="{0DFC39A1-6009-4C47-9C94-97782074DF5B}" presName="compNode" presStyleCnt="0"/>
      <dgm:spPr/>
    </dgm:pt>
    <dgm:pt modelId="{6E41FD2B-73C3-4E24-A19E-1B8ADBEA12C3}" type="pres">
      <dgm:prSet presAssocID="{0DFC39A1-6009-4C47-9C94-97782074DF5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Cane"/>
        </a:ext>
      </dgm:extLst>
    </dgm:pt>
    <dgm:pt modelId="{2DF2E617-D5CB-4E05-8D68-C36DEB850AED}" type="pres">
      <dgm:prSet presAssocID="{0DFC39A1-6009-4C47-9C94-97782074DF5B}" presName="spaceRect" presStyleCnt="0"/>
      <dgm:spPr/>
    </dgm:pt>
    <dgm:pt modelId="{6AFE8641-3928-4401-9E2F-990A56F5A6A1}" type="pres">
      <dgm:prSet presAssocID="{0DFC39A1-6009-4C47-9C94-97782074DF5B}" presName="textRect" presStyleLbl="revTx" presStyleIdx="1" presStyleCnt="5">
        <dgm:presLayoutVars>
          <dgm:chMax val="1"/>
          <dgm:chPref val="1"/>
        </dgm:presLayoutVars>
      </dgm:prSet>
      <dgm:spPr/>
    </dgm:pt>
    <dgm:pt modelId="{EC3D9F52-41D5-4C86-9088-55C356DB3841}" type="pres">
      <dgm:prSet presAssocID="{C41D6DF3-4384-455B-9655-5726B1CB1255}" presName="sibTrans" presStyleCnt="0"/>
      <dgm:spPr/>
    </dgm:pt>
    <dgm:pt modelId="{9A640140-DF3B-47BF-BD41-1CFFED6D4817}" type="pres">
      <dgm:prSet presAssocID="{3D595F36-6898-43B4-8ED1-F82216F65780}" presName="compNode" presStyleCnt="0"/>
      <dgm:spPr/>
    </dgm:pt>
    <dgm:pt modelId="{AF852098-EA09-4F2A-8EF7-AEB76F25646E}" type="pres">
      <dgm:prSet presAssocID="{3D595F36-6898-43B4-8ED1-F82216F6578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NA"/>
        </a:ext>
      </dgm:extLst>
    </dgm:pt>
    <dgm:pt modelId="{B415C192-7224-4216-9408-F4FD7DA7AF6A}" type="pres">
      <dgm:prSet presAssocID="{3D595F36-6898-43B4-8ED1-F82216F65780}" presName="spaceRect" presStyleCnt="0"/>
      <dgm:spPr/>
    </dgm:pt>
    <dgm:pt modelId="{7F98FE60-9380-422A-8193-6ADC4A886A21}" type="pres">
      <dgm:prSet presAssocID="{3D595F36-6898-43B4-8ED1-F82216F65780}" presName="textRect" presStyleLbl="revTx" presStyleIdx="2" presStyleCnt="5">
        <dgm:presLayoutVars>
          <dgm:chMax val="1"/>
          <dgm:chPref val="1"/>
        </dgm:presLayoutVars>
      </dgm:prSet>
      <dgm:spPr/>
    </dgm:pt>
    <dgm:pt modelId="{61080171-D95E-45DA-AA77-1E6851FA9814}" type="pres">
      <dgm:prSet presAssocID="{B0D92204-0BDF-43F5-9F28-04D2A85DE667}" presName="sibTrans" presStyleCnt="0"/>
      <dgm:spPr/>
    </dgm:pt>
    <dgm:pt modelId="{8F6E029D-1667-4BE8-AC6E-D734C9358D76}" type="pres">
      <dgm:prSet presAssocID="{82E5732D-B164-46F7-A897-55206FD66FB3}" presName="compNode" presStyleCnt="0"/>
      <dgm:spPr/>
    </dgm:pt>
    <dgm:pt modelId="{EF885CB0-869A-4C0B-839E-0E570EC257E8}" type="pres">
      <dgm:prSet presAssocID="{82E5732D-B164-46F7-A897-55206FD66FB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B8667870-D308-4CE6-BD18-F3D8B9818A55}" type="pres">
      <dgm:prSet presAssocID="{82E5732D-B164-46F7-A897-55206FD66FB3}" presName="spaceRect" presStyleCnt="0"/>
      <dgm:spPr/>
    </dgm:pt>
    <dgm:pt modelId="{04EF2C53-169C-4A76-A780-E3BED7DEB8E2}" type="pres">
      <dgm:prSet presAssocID="{82E5732D-B164-46F7-A897-55206FD66FB3}" presName="textRect" presStyleLbl="revTx" presStyleIdx="3" presStyleCnt="5">
        <dgm:presLayoutVars>
          <dgm:chMax val="1"/>
          <dgm:chPref val="1"/>
        </dgm:presLayoutVars>
      </dgm:prSet>
      <dgm:spPr/>
    </dgm:pt>
    <dgm:pt modelId="{D1EC089C-F24A-4B6F-B1AD-2F2136CA303B}" type="pres">
      <dgm:prSet presAssocID="{8A97E616-5197-4DF8-9D91-D4F140320C91}" presName="sibTrans" presStyleCnt="0"/>
      <dgm:spPr/>
    </dgm:pt>
    <dgm:pt modelId="{650ED684-F4F5-4B0A-AB1E-D5D3EB82493E}" type="pres">
      <dgm:prSet presAssocID="{AD83A7CA-880F-4576-B543-6698C35E3AFD}" presName="compNode" presStyleCnt="0"/>
      <dgm:spPr/>
    </dgm:pt>
    <dgm:pt modelId="{5ED7BA76-8EA3-4CE4-8418-9389BA7F3D9A}" type="pres">
      <dgm:prSet presAssocID="{AD83A7CA-880F-4576-B543-6698C35E3AF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rger and Drink"/>
        </a:ext>
      </dgm:extLst>
    </dgm:pt>
    <dgm:pt modelId="{1EEBA4D4-CD0A-43C8-A9B9-F515A62AD19B}" type="pres">
      <dgm:prSet presAssocID="{AD83A7CA-880F-4576-B543-6698C35E3AFD}" presName="spaceRect" presStyleCnt="0"/>
      <dgm:spPr/>
    </dgm:pt>
    <dgm:pt modelId="{918BBD11-3516-4396-A493-CC1233C46F80}" type="pres">
      <dgm:prSet presAssocID="{AD83A7CA-880F-4576-B543-6698C35E3AFD}" presName="textRect" presStyleLbl="revTx" presStyleIdx="4" presStyleCnt="5">
        <dgm:presLayoutVars>
          <dgm:chMax val="1"/>
          <dgm:chPref val="1"/>
        </dgm:presLayoutVars>
      </dgm:prSet>
      <dgm:spPr/>
    </dgm:pt>
  </dgm:ptLst>
  <dgm:cxnLst>
    <dgm:cxn modelId="{B3DAF204-2AC9-424E-B3A3-F65ED41E85FF}" srcId="{9076F990-D84A-49C3-8DA8-30C6B9BD460D}" destId="{A6D5B1D2-0986-4F49-880B-B7E065E71A6C}" srcOrd="0" destOrd="0" parTransId="{645D27B7-0A7E-493C-837F-90A0BD933C25}" sibTransId="{EA988F5C-946C-463E-959A-01EE061FF8D3}"/>
    <dgm:cxn modelId="{FC40A538-329B-4BD4-8CF5-AB77DBB69A7A}" srcId="{9076F990-D84A-49C3-8DA8-30C6B9BD460D}" destId="{82E5732D-B164-46F7-A897-55206FD66FB3}" srcOrd="3" destOrd="0" parTransId="{88261851-13E5-4FC9-A456-E2D56C580AE5}" sibTransId="{8A97E616-5197-4DF8-9D91-D4F140320C91}"/>
    <dgm:cxn modelId="{C2D9C054-C8F4-4BCB-80EA-560E6C7A0957}" type="presOf" srcId="{A6D5B1D2-0986-4F49-880B-B7E065E71A6C}" destId="{44261FE2-8294-4ADC-BEF7-7E916CD22F11}" srcOrd="0" destOrd="0" presId="urn:microsoft.com/office/officeart/2018/2/layout/IconLabelList"/>
    <dgm:cxn modelId="{B1A45F64-8B98-49B5-A23F-BCBFA03CF8EB}" type="presOf" srcId="{3D595F36-6898-43B4-8ED1-F82216F65780}" destId="{7F98FE60-9380-422A-8193-6ADC4A886A21}" srcOrd="0" destOrd="0" presId="urn:microsoft.com/office/officeart/2018/2/layout/IconLabelList"/>
    <dgm:cxn modelId="{985FA794-751A-43BD-8707-CBE0A5362496}" type="presOf" srcId="{82E5732D-B164-46F7-A897-55206FD66FB3}" destId="{04EF2C53-169C-4A76-A780-E3BED7DEB8E2}" srcOrd="0" destOrd="0" presId="urn:microsoft.com/office/officeart/2018/2/layout/IconLabelList"/>
    <dgm:cxn modelId="{B9E97D9C-4F39-4F97-B8E0-B3D5B3BD231C}" srcId="{9076F990-D84A-49C3-8DA8-30C6B9BD460D}" destId="{0DFC39A1-6009-4C47-9C94-97782074DF5B}" srcOrd="1" destOrd="0" parTransId="{B4D433BD-1869-4B6D-B3A6-EA5F6DDB7029}" sibTransId="{C41D6DF3-4384-455B-9655-5726B1CB1255}"/>
    <dgm:cxn modelId="{0B9C7AA0-EF6A-4A39-A57F-7013CFE1EE85}" type="presOf" srcId="{AD83A7CA-880F-4576-B543-6698C35E3AFD}" destId="{918BBD11-3516-4396-A493-CC1233C46F80}" srcOrd="0" destOrd="0" presId="urn:microsoft.com/office/officeart/2018/2/layout/IconLabelList"/>
    <dgm:cxn modelId="{4F3402A3-82B9-44B2-B427-35368E5261D4}" type="presOf" srcId="{0DFC39A1-6009-4C47-9C94-97782074DF5B}" destId="{6AFE8641-3928-4401-9E2F-990A56F5A6A1}" srcOrd="0" destOrd="0" presId="urn:microsoft.com/office/officeart/2018/2/layout/IconLabelList"/>
    <dgm:cxn modelId="{415BD2C1-353D-436A-8612-8EF88124B4BF}" srcId="{9076F990-D84A-49C3-8DA8-30C6B9BD460D}" destId="{AD83A7CA-880F-4576-B543-6698C35E3AFD}" srcOrd="4" destOrd="0" parTransId="{ACB8BDFD-C44F-42F1-8528-AF72C8D64D61}" sibTransId="{A127B82A-A127-4605-A133-1C850C2AB89A}"/>
    <dgm:cxn modelId="{E3D9A9E3-F008-4893-A07E-1447823A3014}" type="presOf" srcId="{9076F990-D84A-49C3-8DA8-30C6B9BD460D}" destId="{F3C1C2C3-CCA4-4B51-9E3D-9A27B519CF2C}" srcOrd="0" destOrd="0" presId="urn:microsoft.com/office/officeart/2018/2/layout/IconLabelList"/>
    <dgm:cxn modelId="{624838E8-BEBD-4206-824E-2C007890DB76}" srcId="{9076F990-D84A-49C3-8DA8-30C6B9BD460D}" destId="{3D595F36-6898-43B4-8ED1-F82216F65780}" srcOrd="2" destOrd="0" parTransId="{F5329843-689A-4898-9C8C-49C52571029A}" sibTransId="{B0D92204-0BDF-43F5-9F28-04D2A85DE667}"/>
    <dgm:cxn modelId="{F6B9201F-8EFB-4C72-A0D0-55F9B440329C}" type="presParOf" srcId="{F3C1C2C3-CCA4-4B51-9E3D-9A27B519CF2C}" destId="{2383A727-D015-4F26-A552-7DA65836448C}" srcOrd="0" destOrd="0" presId="urn:microsoft.com/office/officeart/2018/2/layout/IconLabelList"/>
    <dgm:cxn modelId="{BBAF3279-3684-4714-B3FC-E43913C141C3}" type="presParOf" srcId="{2383A727-D015-4F26-A552-7DA65836448C}" destId="{F4263200-9061-4DB3-A90C-8499542EEF44}" srcOrd="0" destOrd="0" presId="urn:microsoft.com/office/officeart/2018/2/layout/IconLabelList"/>
    <dgm:cxn modelId="{104A7A61-456B-4B68-B86F-E9BD0CF05142}" type="presParOf" srcId="{2383A727-D015-4F26-A552-7DA65836448C}" destId="{1C1FB1E7-0E82-4734-8A92-1EB9501D4C7A}" srcOrd="1" destOrd="0" presId="urn:microsoft.com/office/officeart/2018/2/layout/IconLabelList"/>
    <dgm:cxn modelId="{F6C515D6-4023-470A-A953-EFC1D4B4DDB3}" type="presParOf" srcId="{2383A727-D015-4F26-A552-7DA65836448C}" destId="{44261FE2-8294-4ADC-BEF7-7E916CD22F11}" srcOrd="2" destOrd="0" presId="urn:microsoft.com/office/officeart/2018/2/layout/IconLabelList"/>
    <dgm:cxn modelId="{221EEFD4-328E-46DC-98E3-2BD6F60CA3BC}" type="presParOf" srcId="{F3C1C2C3-CCA4-4B51-9E3D-9A27B519CF2C}" destId="{0DA51510-EDBC-4B31-AEC0-873ECA429B1D}" srcOrd="1" destOrd="0" presId="urn:microsoft.com/office/officeart/2018/2/layout/IconLabelList"/>
    <dgm:cxn modelId="{79C1C2B3-405C-4E30-84E3-8E0BBFB88F3E}" type="presParOf" srcId="{F3C1C2C3-CCA4-4B51-9E3D-9A27B519CF2C}" destId="{7B193D7F-714C-4DA1-A316-5CDF4645D6AD}" srcOrd="2" destOrd="0" presId="urn:microsoft.com/office/officeart/2018/2/layout/IconLabelList"/>
    <dgm:cxn modelId="{F2771E52-28C4-42C2-BE05-5F29BBA3F0D2}" type="presParOf" srcId="{7B193D7F-714C-4DA1-A316-5CDF4645D6AD}" destId="{6E41FD2B-73C3-4E24-A19E-1B8ADBEA12C3}" srcOrd="0" destOrd="0" presId="urn:microsoft.com/office/officeart/2018/2/layout/IconLabelList"/>
    <dgm:cxn modelId="{CE964585-0795-4E2E-8716-5153C9241D66}" type="presParOf" srcId="{7B193D7F-714C-4DA1-A316-5CDF4645D6AD}" destId="{2DF2E617-D5CB-4E05-8D68-C36DEB850AED}" srcOrd="1" destOrd="0" presId="urn:microsoft.com/office/officeart/2018/2/layout/IconLabelList"/>
    <dgm:cxn modelId="{781A3017-392F-467B-AB8A-C31A467453BE}" type="presParOf" srcId="{7B193D7F-714C-4DA1-A316-5CDF4645D6AD}" destId="{6AFE8641-3928-4401-9E2F-990A56F5A6A1}" srcOrd="2" destOrd="0" presId="urn:microsoft.com/office/officeart/2018/2/layout/IconLabelList"/>
    <dgm:cxn modelId="{47CC2E77-A8B6-42B8-8B91-418BC246E3DC}" type="presParOf" srcId="{F3C1C2C3-CCA4-4B51-9E3D-9A27B519CF2C}" destId="{EC3D9F52-41D5-4C86-9088-55C356DB3841}" srcOrd="3" destOrd="0" presId="urn:microsoft.com/office/officeart/2018/2/layout/IconLabelList"/>
    <dgm:cxn modelId="{E2BDFC51-2217-4660-9543-462441DE8346}" type="presParOf" srcId="{F3C1C2C3-CCA4-4B51-9E3D-9A27B519CF2C}" destId="{9A640140-DF3B-47BF-BD41-1CFFED6D4817}" srcOrd="4" destOrd="0" presId="urn:microsoft.com/office/officeart/2018/2/layout/IconLabelList"/>
    <dgm:cxn modelId="{FF7B64D9-5351-4DE7-B554-2B42006800CA}" type="presParOf" srcId="{9A640140-DF3B-47BF-BD41-1CFFED6D4817}" destId="{AF852098-EA09-4F2A-8EF7-AEB76F25646E}" srcOrd="0" destOrd="0" presId="urn:microsoft.com/office/officeart/2018/2/layout/IconLabelList"/>
    <dgm:cxn modelId="{4D3516A0-6EF0-441C-8204-C5E6205DA442}" type="presParOf" srcId="{9A640140-DF3B-47BF-BD41-1CFFED6D4817}" destId="{B415C192-7224-4216-9408-F4FD7DA7AF6A}" srcOrd="1" destOrd="0" presId="urn:microsoft.com/office/officeart/2018/2/layout/IconLabelList"/>
    <dgm:cxn modelId="{78388B15-63FC-4B12-A0E5-B3661CCB2F47}" type="presParOf" srcId="{9A640140-DF3B-47BF-BD41-1CFFED6D4817}" destId="{7F98FE60-9380-422A-8193-6ADC4A886A21}" srcOrd="2" destOrd="0" presId="urn:microsoft.com/office/officeart/2018/2/layout/IconLabelList"/>
    <dgm:cxn modelId="{86BF3980-ABFB-4024-8C8E-B87D9B0577CF}" type="presParOf" srcId="{F3C1C2C3-CCA4-4B51-9E3D-9A27B519CF2C}" destId="{61080171-D95E-45DA-AA77-1E6851FA9814}" srcOrd="5" destOrd="0" presId="urn:microsoft.com/office/officeart/2018/2/layout/IconLabelList"/>
    <dgm:cxn modelId="{EBAEF214-4B31-4BB5-B28D-2311FD80E014}" type="presParOf" srcId="{F3C1C2C3-CCA4-4B51-9E3D-9A27B519CF2C}" destId="{8F6E029D-1667-4BE8-AC6E-D734C9358D76}" srcOrd="6" destOrd="0" presId="urn:microsoft.com/office/officeart/2018/2/layout/IconLabelList"/>
    <dgm:cxn modelId="{F8922AF3-409A-4730-ACDC-FAB2AAF9D319}" type="presParOf" srcId="{8F6E029D-1667-4BE8-AC6E-D734C9358D76}" destId="{EF885CB0-869A-4C0B-839E-0E570EC257E8}" srcOrd="0" destOrd="0" presId="urn:microsoft.com/office/officeart/2018/2/layout/IconLabelList"/>
    <dgm:cxn modelId="{5145EFB1-A1FF-4FEB-A6CD-1A9D93EA0F9F}" type="presParOf" srcId="{8F6E029D-1667-4BE8-AC6E-D734C9358D76}" destId="{B8667870-D308-4CE6-BD18-F3D8B9818A55}" srcOrd="1" destOrd="0" presId="urn:microsoft.com/office/officeart/2018/2/layout/IconLabelList"/>
    <dgm:cxn modelId="{8EDA129B-A838-424A-B083-22617E20C7C7}" type="presParOf" srcId="{8F6E029D-1667-4BE8-AC6E-D734C9358D76}" destId="{04EF2C53-169C-4A76-A780-E3BED7DEB8E2}" srcOrd="2" destOrd="0" presId="urn:microsoft.com/office/officeart/2018/2/layout/IconLabelList"/>
    <dgm:cxn modelId="{DDCAFF79-3650-4C8B-9FAB-AB1D1807F319}" type="presParOf" srcId="{F3C1C2C3-CCA4-4B51-9E3D-9A27B519CF2C}" destId="{D1EC089C-F24A-4B6F-B1AD-2F2136CA303B}" srcOrd="7" destOrd="0" presId="urn:microsoft.com/office/officeart/2018/2/layout/IconLabelList"/>
    <dgm:cxn modelId="{59B55165-57F4-4141-8B93-F8CB8BC3755B}" type="presParOf" srcId="{F3C1C2C3-CCA4-4B51-9E3D-9A27B519CF2C}" destId="{650ED684-F4F5-4B0A-AB1E-D5D3EB82493E}" srcOrd="8" destOrd="0" presId="urn:microsoft.com/office/officeart/2018/2/layout/IconLabelList"/>
    <dgm:cxn modelId="{FEAD9FD1-4664-4531-9B1A-13196C19053B}" type="presParOf" srcId="{650ED684-F4F5-4B0A-AB1E-D5D3EB82493E}" destId="{5ED7BA76-8EA3-4CE4-8418-9389BA7F3D9A}" srcOrd="0" destOrd="0" presId="urn:microsoft.com/office/officeart/2018/2/layout/IconLabelList"/>
    <dgm:cxn modelId="{C2D66A2F-A718-4AD8-BB66-6447CE179202}" type="presParOf" srcId="{650ED684-F4F5-4B0A-AB1E-D5D3EB82493E}" destId="{1EEBA4D4-CD0A-43C8-A9B9-F515A62AD19B}" srcOrd="1" destOrd="0" presId="urn:microsoft.com/office/officeart/2018/2/layout/IconLabelList"/>
    <dgm:cxn modelId="{5FB675B9-B61A-4D59-ACAE-DABFEA2B6746}" type="presParOf" srcId="{650ED684-F4F5-4B0A-AB1E-D5D3EB82493E}" destId="{918BBD11-3516-4396-A493-CC1233C46F8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3D6E2C-8BB2-4967-A0D7-F0FACDB7D25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004A061-FAEB-4A6B-B73A-8394A08A1ADE}">
      <dgm:prSet/>
      <dgm:spPr/>
      <dgm:t>
        <a:bodyPr/>
        <a:lstStyle/>
        <a:p>
          <a:r>
            <a:rPr lang="en-US"/>
            <a:t>Hypertension related to genetic factors should be divided into two categories:</a:t>
          </a:r>
        </a:p>
      </dgm:t>
    </dgm:pt>
    <dgm:pt modelId="{B185C398-2506-4592-9EF9-EB6411587974}" type="parTrans" cxnId="{CB2F5D3E-29AB-4BC0-A2DF-34BD2E3F87B3}">
      <dgm:prSet/>
      <dgm:spPr/>
      <dgm:t>
        <a:bodyPr/>
        <a:lstStyle/>
        <a:p>
          <a:endParaRPr lang="en-US"/>
        </a:p>
      </dgm:t>
    </dgm:pt>
    <dgm:pt modelId="{3FE43758-B4DE-48A0-A491-5F61CE4E1345}" type="sibTrans" cxnId="{CB2F5D3E-29AB-4BC0-A2DF-34BD2E3F87B3}">
      <dgm:prSet/>
      <dgm:spPr/>
      <dgm:t>
        <a:bodyPr/>
        <a:lstStyle/>
        <a:p>
          <a:endParaRPr lang="en-US"/>
        </a:p>
      </dgm:t>
    </dgm:pt>
    <dgm:pt modelId="{616F18B6-0A63-424B-8775-B3964216CB99}">
      <dgm:prSet/>
      <dgm:spPr/>
      <dgm:t>
        <a:bodyPr/>
        <a:lstStyle/>
        <a:p>
          <a:r>
            <a:rPr lang="en-US"/>
            <a:t>single-gene inherited hypertension</a:t>
          </a:r>
        </a:p>
      </dgm:t>
    </dgm:pt>
    <dgm:pt modelId="{A15059D4-1DED-41CF-8D0F-ECA6D1E08FE1}" type="parTrans" cxnId="{C245283B-2AA3-42AD-910B-0024162DD31B}">
      <dgm:prSet/>
      <dgm:spPr/>
      <dgm:t>
        <a:bodyPr/>
        <a:lstStyle/>
        <a:p>
          <a:endParaRPr lang="en-US"/>
        </a:p>
      </dgm:t>
    </dgm:pt>
    <dgm:pt modelId="{63CA2188-8A79-47E0-ADD2-88E0E2978E11}" type="sibTrans" cxnId="{C245283B-2AA3-42AD-910B-0024162DD31B}">
      <dgm:prSet/>
      <dgm:spPr/>
      <dgm:t>
        <a:bodyPr/>
        <a:lstStyle/>
        <a:p>
          <a:endParaRPr lang="en-US"/>
        </a:p>
      </dgm:t>
    </dgm:pt>
    <dgm:pt modelId="{37536011-2ABF-49E5-BAAF-C77DA1908671}">
      <dgm:prSet/>
      <dgm:spPr/>
      <dgm:t>
        <a:bodyPr/>
        <a:lstStyle/>
        <a:p>
          <a:r>
            <a:rPr lang="en-US"/>
            <a:t>genetic polymorphism.</a:t>
          </a:r>
        </a:p>
      </dgm:t>
    </dgm:pt>
    <dgm:pt modelId="{EFC9794F-C7AB-46D7-B7F8-9258A1FA5CA0}" type="parTrans" cxnId="{8C78C513-119E-4849-A373-7431B614F5FF}">
      <dgm:prSet/>
      <dgm:spPr/>
      <dgm:t>
        <a:bodyPr/>
        <a:lstStyle/>
        <a:p>
          <a:endParaRPr lang="en-US"/>
        </a:p>
      </dgm:t>
    </dgm:pt>
    <dgm:pt modelId="{D7FBB66B-1325-4285-976E-27C7EC96D4B7}" type="sibTrans" cxnId="{8C78C513-119E-4849-A373-7431B614F5FF}">
      <dgm:prSet/>
      <dgm:spPr/>
      <dgm:t>
        <a:bodyPr/>
        <a:lstStyle/>
        <a:p>
          <a:endParaRPr lang="en-US"/>
        </a:p>
      </dgm:t>
    </dgm:pt>
    <dgm:pt modelId="{C1732EAD-50CC-41E3-977D-CB5B9974A954}" type="pres">
      <dgm:prSet presAssocID="{A03D6E2C-8BB2-4967-A0D7-F0FACDB7D250}" presName="root" presStyleCnt="0">
        <dgm:presLayoutVars>
          <dgm:dir/>
          <dgm:resizeHandles val="exact"/>
        </dgm:presLayoutVars>
      </dgm:prSet>
      <dgm:spPr/>
    </dgm:pt>
    <dgm:pt modelId="{30534B9B-59C9-4347-985E-BE3650D45E34}" type="pres">
      <dgm:prSet presAssocID="{E004A061-FAEB-4A6B-B73A-8394A08A1ADE}" presName="compNode" presStyleCnt="0"/>
      <dgm:spPr/>
    </dgm:pt>
    <dgm:pt modelId="{EE467838-19E4-4DFA-98CA-3C685AF0499B}" type="pres">
      <dgm:prSet presAssocID="{E004A061-FAEB-4A6B-B73A-8394A08A1ADE}" presName="bgRect" presStyleLbl="bgShp" presStyleIdx="0" presStyleCnt="3"/>
      <dgm:spPr/>
    </dgm:pt>
    <dgm:pt modelId="{6E6C50F2-32ED-4163-980C-FA9C47AFD278}" type="pres">
      <dgm:prSet presAssocID="{E004A061-FAEB-4A6B-B73A-8394A08A1AD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dney"/>
        </a:ext>
      </dgm:extLst>
    </dgm:pt>
    <dgm:pt modelId="{FCBDADF9-E17F-4ADB-A9D1-7CBA12485254}" type="pres">
      <dgm:prSet presAssocID="{E004A061-FAEB-4A6B-B73A-8394A08A1ADE}" presName="spaceRect" presStyleCnt="0"/>
      <dgm:spPr/>
    </dgm:pt>
    <dgm:pt modelId="{C2400833-78C6-4ABE-988D-FB13A06E6BBC}" type="pres">
      <dgm:prSet presAssocID="{E004A061-FAEB-4A6B-B73A-8394A08A1ADE}" presName="parTx" presStyleLbl="revTx" presStyleIdx="0" presStyleCnt="3">
        <dgm:presLayoutVars>
          <dgm:chMax val="0"/>
          <dgm:chPref val="0"/>
        </dgm:presLayoutVars>
      </dgm:prSet>
      <dgm:spPr/>
    </dgm:pt>
    <dgm:pt modelId="{FD6513DA-3185-40AB-B6BC-B9E029DAABB1}" type="pres">
      <dgm:prSet presAssocID="{3FE43758-B4DE-48A0-A491-5F61CE4E1345}" presName="sibTrans" presStyleCnt="0"/>
      <dgm:spPr/>
    </dgm:pt>
    <dgm:pt modelId="{2D6DF714-C1A8-405A-A0AD-52EC00FB59F1}" type="pres">
      <dgm:prSet presAssocID="{616F18B6-0A63-424B-8775-B3964216CB99}" presName="compNode" presStyleCnt="0"/>
      <dgm:spPr/>
    </dgm:pt>
    <dgm:pt modelId="{B11ACB73-4BAE-4675-A3A6-74B5333BDD7F}" type="pres">
      <dgm:prSet presAssocID="{616F18B6-0A63-424B-8775-B3964216CB99}" presName="bgRect" presStyleLbl="bgShp" presStyleIdx="1" presStyleCnt="3"/>
      <dgm:spPr/>
    </dgm:pt>
    <dgm:pt modelId="{79A4F62B-3DF5-429F-B973-8C9D70A307A7}" type="pres">
      <dgm:prSet presAssocID="{616F18B6-0A63-424B-8775-B3964216CB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17C1DA37-BBFF-4BCF-A02D-5CBDB399B48E}" type="pres">
      <dgm:prSet presAssocID="{616F18B6-0A63-424B-8775-B3964216CB99}" presName="spaceRect" presStyleCnt="0"/>
      <dgm:spPr/>
    </dgm:pt>
    <dgm:pt modelId="{5E97DC6F-064B-4587-8F14-BFBB6ADF768A}" type="pres">
      <dgm:prSet presAssocID="{616F18B6-0A63-424B-8775-B3964216CB99}" presName="parTx" presStyleLbl="revTx" presStyleIdx="1" presStyleCnt="3">
        <dgm:presLayoutVars>
          <dgm:chMax val="0"/>
          <dgm:chPref val="0"/>
        </dgm:presLayoutVars>
      </dgm:prSet>
      <dgm:spPr/>
    </dgm:pt>
    <dgm:pt modelId="{2B7E5F22-A1D2-4D57-BCD9-C9869F29EF90}" type="pres">
      <dgm:prSet presAssocID="{63CA2188-8A79-47E0-ADD2-88E0E2978E11}" presName="sibTrans" presStyleCnt="0"/>
      <dgm:spPr/>
    </dgm:pt>
    <dgm:pt modelId="{86D1A84A-A54F-4200-9C4B-3FFA6F0590EF}" type="pres">
      <dgm:prSet presAssocID="{37536011-2ABF-49E5-BAAF-C77DA1908671}" presName="compNode" presStyleCnt="0"/>
      <dgm:spPr/>
    </dgm:pt>
    <dgm:pt modelId="{4D026190-3784-449F-9447-4DFDAB8C9FC2}" type="pres">
      <dgm:prSet presAssocID="{37536011-2ABF-49E5-BAAF-C77DA1908671}" presName="bgRect" presStyleLbl="bgShp" presStyleIdx="2" presStyleCnt="3"/>
      <dgm:spPr/>
    </dgm:pt>
    <dgm:pt modelId="{C8E0D47C-6D11-4CF2-B4CC-1FFB05717DF6}" type="pres">
      <dgm:prSet presAssocID="{37536011-2ABF-49E5-BAAF-C77DA190867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 Print"/>
        </a:ext>
      </dgm:extLst>
    </dgm:pt>
    <dgm:pt modelId="{FAA0EF12-25B3-47C0-AF0C-93CC37AE36CD}" type="pres">
      <dgm:prSet presAssocID="{37536011-2ABF-49E5-BAAF-C77DA1908671}" presName="spaceRect" presStyleCnt="0"/>
      <dgm:spPr/>
    </dgm:pt>
    <dgm:pt modelId="{030C44BA-E15C-4C8D-8D23-BCE9F081004C}" type="pres">
      <dgm:prSet presAssocID="{37536011-2ABF-49E5-BAAF-C77DA1908671}" presName="parTx" presStyleLbl="revTx" presStyleIdx="2" presStyleCnt="3">
        <dgm:presLayoutVars>
          <dgm:chMax val="0"/>
          <dgm:chPref val="0"/>
        </dgm:presLayoutVars>
      </dgm:prSet>
      <dgm:spPr/>
    </dgm:pt>
  </dgm:ptLst>
  <dgm:cxnLst>
    <dgm:cxn modelId="{8C78C513-119E-4849-A373-7431B614F5FF}" srcId="{A03D6E2C-8BB2-4967-A0D7-F0FACDB7D250}" destId="{37536011-2ABF-49E5-BAAF-C77DA1908671}" srcOrd="2" destOrd="0" parTransId="{EFC9794F-C7AB-46D7-B7F8-9258A1FA5CA0}" sibTransId="{D7FBB66B-1325-4285-976E-27C7EC96D4B7}"/>
    <dgm:cxn modelId="{46537F20-4690-4218-9293-071FDF8D27D6}" type="presOf" srcId="{A03D6E2C-8BB2-4967-A0D7-F0FACDB7D250}" destId="{C1732EAD-50CC-41E3-977D-CB5B9974A954}" srcOrd="0" destOrd="0" presId="urn:microsoft.com/office/officeart/2018/2/layout/IconVerticalSolidList"/>
    <dgm:cxn modelId="{B66A8F2F-9D8B-4BEC-A8F0-C7B8DD5DE8B0}" type="presOf" srcId="{616F18B6-0A63-424B-8775-B3964216CB99}" destId="{5E97DC6F-064B-4587-8F14-BFBB6ADF768A}" srcOrd="0" destOrd="0" presId="urn:microsoft.com/office/officeart/2018/2/layout/IconVerticalSolidList"/>
    <dgm:cxn modelId="{C245283B-2AA3-42AD-910B-0024162DD31B}" srcId="{A03D6E2C-8BB2-4967-A0D7-F0FACDB7D250}" destId="{616F18B6-0A63-424B-8775-B3964216CB99}" srcOrd="1" destOrd="0" parTransId="{A15059D4-1DED-41CF-8D0F-ECA6D1E08FE1}" sibTransId="{63CA2188-8A79-47E0-ADD2-88E0E2978E11}"/>
    <dgm:cxn modelId="{CB2F5D3E-29AB-4BC0-A2DF-34BD2E3F87B3}" srcId="{A03D6E2C-8BB2-4967-A0D7-F0FACDB7D250}" destId="{E004A061-FAEB-4A6B-B73A-8394A08A1ADE}" srcOrd="0" destOrd="0" parTransId="{B185C398-2506-4592-9EF9-EB6411587974}" sibTransId="{3FE43758-B4DE-48A0-A491-5F61CE4E1345}"/>
    <dgm:cxn modelId="{41215456-ECEE-4D58-A38D-70B10B10D983}" type="presOf" srcId="{E004A061-FAEB-4A6B-B73A-8394A08A1ADE}" destId="{C2400833-78C6-4ABE-988D-FB13A06E6BBC}" srcOrd="0" destOrd="0" presId="urn:microsoft.com/office/officeart/2018/2/layout/IconVerticalSolidList"/>
    <dgm:cxn modelId="{3153DBAC-C31E-417B-8F43-931F8939D89D}" type="presOf" srcId="{37536011-2ABF-49E5-BAAF-C77DA1908671}" destId="{030C44BA-E15C-4C8D-8D23-BCE9F081004C}" srcOrd="0" destOrd="0" presId="urn:microsoft.com/office/officeart/2018/2/layout/IconVerticalSolidList"/>
    <dgm:cxn modelId="{D366F4BC-EF86-4C3F-BBB9-D96689F23F75}" type="presParOf" srcId="{C1732EAD-50CC-41E3-977D-CB5B9974A954}" destId="{30534B9B-59C9-4347-985E-BE3650D45E34}" srcOrd="0" destOrd="0" presId="urn:microsoft.com/office/officeart/2018/2/layout/IconVerticalSolidList"/>
    <dgm:cxn modelId="{98C6BB84-F6E9-4F10-98E9-21ADF5079A79}" type="presParOf" srcId="{30534B9B-59C9-4347-985E-BE3650D45E34}" destId="{EE467838-19E4-4DFA-98CA-3C685AF0499B}" srcOrd="0" destOrd="0" presId="urn:microsoft.com/office/officeart/2018/2/layout/IconVerticalSolidList"/>
    <dgm:cxn modelId="{19D9BC77-BFF6-4E90-B78A-9C73B33AC58C}" type="presParOf" srcId="{30534B9B-59C9-4347-985E-BE3650D45E34}" destId="{6E6C50F2-32ED-4163-980C-FA9C47AFD278}" srcOrd="1" destOrd="0" presId="urn:microsoft.com/office/officeart/2018/2/layout/IconVerticalSolidList"/>
    <dgm:cxn modelId="{9C34554E-0FD2-45AB-9CFE-DFFA58BF23ED}" type="presParOf" srcId="{30534B9B-59C9-4347-985E-BE3650D45E34}" destId="{FCBDADF9-E17F-4ADB-A9D1-7CBA12485254}" srcOrd="2" destOrd="0" presId="urn:microsoft.com/office/officeart/2018/2/layout/IconVerticalSolidList"/>
    <dgm:cxn modelId="{02DEA479-07A4-434F-8FF9-EB0264B57AFE}" type="presParOf" srcId="{30534B9B-59C9-4347-985E-BE3650D45E34}" destId="{C2400833-78C6-4ABE-988D-FB13A06E6BBC}" srcOrd="3" destOrd="0" presId="urn:microsoft.com/office/officeart/2018/2/layout/IconVerticalSolidList"/>
    <dgm:cxn modelId="{D7506ABE-645E-4149-8608-CF26BC33159A}" type="presParOf" srcId="{C1732EAD-50CC-41E3-977D-CB5B9974A954}" destId="{FD6513DA-3185-40AB-B6BC-B9E029DAABB1}" srcOrd="1" destOrd="0" presId="urn:microsoft.com/office/officeart/2018/2/layout/IconVerticalSolidList"/>
    <dgm:cxn modelId="{6460EB3C-F92B-436C-A3A9-14D2696B9C3D}" type="presParOf" srcId="{C1732EAD-50CC-41E3-977D-CB5B9974A954}" destId="{2D6DF714-C1A8-405A-A0AD-52EC00FB59F1}" srcOrd="2" destOrd="0" presId="urn:microsoft.com/office/officeart/2018/2/layout/IconVerticalSolidList"/>
    <dgm:cxn modelId="{DFC69A0E-AB09-4701-97CD-43719C13F979}" type="presParOf" srcId="{2D6DF714-C1A8-405A-A0AD-52EC00FB59F1}" destId="{B11ACB73-4BAE-4675-A3A6-74B5333BDD7F}" srcOrd="0" destOrd="0" presId="urn:microsoft.com/office/officeart/2018/2/layout/IconVerticalSolidList"/>
    <dgm:cxn modelId="{09B11AE6-A74D-4923-9623-FD90E5F98C60}" type="presParOf" srcId="{2D6DF714-C1A8-405A-A0AD-52EC00FB59F1}" destId="{79A4F62B-3DF5-429F-B973-8C9D70A307A7}" srcOrd="1" destOrd="0" presId="urn:microsoft.com/office/officeart/2018/2/layout/IconVerticalSolidList"/>
    <dgm:cxn modelId="{A9BD1055-FE7E-4C85-B91F-4C5B77B0DDA3}" type="presParOf" srcId="{2D6DF714-C1A8-405A-A0AD-52EC00FB59F1}" destId="{17C1DA37-BBFF-4BCF-A02D-5CBDB399B48E}" srcOrd="2" destOrd="0" presId="urn:microsoft.com/office/officeart/2018/2/layout/IconVerticalSolidList"/>
    <dgm:cxn modelId="{33EF125B-5EF4-45B4-BA5B-F49C4539740C}" type="presParOf" srcId="{2D6DF714-C1A8-405A-A0AD-52EC00FB59F1}" destId="{5E97DC6F-064B-4587-8F14-BFBB6ADF768A}" srcOrd="3" destOrd="0" presId="urn:microsoft.com/office/officeart/2018/2/layout/IconVerticalSolidList"/>
    <dgm:cxn modelId="{89197905-B526-4C88-89A9-6824BFA146DF}" type="presParOf" srcId="{C1732EAD-50CC-41E3-977D-CB5B9974A954}" destId="{2B7E5F22-A1D2-4D57-BCD9-C9869F29EF90}" srcOrd="3" destOrd="0" presId="urn:microsoft.com/office/officeart/2018/2/layout/IconVerticalSolidList"/>
    <dgm:cxn modelId="{31586F41-67A4-4695-B035-5DA03E4AF09E}" type="presParOf" srcId="{C1732EAD-50CC-41E3-977D-CB5B9974A954}" destId="{86D1A84A-A54F-4200-9C4B-3FFA6F0590EF}" srcOrd="4" destOrd="0" presId="urn:microsoft.com/office/officeart/2018/2/layout/IconVerticalSolidList"/>
    <dgm:cxn modelId="{C894E48D-C6DB-4167-ADAF-8CCC80C5B4F2}" type="presParOf" srcId="{86D1A84A-A54F-4200-9C4B-3FFA6F0590EF}" destId="{4D026190-3784-449F-9447-4DFDAB8C9FC2}" srcOrd="0" destOrd="0" presId="urn:microsoft.com/office/officeart/2018/2/layout/IconVerticalSolidList"/>
    <dgm:cxn modelId="{329FCFF5-C2CC-4D1F-89C1-406E29927085}" type="presParOf" srcId="{86D1A84A-A54F-4200-9C4B-3FFA6F0590EF}" destId="{C8E0D47C-6D11-4CF2-B4CC-1FFB05717DF6}" srcOrd="1" destOrd="0" presId="urn:microsoft.com/office/officeart/2018/2/layout/IconVerticalSolidList"/>
    <dgm:cxn modelId="{C4F2EC97-3409-47D6-86C5-854A0102404B}" type="presParOf" srcId="{86D1A84A-A54F-4200-9C4B-3FFA6F0590EF}" destId="{FAA0EF12-25B3-47C0-AF0C-93CC37AE36CD}" srcOrd="2" destOrd="0" presId="urn:microsoft.com/office/officeart/2018/2/layout/IconVerticalSolidList"/>
    <dgm:cxn modelId="{FC801CE6-69A1-470B-85EE-6A1EDF86F3E4}" type="presParOf" srcId="{86D1A84A-A54F-4200-9C4B-3FFA6F0590EF}" destId="{030C44BA-E15C-4C8D-8D23-BCE9F08100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33AB91-2C21-4297-9905-138F17FB0278}"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DEBAE4F5-FD49-41F6-B6E6-28F08F11E81A}">
      <dgm:prSet/>
      <dgm:spPr/>
      <dgm:t>
        <a:bodyPr/>
        <a:lstStyle/>
        <a:p>
          <a:pPr>
            <a:lnSpc>
              <a:spcPct val="100000"/>
            </a:lnSpc>
          </a:pPr>
          <a:r>
            <a:rPr lang="en-US"/>
            <a:t>genetic polymorphism:</a:t>
          </a:r>
        </a:p>
      </dgm:t>
    </dgm:pt>
    <dgm:pt modelId="{EF5021C4-D852-4A23-BA36-EE8094A69703}" type="parTrans" cxnId="{6E1376A9-E10F-4525-B26B-396B630F7414}">
      <dgm:prSet/>
      <dgm:spPr/>
      <dgm:t>
        <a:bodyPr/>
        <a:lstStyle/>
        <a:p>
          <a:endParaRPr lang="en-US"/>
        </a:p>
      </dgm:t>
    </dgm:pt>
    <dgm:pt modelId="{6DD8941E-A3D2-421F-8E57-3973E5FF3AEB}" type="sibTrans" cxnId="{6E1376A9-E10F-4525-B26B-396B630F7414}">
      <dgm:prSet/>
      <dgm:spPr/>
      <dgm:t>
        <a:bodyPr/>
        <a:lstStyle/>
        <a:p>
          <a:endParaRPr lang="en-US"/>
        </a:p>
      </dgm:t>
    </dgm:pt>
    <dgm:pt modelId="{951D21D0-005D-4DDB-8E10-EB604C6ABE0F}">
      <dgm:prSet/>
      <dgm:spPr/>
      <dgm:t>
        <a:bodyPr/>
        <a:lstStyle/>
        <a:p>
          <a:pPr>
            <a:lnSpc>
              <a:spcPct val="100000"/>
            </a:lnSpc>
          </a:pPr>
          <a:r>
            <a:rPr lang="en-US"/>
            <a:t>Gene polymorphism refers to the difference of genes in some non-critical positions</a:t>
          </a:r>
        </a:p>
      </dgm:t>
    </dgm:pt>
    <dgm:pt modelId="{05296298-40B4-4DFF-837D-C367595EB3EB}" type="parTrans" cxnId="{69DCFB6A-6B47-4084-89AD-800647F3A797}">
      <dgm:prSet/>
      <dgm:spPr/>
      <dgm:t>
        <a:bodyPr/>
        <a:lstStyle/>
        <a:p>
          <a:endParaRPr lang="en-US"/>
        </a:p>
      </dgm:t>
    </dgm:pt>
    <dgm:pt modelId="{949487D9-F9FB-4FA8-A4C5-AA027BD555C3}" type="sibTrans" cxnId="{69DCFB6A-6B47-4084-89AD-800647F3A797}">
      <dgm:prSet/>
      <dgm:spPr/>
      <dgm:t>
        <a:bodyPr/>
        <a:lstStyle/>
        <a:p>
          <a:endParaRPr lang="en-US"/>
        </a:p>
      </dgm:t>
    </dgm:pt>
    <dgm:pt modelId="{31A9156B-BE8E-44EE-9ACC-FECC536D06B7}">
      <dgm:prSet/>
      <dgm:spPr/>
      <dgm:t>
        <a:bodyPr/>
        <a:lstStyle/>
        <a:p>
          <a:pPr>
            <a:lnSpc>
              <a:spcPct val="100000"/>
            </a:lnSpc>
          </a:pPr>
          <a:r>
            <a:rPr lang="en-US"/>
            <a:t>Among individuals with one or both parents who have hypertension, the incidence of hypertension is about twice the average.</a:t>
          </a:r>
        </a:p>
      </dgm:t>
    </dgm:pt>
    <dgm:pt modelId="{F0A835A3-0244-4512-B814-9FC9939F9058}" type="parTrans" cxnId="{CC21C097-8899-4C06-A695-B6D715FBE9B3}">
      <dgm:prSet/>
      <dgm:spPr/>
      <dgm:t>
        <a:bodyPr/>
        <a:lstStyle/>
        <a:p>
          <a:endParaRPr lang="en-US"/>
        </a:p>
      </dgm:t>
    </dgm:pt>
    <dgm:pt modelId="{6E665774-8E45-4EC9-8476-E0888AA312BC}" type="sibTrans" cxnId="{CC21C097-8899-4C06-A695-B6D715FBE9B3}">
      <dgm:prSet/>
      <dgm:spPr/>
      <dgm:t>
        <a:bodyPr/>
        <a:lstStyle/>
        <a:p>
          <a:endParaRPr lang="en-US"/>
        </a:p>
      </dgm:t>
    </dgm:pt>
    <dgm:pt modelId="{C1AE10CF-1FB1-7944-95BA-7035BF1C3E4F}" type="pres">
      <dgm:prSet presAssocID="{B333AB91-2C21-4297-9905-138F17FB0278}" presName="hierChild1" presStyleCnt="0">
        <dgm:presLayoutVars>
          <dgm:chPref val="1"/>
          <dgm:dir/>
          <dgm:animOne val="branch"/>
          <dgm:animLvl val="lvl"/>
          <dgm:resizeHandles/>
        </dgm:presLayoutVars>
      </dgm:prSet>
      <dgm:spPr/>
    </dgm:pt>
    <dgm:pt modelId="{2CEBE046-0509-C84A-B3E1-8982466232CD}" type="pres">
      <dgm:prSet presAssocID="{DEBAE4F5-FD49-41F6-B6E6-28F08F11E81A}" presName="hierRoot1" presStyleCnt="0"/>
      <dgm:spPr/>
    </dgm:pt>
    <dgm:pt modelId="{7DF6F853-3338-D74A-A4FB-9B31A58A3C5E}" type="pres">
      <dgm:prSet presAssocID="{DEBAE4F5-FD49-41F6-B6E6-28F08F11E81A}" presName="composite" presStyleCnt="0"/>
      <dgm:spPr/>
    </dgm:pt>
    <dgm:pt modelId="{802CAA72-DB42-C745-98D5-763EDC090311}" type="pres">
      <dgm:prSet presAssocID="{DEBAE4F5-FD49-41F6-B6E6-28F08F11E81A}" presName="background" presStyleLbl="node0" presStyleIdx="0" presStyleCnt="3"/>
      <dgm:spPr/>
    </dgm:pt>
    <dgm:pt modelId="{4E29A081-AC90-834C-A601-C793A4350C07}" type="pres">
      <dgm:prSet presAssocID="{DEBAE4F5-FD49-41F6-B6E6-28F08F11E81A}" presName="text" presStyleLbl="fgAcc0" presStyleIdx="0" presStyleCnt="3">
        <dgm:presLayoutVars>
          <dgm:chPref val="3"/>
        </dgm:presLayoutVars>
      </dgm:prSet>
      <dgm:spPr/>
    </dgm:pt>
    <dgm:pt modelId="{5216193C-97D7-5747-BA76-76CA0CC6EF9E}" type="pres">
      <dgm:prSet presAssocID="{DEBAE4F5-FD49-41F6-B6E6-28F08F11E81A}" presName="hierChild2" presStyleCnt="0"/>
      <dgm:spPr/>
    </dgm:pt>
    <dgm:pt modelId="{3E7B3D3A-B9BA-6D46-B885-343C804F0F04}" type="pres">
      <dgm:prSet presAssocID="{951D21D0-005D-4DDB-8E10-EB604C6ABE0F}" presName="hierRoot1" presStyleCnt="0"/>
      <dgm:spPr/>
    </dgm:pt>
    <dgm:pt modelId="{352954B1-C1CD-C147-BE0F-4CBC2F8E0372}" type="pres">
      <dgm:prSet presAssocID="{951D21D0-005D-4DDB-8E10-EB604C6ABE0F}" presName="composite" presStyleCnt="0"/>
      <dgm:spPr/>
    </dgm:pt>
    <dgm:pt modelId="{18C78BD8-CCB0-4646-84CC-B6B977A17560}" type="pres">
      <dgm:prSet presAssocID="{951D21D0-005D-4DDB-8E10-EB604C6ABE0F}" presName="background" presStyleLbl="node0" presStyleIdx="1" presStyleCnt="3"/>
      <dgm:spPr/>
    </dgm:pt>
    <dgm:pt modelId="{CAC73A74-8C91-9F42-B804-794C21130D25}" type="pres">
      <dgm:prSet presAssocID="{951D21D0-005D-4DDB-8E10-EB604C6ABE0F}" presName="text" presStyleLbl="fgAcc0" presStyleIdx="1" presStyleCnt="3">
        <dgm:presLayoutVars>
          <dgm:chPref val="3"/>
        </dgm:presLayoutVars>
      </dgm:prSet>
      <dgm:spPr/>
    </dgm:pt>
    <dgm:pt modelId="{9C640DD0-FA00-2C49-95BE-AD67CCE5E439}" type="pres">
      <dgm:prSet presAssocID="{951D21D0-005D-4DDB-8E10-EB604C6ABE0F}" presName="hierChild2" presStyleCnt="0"/>
      <dgm:spPr/>
    </dgm:pt>
    <dgm:pt modelId="{560CFEE1-C000-CB4B-BF18-0BFEBD70E63E}" type="pres">
      <dgm:prSet presAssocID="{31A9156B-BE8E-44EE-9ACC-FECC536D06B7}" presName="hierRoot1" presStyleCnt="0"/>
      <dgm:spPr/>
    </dgm:pt>
    <dgm:pt modelId="{DC4E7422-F3B7-CA44-AEF0-53EC6799D3EC}" type="pres">
      <dgm:prSet presAssocID="{31A9156B-BE8E-44EE-9ACC-FECC536D06B7}" presName="composite" presStyleCnt="0"/>
      <dgm:spPr/>
    </dgm:pt>
    <dgm:pt modelId="{B804D467-D471-8C48-8459-B997FD1C3532}" type="pres">
      <dgm:prSet presAssocID="{31A9156B-BE8E-44EE-9ACC-FECC536D06B7}" presName="background" presStyleLbl="node0" presStyleIdx="2" presStyleCnt="3"/>
      <dgm:spPr/>
    </dgm:pt>
    <dgm:pt modelId="{D2F2FE19-8208-6D4B-AE2B-76194B5B4C59}" type="pres">
      <dgm:prSet presAssocID="{31A9156B-BE8E-44EE-9ACC-FECC536D06B7}" presName="text" presStyleLbl="fgAcc0" presStyleIdx="2" presStyleCnt="3">
        <dgm:presLayoutVars>
          <dgm:chPref val="3"/>
        </dgm:presLayoutVars>
      </dgm:prSet>
      <dgm:spPr/>
    </dgm:pt>
    <dgm:pt modelId="{DE0095C5-5AB6-0E41-91EE-7F5F2DE2B29B}" type="pres">
      <dgm:prSet presAssocID="{31A9156B-BE8E-44EE-9ACC-FECC536D06B7}" presName="hierChild2" presStyleCnt="0"/>
      <dgm:spPr/>
    </dgm:pt>
  </dgm:ptLst>
  <dgm:cxnLst>
    <dgm:cxn modelId="{69DCFB6A-6B47-4084-89AD-800647F3A797}" srcId="{B333AB91-2C21-4297-9905-138F17FB0278}" destId="{951D21D0-005D-4DDB-8E10-EB604C6ABE0F}" srcOrd="1" destOrd="0" parTransId="{05296298-40B4-4DFF-837D-C367595EB3EB}" sibTransId="{949487D9-F9FB-4FA8-A4C5-AA027BD555C3}"/>
    <dgm:cxn modelId="{D73C3884-88FB-DA43-AFC8-20ABC4FDA046}" type="presOf" srcId="{B333AB91-2C21-4297-9905-138F17FB0278}" destId="{C1AE10CF-1FB1-7944-95BA-7035BF1C3E4F}" srcOrd="0" destOrd="0" presId="urn:microsoft.com/office/officeart/2005/8/layout/hierarchy1"/>
    <dgm:cxn modelId="{CC21C097-8899-4C06-A695-B6D715FBE9B3}" srcId="{B333AB91-2C21-4297-9905-138F17FB0278}" destId="{31A9156B-BE8E-44EE-9ACC-FECC536D06B7}" srcOrd="2" destOrd="0" parTransId="{F0A835A3-0244-4512-B814-9FC9939F9058}" sibTransId="{6E665774-8E45-4EC9-8476-E0888AA312BC}"/>
    <dgm:cxn modelId="{6E1376A9-E10F-4525-B26B-396B630F7414}" srcId="{B333AB91-2C21-4297-9905-138F17FB0278}" destId="{DEBAE4F5-FD49-41F6-B6E6-28F08F11E81A}" srcOrd="0" destOrd="0" parTransId="{EF5021C4-D852-4A23-BA36-EE8094A69703}" sibTransId="{6DD8941E-A3D2-421F-8E57-3973E5FF3AEB}"/>
    <dgm:cxn modelId="{2EB05EAB-70FA-6F4C-BC7D-DC6298998A90}" type="presOf" srcId="{31A9156B-BE8E-44EE-9ACC-FECC536D06B7}" destId="{D2F2FE19-8208-6D4B-AE2B-76194B5B4C59}" srcOrd="0" destOrd="0" presId="urn:microsoft.com/office/officeart/2005/8/layout/hierarchy1"/>
    <dgm:cxn modelId="{5BB516CC-6997-454A-892A-C2EE89F3D3E9}" type="presOf" srcId="{951D21D0-005D-4DDB-8E10-EB604C6ABE0F}" destId="{CAC73A74-8C91-9F42-B804-794C21130D25}" srcOrd="0" destOrd="0" presId="urn:microsoft.com/office/officeart/2005/8/layout/hierarchy1"/>
    <dgm:cxn modelId="{D59C2CD3-B56F-944D-97CA-AD16C7541CF8}" type="presOf" srcId="{DEBAE4F5-FD49-41F6-B6E6-28F08F11E81A}" destId="{4E29A081-AC90-834C-A601-C793A4350C07}" srcOrd="0" destOrd="0" presId="urn:microsoft.com/office/officeart/2005/8/layout/hierarchy1"/>
    <dgm:cxn modelId="{83F73FEA-922E-E14D-9506-321C3F0CFEE1}" type="presParOf" srcId="{C1AE10CF-1FB1-7944-95BA-7035BF1C3E4F}" destId="{2CEBE046-0509-C84A-B3E1-8982466232CD}" srcOrd="0" destOrd="0" presId="urn:microsoft.com/office/officeart/2005/8/layout/hierarchy1"/>
    <dgm:cxn modelId="{CFF558BD-E263-2A4A-A229-55FE86593ACD}" type="presParOf" srcId="{2CEBE046-0509-C84A-B3E1-8982466232CD}" destId="{7DF6F853-3338-D74A-A4FB-9B31A58A3C5E}" srcOrd="0" destOrd="0" presId="urn:microsoft.com/office/officeart/2005/8/layout/hierarchy1"/>
    <dgm:cxn modelId="{E8137AE9-7AF2-C146-8D10-E8D7829038D8}" type="presParOf" srcId="{7DF6F853-3338-D74A-A4FB-9B31A58A3C5E}" destId="{802CAA72-DB42-C745-98D5-763EDC090311}" srcOrd="0" destOrd="0" presId="urn:microsoft.com/office/officeart/2005/8/layout/hierarchy1"/>
    <dgm:cxn modelId="{BEBC9071-24B0-2E41-8EF4-E780CB4C53EA}" type="presParOf" srcId="{7DF6F853-3338-D74A-A4FB-9B31A58A3C5E}" destId="{4E29A081-AC90-834C-A601-C793A4350C07}" srcOrd="1" destOrd="0" presId="urn:microsoft.com/office/officeart/2005/8/layout/hierarchy1"/>
    <dgm:cxn modelId="{33E7C378-4C40-CF49-AA7E-59869DD4BF38}" type="presParOf" srcId="{2CEBE046-0509-C84A-B3E1-8982466232CD}" destId="{5216193C-97D7-5747-BA76-76CA0CC6EF9E}" srcOrd="1" destOrd="0" presId="urn:microsoft.com/office/officeart/2005/8/layout/hierarchy1"/>
    <dgm:cxn modelId="{0B6AAF8E-0D49-0140-A0FC-F51129850FCC}" type="presParOf" srcId="{C1AE10CF-1FB1-7944-95BA-7035BF1C3E4F}" destId="{3E7B3D3A-B9BA-6D46-B885-343C804F0F04}" srcOrd="1" destOrd="0" presId="urn:microsoft.com/office/officeart/2005/8/layout/hierarchy1"/>
    <dgm:cxn modelId="{92720841-16B0-FC44-809E-C4A81F746716}" type="presParOf" srcId="{3E7B3D3A-B9BA-6D46-B885-343C804F0F04}" destId="{352954B1-C1CD-C147-BE0F-4CBC2F8E0372}" srcOrd="0" destOrd="0" presId="urn:microsoft.com/office/officeart/2005/8/layout/hierarchy1"/>
    <dgm:cxn modelId="{7E5E0097-1CCF-534D-B66D-EDB5FB4DD06F}" type="presParOf" srcId="{352954B1-C1CD-C147-BE0F-4CBC2F8E0372}" destId="{18C78BD8-CCB0-4646-84CC-B6B977A17560}" srcOrd="0" destOrd="0" presId="urn:microsoft.com/office/officeart/2005/8/layout/hierarchy1"/>
    <dgm:cxn modelId="{1F92BF38-F56F-0B43-B3AF-E68152228D37}" type="presParOf" srcId="{352954B1-C1CD-C147-BE0F-4CBC2F8E0372}" destId="{CAC73A74-8C91-9F42-B804-794C21130D25}" srcOrd="1" destOrd="0" presId="urn:microsoft.com/office/officeart/2005/8/layout/hierarchy1"/>
    <dgm:cxn modelId="{DB3C87C0-F41A-C845-A6CA-3EA79E1090DC}" type="presParOf" srcId="{3E7B3D3A-B9BA-6D46-B885-343C804F0F04}" destId="{9C640DD0-FA00-2C49-95BE-AD67CCE5E439}" srcOrd="1" destOrd="0" presId="urn:microsoft.com/office/officeart/2005/8/layout/hierarchy1"/>
    <dgm:cxn modelId="{2F748673-20D3-0545-BB9F-445CBFE7D32A}" type="presParOf" srcId="{C1AE10CF-1FB1-7944-95BA-7035BF1C3E4F}" destId="{560CFEE1-C000-CB4B-BF18-0BFEBD70E63E}" srcOrd="2" destOrd="0" presId="urn:microsoft.com/office/officeart/2005/8/layout/hierarchy1"/>
    <dgm:cxn modelId="{C3F9D73B-A8AF-B045-B383-41AEDB182BB3}" type="presParOf" srcId="{560CFEE1-C000-CB4B-BF18-0BFEBD70E63E}" destId="{DC4E7422-F3B7-CA44-AEF0-53EC6799D3EC}" srcOrd="0" destOrd="0" presId="urn:microsoft.com/office/officeart/2005/8/layout/hierarchy1"/>
    <dgm:cxn modelId="{48ED36E2-E71F-C64C-BD94-C24C604B9BB2}" type="presParOf" srcId="{DC4E7422-F3B7-CA44-AEF0-53EC6799D3EC}" destId="{B804D467-D471-8C48-8459-B997FD1C3532}" srcOrd="0" destOrd="0" presId="urn:microsoft.com/office/officeart/2005/8/layout/hierarchy1"/>
    <dgm:cxn modelId="{BA9B85B4-C491-7D4D-8838-9847279E9EB1}" type="presParOf" srcId="{DC4E7422-F3B7-CA44-AEF0-53EC6799D3EC}" destId="{D2F2FE19-8208-6D4B-AE2B-76194B5B4C59}" srcOrd="1" destOrd="0" presId="urn:microsoft.com/office/officeart/2005/8/layout/hierarchy1"/>
    <dgm:cxn modelId="{597E6F00-FB86-CE45-9311-D0C412A4D2B6}" type="presParOf" srcId="{560CFEE1-C000-CB4B-BF18-0BFEBD70E63E}" destId="{DE0095C5-5AB6-0E41-91EE-7F5F2DE2B29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B3EFA5-6B1D-47BC-ACC4-A4CA3254849F}"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B48EA01-D44E-4C9F-BFEB-1355C3731FFE}">
      <dgm:prSet/>
      <dgm:spPr/>
      <dgm:t>
        <a:bodyPr/>
        <a:lstStyle/>
        <a:p>
          <a:pPr>
            <a:defRPr cap="all"/>
          </a:pPr>
          <a:r>
            <a:rPr lang="en-US"/>
            <a:t>High blood pressure related lifestyle:</a:t>
          </a:r>
        </a:p>
      </dgm:t>
    </dgm:pt>
    <dgm:pt modelId="{45BA78B4-AEA5-475C-9425-F55062287519}" type="parTrans" cxnId="{D5F097AB-5AAF-438E-888A-8898E1B35960}">
      <dgm:prSet/>
      <dgm:spPr/>
      <dgm:t>
        <a:bodyPr/>
        <a:lstStyle/>
        <a:p>
          <a:endParaRPr lang="en-US"/>
        </a:p>
      </dgm:t>
    </dgm:pt>
    <dgm:pt modelId="{2C0E54CD-1847-4379-ADB8-286F0C1174E6}" type="sibTrans" cxnId="{D5F097AB-5AAF-438E-888A-8898E1B35960}">
      <dgm:prSet/>
      <dgm:spPr/>
      <dgm:t>
        <a:bodyPr/>
        <a:lstStyle/>
        <a:p>
          <a:endParaRPr lang="en-US"/>
        </a:p>
      </dgm:t>
    </dgm:pt>
    <dgm:pt modelId="{F36DBE44-E4A6-411B-A929-9B2A9816B91E}">
      <dgm:prSet/>
      <dgm:spPr/>
      <dgm:t>
        <a:bodyPr/>
        <a:lstStyle/>
        <a:p>
          <a:pPr>
            <a:defRPr cap="all"/>
          </a:pPr>
          <a:r>
            <a:rPr lang="en-US" b="1"/>
            <a:t>Diet</a:t>
          </a:r>
          <a:endParaRPr lang="en-US"/>
        </a:p>
      </dgm:t>
    </dgm:pt>
    <dgm:pt modelId="{431B01ED-AA7A-4476-B066-989616EFC9A9}" type="parTrans" cxnId="{592102C0-CC10-4987-97A8-72F06D5BD526}">
      <dgm:prSet/>
      <dgm:spPr/>
      <dgm:t>
        <a:bodyPr/>
        <a:lstStyle/>
        <a:p>
          <a:endParaRPr lang="en-US"/>
        </a:p>
      </dgm:t>
    </dgm:pt>
    <dgm:pt modelId="{7F16AB76-71E7-4D82-B983-254ACEFCCFDC}" type="sibTrans" cxnId="{592102C0-CC10-4987-97A8-72F06D5BD526}">
      <dgm:prSet/>
      <dgm:spPr/>
      <dgm:t>
        <a:bodyPr/>
        <a:lstStyle/>
        <a:p>
          <a:endParaRPr lang="en-US"/>
        </a:p>
      </dgm:t>
    </dgm:pt>
    <dgm:pt modelId="{0C6F8B18-0410-45CE-98A0-791A42581E57}">
      <dgm:prSet/>
      <dgm:spPr/>
      <dgm:t>
        <a:bodyPr/>
        <a:lstStyle/>
        <a:p>
          <a:pPr>
            <a:defRPr cap="all"/>
          </a:pPr>
          <a:r>
            <a:rPr lang="en-US" b="1"/>
            <a:t>Alcohol</a:t>
          </a:r>
          <a:endParaRPr lang="en-US"/>
        </a:p>
      </dgm:t>
    </dgm:pt>
    <dgm:pt modelId="{7B449B63-ACC4-4D8D-9195-93CAA973CA21}" type="parTrans" cxnId="{57C2870F-E6C5-476E-8599-254E81AE2BB1}">
      <dgm:prSet/>
      <dgm:spPr/>
      <dgm:t>
        <a:bodyPr/>
        <a:lstStyle/>
        <a:p>
          <a:endParaRPr lang="en-US"/>
        </a:p>
      </dgm:t>
    </dgm:pt>
    <dgm:pt modelId="{544C662E-A193-4D2B-81EE-7F6C2EF6B132}" type="sibTrans" cxnId="{57C2870F-E6C5-476E-8599-254E81AE2BB1}">
      <dgm:prSet/>
      <dgm:spPr/>
      <dgm:t>
        <a:bodyPr/>
        <a:lstStyle/>
        <a:p>
          <a:endParaRPr lang="en-US"/>
        </a:p>
      </dgm:t>
    </dgm:pt>
    <dgm:pt modelId="{5C82D745-608F-4129-941C-5559B4022337}">
      <dgm:prSet/>
      <dgm:spPr/>
      <dgm:t>
        <a:bodyPr/>
        <a:lstStyle/>
        <a:p>
          <a:pPr>
            <a:defRPr cap="all"/>
          </a:pPr>
          <a:r>
            <a:rPr lang="en-US" b="1"/>
            <a:t>Exercise</a:t>
          </a:r>
          <a:endParaRPr lang="en-US"/>
        </a:p>
      </dgm:t>
    </dgm:pt>
    <dgm:pt modelId="{45BCCA8E-BAE4-41B9-9A14-9CA89100213B}" type="parTrans" cxnId="{9D7B59E0-D57E-4AE7-A09C-B41502F3B144}">
      <dgm:prSet/>
      <dgm:spPr/>
      <dgm:t>
        <a:bodyPr/>
        <a:lstStyle/>
        <a:p>
          <a:endParaRPr lang="en-US"/>
        </a:p>
      </dgm:t>
    </dgm:pt>
    <dgm:pt modelId="{D95AEFBE-40E9-4058-9844-BB3F67CCED6B}" type="sibTrans" cxnId="{9D7B59E0-D57E-4AE7-A09C-B41502F3B144}">
      <dgm:prSet/>
      <dgm:spPr/>
      <dgm:t>
        <a:bodyPr/>
        <a:lstStyle/>
        <a:p>
          <a:endParaRPr lang="en-US"/>
        </a:p>
      </dgm:t>
    </dgm:pt>
    <dgm:pt modelId="{248D83E2-F79E-4F39-BC14-0E054F55B8B3}">
      <dgm:prSet/>
      <dgm:spPr/>
      <dgm:t>
        <a:bodyPr/>
        <a:lstStyle/>
        <a:p>
          <a:pPr>
            <a:defRPr cap="all"/>
          </a:pPr>
          <a:r>
            <a:rPr lang="en-US" b="1"/>
            <a:t>Emotions</a:t>
          </a:r>
          <a:endParaRPr lang="en-US"/>
        </a:p>
      </dgm:t>
    </dgm:pt>
    <dgm:pt modelId="{AC93D45B-F8BE-458C-9C1E-D0413E7A6C73}" type="parTrans" cxnId="{ABE15828-78BC-426C-8A63-484862D95D8B}">
      <dgm:prSet/>
      <dgm:spPr/>
      <dgm:t>
        <a:bodyPr/>
        <a:lstStyle/>
        <a:p>
          <a:endParaRPr lang="en-US"/>
        </a:p>
      </dgm:t>
    </dgm:pt>
    <dgm:pt modelId="{C3A43486-4166-406B-BE86-6F1D9DABB28D}" type="sibTrans" cxnId="{ABE15828-78BC-426C-8A63-484862D95D8B}">
      <dgm:prSet/>
      <dgm:spPr/>
      <dgm:t>
        <a:bodyPr/>
        <a:lstStyle/>
        <a:p>
          <a:endParaRPr lang="en-US"/>
        </a:p>
      </dgm:t>
    </dgm:pt>
    <dgm:pt modelId="{6D6C3987-02FF-4367-B043-6A49DEAA13FA}" type="pres">
      <dgm:prSet presAssocID="{85B3EFA5-6B1D-47BC-ACC4-A4CA3254849F}" presName="root" presStyleCnt="0">
        <dgm:presLayoutVars>
          <dgm:dir/>
          <dgm:resizeHandles val="exact"/>
        </dgm:presLayoutVars>
      </dgm:prSet>
      <dgm:spPr/>
    </dgm:pt>
    <dgm:pt modelId="{2ECC2A1D-8843-4D61-9801-B2B791A36775}" type="pres">
      <dgm:prSet presAssocID="{2B48EA01-D44E-4C9F-BFEB-1355C3731FFE}" presName="compNode" presStyleCnt="0"/>
      <dgm:spPr/>
    </dgm:pt>
    <dgm:pt modelId="{EC97A745-23DE-4B9F-BD81-3C3A927896E5}" type="pres">
      <dgm:prSet presAssocID="{2B48EA01-D44E-4C9F-BFEB-1355C3731FFE}" presName="iconBgRect" presStyleLbl="bgShp" presStyleIdx="0" presStyleCnt="5"/>
      <dgm:spPr>
        <a:prstGeom prst="round2DiagRect">
          <a:avLst>
            <a:gd name="adj1" fmla="val 29727"/>
            <a:gd name="adj2" fmla="val 0"/>
          </a:avLst>
        </a:prstGeom>
      </dgm:spPr>
    </dgm:pt>
    <dgm:pt modelId="{2C5B7E5B-CBF1-4B84-9423-F979CB9EED17}" type="pres">
      <dgm:prSet presAssocID="{2B48EA01-D44E-4C9F-BFEB-1355C3731FF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4AB13B57-49CF-4E20-9B48-A4507A886E8B}" type="pres">
      <dgm:prSet presAssocID="{2B48EA01-D44E-4C9F-BFEB-1355C3731FFE}" presName="spaceRect" presStyleCnt="0"/>
      <dgm:spPr/>
    </dgm:pt>
    <dgm:pt modelId="{396D7421-1E92-480D-B27D-540F852B6A09}" type="pres">
      <dgm:prSet presAssocID="{2B48EA01-D44E-4C9F-BFEB-1355C3731FFE}" presName="textRect" presStyleLbl="revTx" presStyleIdx="0" presStyleCnt="5">
        <dgm:presLayoutVars>
          <dgm:chMax val="1"/>
          <dgm:chPref val="1"/>
        </dgm:presLayoutVars>
      </dgm:prSet>
      <dgm:spPr/>
    </dgm:pt>
    <dgm:pt modelId="{115D0917-39AA-4FFD-AD50-0CBEB9A30184}" type="pres">
      <dgm:prSet presAssocID="{2C0E54CD-1847-4379-ADB8-286F0C1174E6}" presName="sibTrans" presStyleCnt="0"/>
      <dgm:spPr/>
    </dgm:pt>
    <dgm:pt modelId="{48483A7B-503C-4D6F-B449-CA1810435838}" type="pres">
      <dgm:prSet presAssocID="{F36DBE44-E4A6-411B-A929-9B2A9816B91E}" presName="compNode" presStyleCnt="0"/>
      <dgm:spPr/>
    </dgm:pt>
    <dgm:pt modelId="{264F3694-63C2-47E5-BDA1-A60943B14B57}" type="pres">
      <dgm:prSet presAssocID="{F36DBE44-E4A6-411B-A929-9B2A9816B91E}" presName="iconBgRect" presStyleLbl="bgShp" presStyleIdx="1" presStyleCnt="5"/>
      <dgm:spPr>
        <a:prstGeom prst="round2DiagRect">
          <a:avLst>
            <a:gd name="adj1" fmla="val 29727"/>
            <a:gd name="adj2" fmla="val 0"/>
          </a:avLst>
        </a:prstGeom>
      </dgm:spPr>
    </dgm:pt>
    <dgm:pt modelId="{281CC5A3-139D-4754-A46B-856934C9448A}" type="pres">
      <dgm:prSet presAssocID="{F36DBE44-E4A6-411B-A929-9B2A9816B91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Eating"/>
        </a:ext>
      </dgm:extLst>
    </dgm:pt>
    <dgm:pt modelId="{F750DCC1-F678-492C-8FFA-C2DFF679E777}" type="pres">
      <dgm:prSet presAssocID="{F36DBE44-E4A6-411B-A929-9B2A9816B91E}" presName="spaceRect" presStyleCnt="0"/>
      <dgm:spPr/>
    </dgm:pt>
    <dgm:pt modelId="{A71CD052-E05D-4A5D-B764-7DDA4F5FC5D3}" type="pres">
      <dgm:prSet presAssocID="{F36DBE44-E4A6-411B-A929-9B2A9816B91E}" presName="textRect" presStyleLbl="revTx" presStyleIdx="1" presStyleCnt="5">
        <dgm:presLayoutVars>
          <dgm:chMax val="1"/>
          <dgm:chPref val="1"/>
        </dgm:presLayoutVars>
      </dgm:prSet>
      <dgm:spPr/>
    </dgm:pt>
    <dgm:pt modelId="{2385C5DD-51FF-4D2F-9BBC-3187BE928EB7}" type="pres">
      <dgm:prSet presAssocID="{7F16AB76-71E7-4D82-B983-254ACEFCCFDC}" presName="sibTrans" presStyleCnt="0"/>
      <dgm:spPr/>
    </dgm:pt>
    <dgm:pt modelId="{B88A7BAC-0D86-4EED-97E6-E312D7AD9F88}" type="pres">
      <dgm:prSet presAssocID="{0C6F8B18-0410-45CE-98A0-791A42581E57}" presName="compNode" presStyleCnt="0"/>
      <dgm:spPr/>
    </dgm:pt>
    <dgm:pt modelId="{12A3AB0F-C37B-4DE3-9C22-B87A14858046}" type="pres">
      <dgm:prSet presAssocID="{0C6F8B18-0410-45CE-98A0-791A42581E57}" presName="iconBgRect" presStyleLbl="bgShp" presStyleIdx="2" presStyleCnt="5"/>
      <dgm:spPr>
        <a:prstGeom prst="round2DiagRect">
          <a:avLst>
            <a:gd name="adj1" fmla="val 29727"/>
            <a:gd name="adj2" fmla="val 0"/>
          </a:avLst>
        </a:prstGeom>
      </dgm:spPr>
    </dgm:pt>
    <dgm:pt modelId="{626DE162-FE07-4A77-8DD2-88AA61D5FB04}" type="pres">
      <dgm:prSet presAssocID="{0C6F8B18-0410-45CE-98A0-791A42581E5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mpagne Glasses"/>
        </a:ext>
      </dgm:extLst>
    </dgm:pt>
    <dgm:pt modelId="{72D4A8E9-2B08-4AFB-BE9C-25B0372039E7}" type="pres">
      <dgm:prSet presAssocID="{0C6F8B18-0410-45CE-98A0-791A42581E57}" presName="spaceRect" presStyleCnt="0"/>
      <dgm:spPr/>
    </dgm:pt>
    <dgm:pt modelId="{BEF6E968-531D-48CF-A163-EAB390D95AC2}" type="pres">
      <dgm:prSet presAssocID="{0C6F8B18-0410-45CE-98A0-791A42581E57}" presName="textRect" presStyleLbl="revTx" presStyleIdx="2" presStyleCnt="5">
        <dgm:presLayoutVars>
          <dgm:chMax val="1"/>
          <dgm:chPref val="1"/>
        </dgm:presLayoutVars>
      </dgm:prSet>
      <dgm:spPr/>
    </dgm:pt>
    <dgm:pt modelId="{92C06CB8-CCD8-490B-BC35-2AE01209CE90}" type="pres">
      <dgm:prSet presAssocID="{544C662E-A193-4D2B-81EE-7F6C2EF6B132}" presName="sibTrans" presStyleCnt="0"/>
      <dgm:spPr/>
    </dgm:pt>
    <dgm:pt modelId="{AEFD5704-8D62-4B92-8D15-5C996348BF57}" type="pres">
      <dgm:prSet presAssocID="{5C82D745-608F-4129-941C-5559B4022337}" presName="compNode" presStyleCnt="0"/>
      <dgm:spPr/>
    </dgm:pt>
    <dgm:pt modelId="{D87BE0BE-F7C0-41AE-962C-FD4BBCF2F100}" type="pres">
      <dgm:prSet presAssocID="{5C82D745-608F-4129-941C-5559B4022337}" presName="iconBgRect" presStyleLbl="bgShp" presStyleIdx="3" presStyleCnt="5"/>
      <dgm:spPr>
        <a:prstGeom prst="round2DiagRect">
          <a:avLst>
            <a:gd name="adj1" fmla="val 29727"/>
            <a:gd name="adj2" fmla="val 0"/>
          </a:avLst>
        </a:prstGeom>
      </dgm:spPr>
    </dgm:pt>
    <dgm:pt modelId="{117F6B15-2224-4F07-835A-54358B13DB43}" type="pres">
      <dgm:prSet presAssocID="{5C82D745-608F-4129-941C-5559B402233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ymnast - Rings"/>
        </a:ext>
      </dgm:extLst>
    </dgm:pt>
    <dgm:pt modelId="{4C567568-B824-4ADC-85DD-762CE761A032}" type="pres">
      <dgm:prSet presAssocID="{5C82D745-608F-4129-941C-5559B4022337}" presName="spaceRect" presStyleCnt="0"/>
      <dgm:spPr/>
    </dgm:pt>
    <dgm:pt modelId="{783CEB5F-B711-44B4-A9B5-FCBA8171B799}" type="pres">
      <dgm:prSet presAssocID="{5C82D745-608F-4129-941C-5559B4022337}" presName="textRect" presStyleLbl="revTx" presStyleIdx="3" presStyleCnt="5">
        <dgm:presLayoutVars>
          <dgm:chMax val="1"/>
          <dgm:chPref val="1"/>
        </dgm:presLayoutVars>
      </dgm:prSet>
      <dgm:spPr/>
    </dgm:pt>
    <dgm:pt modelId="{4F6BC345-9B0B-4488-940D-853AC0B240DB}" type="pres">
      <dgm:prSet presAssocID="{D95AEFBE-40E9-4058-9844-BB3F67CCED6B}" presName="sibTrans" presStyleCnt="0"/>
      <dgm:spPr/>
    </dgm:pt>
    <dgm:pt modelId="{42E2D911-1479-4F63-B949-AF5778C76B39}" type="pres">
      <dgm:prSet presAssocID="{248D83E2-F79E-4F39-BC14-0E054F55B8B3}" presName="compNode" presStyleCnt="0"/>
      <dgm:spPr/>
    </dgm:pt>
    <dgm:pt modelId="{7C518021-2407-4A42-B010-C1124EBCB8C9}" type="pres">
      <dgm:prSet presAssocID="{248D83E2-F79E-4F39-BC14-0E054F55B8B3}" presName="iconBgRect" presStyleLbl="bgShp" presStyleIdx="4" presStyleCnt="5"/>
      <dgm:spPr>
        <a:prstGeom prst="round2DiagRect">
          <a:avLst>
            <a:gd name="adj1" fmla="val 29727"/>
            <a:gd name="adj2" fmla="val 0"/>
          </a:avLst>
        </a:prstGeom>
      </dgm:spPr>
    </dgm:pt>
    <dgm:pt modelId="{BD8F1029-3354-4FCC-A7E8-898234D38D47}" type="pres">
      <dgm:prSet presAssocID="{248D83E2-F79E-4F39-BC14-0E054F55B8B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miling Face with No Fill"/>
        </a:ext>
      </dgm:extLst>
    </dgm:pt>
    <dgm:pt modelId="{7775BE3D-CA7C-4215-95F8-EDFE5F4ABB4D}" type="pres">
      <dgm:prSet presAssocID="{248D83E2-F79E-4F39-BC14-0E054F55B8B3}" presName="spaceRect" presStyleCnt="0"/>
      <dgm:spPr/>
    </dgm:pt>
    <dgm:pt modelId="{32219720-0794-46B4-9C04-B99DD314E891}" type="pres">
      <dgm:prSet presAssocID="{248D83E2-F79E-4F39-BC14-0E054F55B8B3}" presName="textRect" presStyleLbl="revTx" presStyleIdx="4" presStyleCnt="5">
        <dgm:presLayoutVars>
          <dgm:chMax val="1"/>
          <dgm:chPref val="1"/>
        </dgm:presLayoutVars>
      </dgm:prSet>
      <dgm:spPr/>
    </dgm:pt>
  </dgm:ptLst>
  <dgm:cxnLst>
    <dgm:cxn modelId="{57C2870F-E6C5-476E-8599-254E81AE2BB1}" srcId="{85B3EFA5-6B1D-47BC-ACC4-A4CA3254849F}" destId="{0C6F8B18-0410-45CE-98A0-791A42581E57}" srcOrd="2" destOrd="0" parTransId="{7B449B63-ACC4-4D8D-9195-93CAA973CA21}" sibTransId="{544C662E-A193-4D2B-81EE-7F6C2EF6B132}"/>
    <dgm:cxn modelId="{D0019523-4F56-4EE6-B051-AF67E5FFAF3A}" type="presOf" srcId="{F36DBE44-E4A6-411B-A929-9B2A9816B91E}" destId="{A71CD052-E05D-4A5D-B764-7DDA4F5FC5D3}" srcOrd="0" destOrd="0" presId="urn:microsoft.com/office/officeart/2018/5/layout/IconLeafLabelList"/>
    <dgm:cxn modelId="{ABE15828-78BC-426C-8A63-484862D95D8B}" srcId="{85B3EFA5-6B1D-47BC-ACC4-A4CA3254849F}" destId="{248D83E2-F79E-4F39-BC14-0E054F55B8B3}" srcOrd="4" destOrd="0" parTransId="{AC93D45B-F8BE-458C-9C1E-D0413E7A6C73}" sibTransId="{C3A43486-4166-406B-BE86-6F1D9DABB28D}"/>
    <dgm:cxn modelId="{704A0853-4D0B-4315-BD62-1227E3AD1E7B}" type="presOf" srcId="{2B48EA01-D44E-4C9F-BFEB-1355C3731FFE}" destId="{396D7421-1E92-480D-B27D-540F852B6A09}" srcOrd="0" destOrd="0" presId="urn:microsoft.com/office/officeart/2018/5/layout/IconLeafLabelList"/>
    <dgm:cxn modelId="{2B236457-A500-4E54-AB7E-BFB50646C752}" type="presOf" srcId="{5C82D745-608F-4129-941C-5559B4022337}" destId="{783CEB5F-B711-44B4-A9B5-FCBA8171B799}" srcOrd="0" destOrd="0" presId="urn:microsoft.com/office/officeart/2018/5/layout/IconLeafLabelList"/>
    <dgm:cxn modelId="{7FB23665-1423-425F-B5A4-0C438833A6DB}" type="presOf" srcId="{0C6F8B18-0410-45CE-98A0-791A42581E57}" destId="{BEF6E968-531D-48CF-A163-EAB390D95AC2}" srcOrd="0" destOrd="0" presId="urn:microsoft.com/office/officeart/2018/5/layout/IconLeafLabelList"/>
    <dgm:cxn modelId="{D5F097AB-5AAF-438E-888A-8898E1B35960}" srcId="{85B3EFA5-6B1D-47BC-ACC4-A4CA3254849F}" destId="{2B48EA01-D44E-4C9F-BFEB-1355C3731FFE}" srcOrd="0" destOrd="0" parTransId="{45BA78B4-AEA5-475C-9425-F55062287519}" sibTransId="{2C0E54CD-1847-4379-ADB8-286F0C1174E6}"/>
    <dgm:cxn modelId="{592102C0-CC10-4987-97A8-72F06D5BD526}" srcId="{85B3EFA5-6B1D-47BC-ACC4-A4CA3254849F}" destId="{F36DBE44-E4A6-411B-A929-9B2A9816B91E}" srcOrd="1" destOrd="0" parTransId="{431B01ED-AA7A-4476-B066-989616EFC9A9}" sibTransId="{7F16AB76-71E7-4D82-B983-254ACEFCCFDC}"/>
    <dgm:cxn modelId="{F2308AC0-7AF3-4457-BB98-98AB0FE30391}" type="presOf" srcId="{248D83E2-F79E-4F39-BC14-0E054F55B8B3}" destId="{32219720-0794-46B4-9C04-B99DD314E891}" srcOrd="0" destOrd="0" presId="urn:microsoft.com/office/officeart/2018/5/layout/IconLeafLabelList"/>
    <dgm:cxn modelId="{AE1189CA-0959-4939-B037-8841866D0B15}" type="presOf" srcId="{85B3EFA5-6B1D-47BC-ACC4-A4CA3254849F}" destId="{6D6C3987-02FF-4367-B043-6A49DEAA13FA}" srcOrd="0" destOrd="0" presId="urn:microsoft.com/office/officeart/2018/5/layout/IconLeafLabelList"/>
    <dgm:cxn modelId="{9D7B59E0-D57E-4AE7-A09C-B41502F3B144}" srcId="{85B3EFA5-6B1D-47BC-ACC4-A4CA3254849F}" destId="{5C82D745-608F-4129-941C-5559B4022337}" srcOrd="3" destOrd="0" parTransId="{45BCCA8E-BAE4-41B9-9A14-9CA89100213B}" sibTransId="{D95AEFBE-40E9-4058-9844-BB3F67CCED6B}"/>
    <dgm:cxn modelId="{0CA71E1D-839E-405D-B1B6-50E6B6B69A52}" type="presParOf" srcId="{6D6C3987-02FF-4367-B043-6A49DEAA13FA}" destId="{2ECC2A1D-8843-4D61-9801-B2B791A36775}" srcOrd="0" destOrd="0" presId="urn:microsoft.com/office/officeart/2018/5/layout/IconLeafLabelList"/>
    <dgm:cxn modelId="{CAA04695-EA99-492A-A048-60285FFAF917}" type="presParOf" srcId="{2ECC2A1D-8843-4D61-9801-B2B791A36775}" destId="{EC97A745-23DE-4B9F-BD81-3C3A927896E5}" srcOrd="0" destOrd="0" presId="urn:microsoft.com/office/officeart/2018/5/layout/IconLeafLabelList"/>
    <dgm:cxn modelId="{655DFB6B-0267-4850-9460-96AD31BAA081}" type="presParOf" srcId="{2ECC2A1D-8843-4D61-9801-B2B791A36775}" destId="{2C5B7E5B-CBF1-4B84-9423-F979CB9EED17}" srcOrd="1" destOrd="0" presId="urn:microsoft.com/office/officeart/2018/5/layout/IconLeafLabelList"/>
    <dgm:cxn modelId="{217CFBC2-A12D-48D6-8E2A-0812CE70CFD2}" type="presParOf" srcId="{2ECC2A1D-8843-4D61-9801-B2B791A36775}" destId="{4AB13B57-49CF-4E20-9B48-A4507A886E8B}" srcOrd="2" destOrd="0" presId="urn:microsoft.com/office/officeart/2018/5/layout/IconLeafLabelList"/>
    <dgm:cxn modelId="{200E1EF6-1DAF-484D-8C0D-9776FD684A3E}" type="presParOf" srcId="{2ECC2A1D-8843-4D61-9801-B2B791A36775}" destId="{396D7421-1E92-480D-B27D-540F852B6A09}" srcOrd="3" destOrd="0" presId="urn:microsoft.com/office/officeart/2018/5/layout/IconLeafLabelList"/>
    <dgm:cxn modelId="{AC557FEA-93C5-4994-9E16-70A5C2D9E5B7}" type="presParOf" srcId="{6D6C3987-02FF-4367-B043-6A49DEAA13FA}" destId="{115D0917-39AA-4FFD-AD50-0CBEB9A30184}" srcOrd="1" destOrd="0" presId="urn:microsoft.com/office/officeart/2018/5/layout/IconLeafLabelList"/>
    <dgm:cxn modelId="{8541A3FF-B149-4DB9-AAEE-DC047B8163B0}" type="presParOf" srcId="{6D6C3987-02FF-4367-B043-6A49DEAA13FA}" destId="{48483A7B-503C-4D6F-B449-CA1810435838}" srcOrd="2" destOrd="0" presId="urn:microsoft.com/office/officeart/2018/5/layout/IconLeafLabelList"/>
    <dgm:cxn modelId="{A8C7B832-7036-4DB5-8E1C-5FA2F13439AC}" type="presParOf" srcId="{48483A7B-503C-4D6F-B449-CA1810435838}" destId="{264F3694-63C2-47E5-BDA1-A60943B14B57}" srcOrd="0" destOrd="0" presId="urn:microsoft.com/office/officeart/2018/5/layout/IconLeafLabelList"/>
    <dgm:cxn modelId="{3C4205D5-DE84-4679-8594-2902FF5D6792}" type="presParOf" srcId="{48483A7B-503C-4D6F-B449-CA1810435838}" destId="{281CC5A3-139D-4754-A46B-856934C9448A}" srcOrd="1" destOrd="0" presId="urn:microsoft.com/office/officeart/2018/5/layout/IconLeafLabelList"/>
    <dgm:cxn modelId="{EE438CB6-10F1-43B6-B262-D6D60E21CF88}" type="presParOf" srcId="{48483A7B-503C-4D6F-B449-CA1810435838}" destId="{F750DCC1-F678-492C-8FFA-C2DFF679E777}" srcOrd="2" destOrd="0" presId="urn:microsoft.com/office/officeart/2018/5/layout/IconLeafLabelList"/>
    <dgm:cxn modelId="{FEBC56E2-8E5E-4CCD-B298-CCB31A587050}" type="presParOf" srcId="{48483A7B-503C-4D6F-B449-CA1810435838}" destId="{A71CD052-E05D-4A5D-B764-7DDA4F5FC5D3}" srcOrd="3" destOrd="0" presId="urn:microsoft.com/office/officeart/2018/5/layout/IconLeafLabelList"/>
    <dgm:cxn modelId="{3EF5F3B6-9B61-4914-9C70-B03644EA6CCA}" type="presParOf" srcId="{6D6C3987-02FF-4367-B043-6A49DEAA13FA}" destId="{2385C5DD-51FF-4D2F-9BBC-3187BE928EB7}" srcOrd="3" destOrd="0" presId="urn:microsoft.com/office/officeart/2018/5/layout/IconLeafLabelList"/>
    <dgm:cxn modelId="{886D8679-C01C-4FEE-AF7A-89814E66FFB6}" type="presParOf" srcId="{6D6C3987-02FF-4367-B043-6A49DEAA13FA}" destId="{B88A7BAC-0D86-4EED-97E6-E312D7AD9F88}" srcOrd="4" destOrd="0" presId="urn:microsoft.com/office/officeart/2018/5/layout/IconLeafLabelList"/>
    <dgm:cxn modelId="{AB1DCE0A-45E6-4FC4-BDAD-CD09F294D850}" type="presParOf" srcId="{B88A7BAC-0D86-4EED-97E6-E312D7AD9F88}" destId="{12A3AB0F-C37B-4DE3-9C22-B87A14858046}" srcOrd="0" destOrd="0" presId="urn:microsoft.com/office/officeart/2018/5/layout/IconLeafLabelList"/>
    <dgm:cxn modelId="{704C3453-7A9D-4256-927E-5AE2A5929CE8}" type="presParOf" srcId="{B88A7BAC-0D86-4EED-97E6-E312D7AD9F88}" destId="{626DE162-FE07-4A77-8DD2-88AA61D5FB04}" srcOrd="1" destOrd="0" presId="urn:microsoft.com/office/officeart/2018/5/layout/IconLeafLabelList"/>
    <dgm:cxn modelId="{7935D091-FBA0-4851-919C-5B51C9158C55}" type="presParOf" srcId="{B88A7BAC-0D86-4EED-97E6-E312D7AD9F88}" destId="{72D4A8E9-2B08-4AFB-BE9C-25B0372039E7}" srcOrd="2" destOrd="0" presId="urn:microsoft.com/office/officeart/2018/5/layout/IconLeafLabelList"/>
    <dgm:cxn modelId="{B975A843-BEDB-4BFB-89B2-024B1A5A8EE3}" type="presParOf" srcId="{B88A7BAC-0D86-4EED-97E6-E312D7AD9F88}" destId="{BEF6E968-531D-48CF-A163-EAB390D95AC2}" srcOrd="3" destOrd="0" presId="urn:microsoft.com/office/officeart/2018/5/layout/IconLeafLabelList"/>
    <dgm:cxn modelId="{B176D929-C1B6-4AB5-85DC-FEF69BA25864}" type="presParOf" srcId="{6D6C3987-02FF-4367-B043-6A49DEAA13FA}" destId="{92C06CB8-CCD8-490B-BC35-2AE01209CE90}" srcOrd="5" destOrd="0" presId="urn:microsoft.com/office/officeart/2018/5/layout/IconLeafLabelList"/>
    <dgm:cxn modelId="{870AB932-FAD4-4C42-8A8D-E2A585A6865D}" type="presParOf" srcId="{6D6C3987-02FF-4367-B043-6A49DEAA13FA}" destId="{AEFD5704-8D62-4B92-8D15-5C996348BF57}" srcOrd="6" destOrd="0" presId="urn:microsoft.com/office/officeart/2018/5/layout/IconLeafLabelList"/>
    <dgm:cxn modelId="{66C463F3-3AB1-47AC-9351-DEF12CACB5B6}" type="presParOf" srcId="{AEFD5704-8D62-4B92-8D15-5C996348BF57}" destId="{D87BE0BE-F7C0-41AE-962C-FD4BBCF2F100}" srcOrd="0" destOrd="0" presId="urn:microsoft.com/office/officeart/2018/5/layout/IconLeafLabelList"/>
    <dgm:cxn modelId="{8473E4A7-EDFE-435B-A455-2663ADD77A33}" type="presParOf" srcId="{AEFD5704-8D62-4B92-8D15-5C996348BF57}" destId="{117F6B15-2224-4F07-835A-54358B13DB43}" srcOrd="1" destOrd="0" presId="urn:microsoft.com/office/officeart/2018/5/layout/IconLeafLabelList"/>
    <dgm:cxn modelId="{1FF8D40F-A1C7-4A77-9223-B6A87D48D3CE}" type="presParOf" srcId="{AEFD5704-8D62-4B92-8D15-5C996348BF57}" destId="{4C567568-B824-4ADC-85DD-762CE761A032}" srcOrd="2" destOrd="0" presId="urn:microsoft.com/office/officeart/2018/5/layout/IconLeafLabelList"/>
    <dgm:cxn modelId="{9DE5BF81-9833-4E41-9273-5130D2D42A7D}" type="presParOf" srcId="{AEFD5704-8D62-4B92-8D15-5C996348BF57}" destId="{783CEB5F-B711-44B4-A9B5-FCBA8171B799}" srcOrd="3" destOrd="0" presId="urn:microsoft.com/office/officeart/2018/5/layout/IconLeafLabelList"/>
    <dgm:cxn modelId="{CD3872EE-04B9-4E8A-A253-4AB915B1E118}" type="presParOf" srcId="{6D6C3987-02FF-4367-B043-6A49DEAA13FA}" destId="{4F6BC345-9B0B-4488-940D-853AC0B240DB}" srcOrd="7" destOrd="0" presId="urn:microsoft.com/office/officeart/2018/5/layout/IconLeafLabelList"/>
    <dgm:cxn modelId="{13FA26AB-907B-44A4-89D7-E195ADF819F7}" type="presParOf" srcId="{6D6C3987-02FF-4367-B043-6A49DEAA13FA}" destId="{42E2D911-1479-4F63-B949-AF5778C76B39}" srcOrd="8" destOrd="0" presId="urn:microsoft.com/office/officeart/2018/5/layout/IconLeafLabelList"/>
    <dgm:cxn modelId="{E9882DC8-1835-49A8-8471-57551BE213D4}" type="presParOf" srcId="{42E2D911-1479-4F63-B949-AF5778C76B39}" destId="{7C518021-2407-4A42-B010-C1124EBCB8C9}" srcOrd="0" destOrd="0" presId="urn:microsoft.com/office/officeart/2018/5/layout/IconLeafLabelList"/>
    <dgm:cxn modelId="{215B8ACF-2883-4856-8E26-34920E011FAF}" type="presParOf" srcId="{42E2D911-1479-4F63-B949-AF5778C76B39}" destId="{BD8F1029-3354-4FCC-A7E8-898234D38D47}" srcOrd="1" destOrd="0" presId="urn:microsoft.com/office/officeart/2018/5/layout/IconLeafLabelList"/>
    <dgm:cxn modelId="{92CC43C5-D145-4EE0-B411-F125AB2A79A9}" type="presParOf" srcId="{42E2D911-1479-4F63-B949-AF5778C76B39}" destId="{7775BE3D-CA7C-4215-95F8-EDFE5F4ABB4D}" srcOrd="2" destOrd="0" presId="urn:microsoft.com/office/officeart/2018/5/layout/IconLeafLabelList"/>
    <dgm:cxn modelId="{D4DA1AF6-F554-440C-BF14-1C3CB0B36328}" type="presParOf" srcId="{42E2D911-1479-4F63-B949-AF5778C76B39}" destId="{32219720-0794-46B4-9C04-B99DD314E89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96559AD-C655-4BB4-BB55-7469DCFEEE93}" type="doc">
      <dgm:prSet loTypeId="urn:microsoft.com/office/officeart/2016/7/layout/VerticalDownArrowProcess" loCatId="process" qsTypeId="urn:microsoft.com/office/officeart/2005/8/quickstyle/simple1" qsCatId="simple" csTypeId="urn:microsoft.com/office/officeart/2005/8/colors/colorful1" csCatId="colorful"/>
      <dgm:spPr/>
      <dgm:t>
        <a:bodyPr/>
        <a:lstStyle/>
        <a:p>
          <a:endParaRPr lang="en-US"/>
        </a:p>
      </dgm:t>
    </dgm:pt>
    <dgm:pt modelId="{1C5EB182-0747-4FF5-8E71-0C5E10C049D0}">
      <dgm:prSet/>
      <dgm:spPr/>
      <dgm:t>
        <a:bodyPr/>
        <a:lstStyle/>
        <a:p>
          <a:r>
            <a:rPr lang="en-US"/>
            <a:t>Low</a:t>
          </a:r>
        </a:p>
      </dgm:t>
    </dgm:pt>
    <dgm:pt modelId="{FC4148C9-7375-4060-8C3C-CF3FB236F3F8}" type="parTrans" cxnId="{7AA9D8E4-6C07-45AC-A25B-0ADA26C89534}">
      <dgm:prSet/>
      <dgm:spPr/>
      <dgm:t>
        <a:bodyPr/>
        <a:lstStyle/>
        <a:p>
          <a:endParaRPr lang="en-US"/>
        </a:p>
      </dgm:t>
    </dgm:pt>
    <dgm:pt modelId="{73126A3C-D315-47FF-BD96-CBB274371F9F}" type="sibTrans" cxnId="{7AA9D8E4-6C07-45AC-A25B-0ADA26C89534}">
      <dgm:prSet/>
      <dgm:spPr/>
      <dgm:t>
        <a:bodyPr/>
        <a:lstStyle/>
        <a:p>
          <a:endParaRPr lang="en-US"/>
        </a:p>
      </dgm:t>
    </dgm:pt>
    <dgm:pt modelId="{1029FC47-A5CD-4879-831E-B1F006B67E72}">
      <dgm:prSet/>
      <dgm:spPr/>
      <dgm:t>
        <a:bodyPr/>
        <a:lstStyle/>
        <a:p>
          <a:r>
            <a:rPr lang="en-US"/>
            <a:t>Low-salt and low-fat diet to control obesity </a:t>
          </a:r>
        </a:p>
      </dgm:t>
    </dgm:pt>
    <dgm:pt modelId="{4D972CD1-B78C-4938-8632-45B23DF74A11}" type="parTrans" cxnId="{505A1A2C-B938-46FF-B78F-9CDBBF9F4211}">
      <dgm:prSet/>
      <dgm:spPr/>
      <dgm:t>
        <a:bodyPr/>
        <a:lstStyle/>
        <a:p>
          <a:endParaRPr lang="en-US"/>
        </a:p>
      </dgm:t>
    </dgm:pt>
    <dgm:pt modelId="{5E6AA2DB-AAAF-4C09-8810-BB7A09154C04}" type="sibTrans" cxnId="{505A1A2C-B938-46FF-B78F-9CDBBF9F4211}">
      <dgm:prSet/>
      <dgm:spPr/>
      <dgm:t>
        <a:bodyPr/>
        <a:lstStyle/>
        <a:p>
          <a:endParaRPr lang="en-US"/>
        </a:p>
      </dgm:t>
    </dgm:pt>
    <dgm:pt modelId="{38779743-D8CD-483B-A36C-8060AFE9FED7}">
      <dgm:prSet/>
      <dgm:spPr/>
      <dgm:t>
        <a:bodyPr/>
        <a:lstStyle/>
        <a:p>
          <a:r>
            <a:rPr lang="en-US"/>
            <a:t>Moderate</a:t>
          </a:r>
        </a:p>
      </dgm:t>
    </dgm:pt>
    <dgm:pt modelId="{1CFAC954-ADDD-48FC-8519-35B0F1A4894A}" type="parTrans" cxnId="{E07195C5-BECB-4AD5-ACF0-7626A57214E4}">
      <dgm:prSet/>
      <dgm:spPr/>
      <dgm:t>
        <a:bodyPr/>
        <a:lstStyle/>
        <a:p>
          <a:endParaRPr lang="en-US"/>
        </a:p>
      </dgm:t>
    </dgm:pt>
    <dgm:pt modelId="{857F59EB-59CB-4F91-88C4-980BAA8A5953}" type="sibTrans" cxnId="{E07195C5-BECB-4AD5-ACF0-7626A57214E4}">
      <dgm:prSet/>
      <dgm:spPr/>
      <dgm:t>
        <a:bodyPr/>
        <a:lstStyle/>
        <a:p>
          <a:endParaRPr lang="en-US"/>
        </a:p>
      </dgm:t>
    </dgm:pt>
    <dgm:pt modelId="{64C1D6BB-4B4D-4ED5-964C-468E11A03575}">
      <dgm:prSet/>
      <dgm:spPr/>
      <dgm:t>
        <a:bodyPr/>
        <a:lstStyle/>
        <a:p>
          <a:r>
            <a:rPr lang="en-US"/>
            <a:t>Moderate exercise (at least 5 days per week, at least 30 minutes of moderate-intensity exercise each time);</a:t>
          </a:r>
        </a:p>
      </dgm:t>
    </dgm:pt>
    <dgm:pt modelId="{6E8A54F8-6DE2-46B8-8DD8-1645F4CBB4B1}" type="parTrans" cxnId="{57F9403C-EA1B-40E2-AD75-5A0DE5F4A65B}">
      <dgm:prSet/>
      <dgm:spPr/>
      <dgm:t>
        <a:bodyPr/>
        <a:lstStyle/>
        <a:p>
          <a:endParaRPr lang="en-US"/>
        </a:p>
      </dgm:t>
    </dgm:pt>
    <dgm:pt modelId="{E082B1C6-D76A-45A0-BB97-EDB780622507}" type="sibTrans" cxnId="{57F9403C-EA1B-40E2-AD75-5A0DE5F4A65B}">
      <dgm:prSet/>
      <dgm:spPr/>
      <dgm:t>
        <a:bodyPr/>
        <a:lstStyle/>
        <a:p>
          <a:endParaRPr lang="en-US"/>
        </a:p>
      </dgm:t>
    </dgm:pt>
    <dgm:pt modelId="{41136D0A-F17A-41AF-9ABA-E34F4ECB735C}">
      <dgm:prSet/>
      <dgm:spPr/>
      <dgm:t>
        <a:bodyPr/>
        <a:lstStyle/>
        <a:p>
          <a:r>
            <a:rPr lang="en-US"/>
            <a:t>Quit</a:t>
          </a:r>
        </a:p>
      </dgm:t>
    </dgm:pt>
    <dgm:pt modelId="{3ECF867C-9BBF-48FE-8183-81D825A0781D}" type="parTrans" cxnId="{064AFC5E-9798-4BF0-9DED-98598DE5ED2B}">
      <dgm:prSet/>
      <dgm:spPr/>
      <dgm:t>
        <a:bodyPr/>
        <a:lstStyle/>
        <a:p>
          <a:endParaRPr lang="en-US"/>
        </a:p>
      </dgm:t>
    </dgm:pt>
    <dgm:pt modelId="{AE4A9C29-6A02-4BB0-AE52-4CB37DB49D7D}" type="sibTrans" cxnId="{064AFC5E-9798-4BF0-9DED-98598DE5ED2B}">
      <dgm:prSet/>
      <dgm:spPr/>
      <dgm:t>
        <a:bodyPr/>
        <a:lstStyle/>
        <a:p>
          <a:endParaRPr lang="en-US"/>
        </a:p>
      </dgm:t>
    </dgm:pt>
    <dgm:pt modelId="{25FBECA0-34FE-477F-BB25-8A5243E34431}">
      <dgm:prSet/>
      <dgm:spPr/>
      <dgm:t>
        <a:bodyPr/>
        <a:lstStyle/>
        <a:p>
          <a:r>
            <a:rPr lang="en-US"/>
            <a:t>Quit smoking, limit alcohol, calm the mind, eat more fresh vegetables and cereals.</a:t>
          </a:r>
        </a:p>
      </dgm:t>
    </dgm:pt>
    <dgm:pt modelId="{81046EBF-1D6C-483C-9CDC-56886D2EF233}" type="parTrans" cxnId="{84E9401A-D506-4498-B7A4-471D8FF12AD0}">
      <dgm:prSet/>
      <dgm:spPr/>
      <dgm:t>
        <a:bodyPr/>
        <a:lstStyle/>
        <a:p>
          <a:endParaRPr lang="en-US"/>
        </a:p>
      </dgm:t>
    </dgm:pt>
    <dgm:pt modelId="{A262B847-6F10-447C-A7D8-966D5B6F1610}" type="sibTrans" cxnId="{84E9401A-D506-4498-B7A4-471D8FF12AD0}">
      <dgm:prSet/>
      <dgm:spPr/>
      <dgm:t>
        <a:bodyPr/>
        <a:lstStyle/>
        <a:p>
          <a:endParaRPr lang="en-US"/>
        </a:p>
      </dgm:t>
    </dgm:pt>
    <dgm:pt modelId="{B59A6F46-F281-7E4C-B72F-2DAA70A24D1D}" type="pres">
      <dgm:prSet presAssocID="{196559AD-C655-4BB4-BB55-7469DCFEEE93}" presName="Name0" presStyleCnt="0">
        <dgm:presLayoutVars>
          <dgm:dir/>
          <dgm:animLvl val="lvl"/>
          <dgm:resizeHandles val="exact"/>
        </dgm:presLayoutVars>
      </dgm:prSet>
      <dgm:spPr/>
    </dgm:pt>
    <dgm:pt modelId="{80CBAFD4-4239-EB49-8B5E-09DA72D814C0}" type="pres">
      <dgm:prSet presAssocID="{41136D0A-F17A-41AF-9ABA-E34F4ECB735C}" presName="boxAndChildren" presStyleCnt="0"/>
      <dgm:spPr/>
    </dgm:pt>
    <dgm:pt modelId="{280E00B7-FB88-1E46-9465-8E67441D9E86}" type="pres">
      <dgm:prSet presAssocID="{41136D0A-F17A-41AF-9ABA-E34F4ECB735C}" presName="parentTextBox" presStyleLbl="alignNode1" presStyleIdx="0" presStyleCnt="3"/>
      <dgm:spPr/>
    </dgm:pt>
    <dgm:pt modelId="{3C94EDAF-798F-514A-BD8B-68747EC0FC70}" type="pres">
      <dgm:prSet presAssocID="{41136D0A-F17A-41AF-9ABA-E34F4ECB735C}" presName="descendantBox" presStyleLbl="bgAccFollowNode1" presStyleIdx="0" presStyleCnt="3"/>
      <dgm:spPr/>
    </dgm:pt>
    <dgm:pt modelId="{8F2F6DB6-4B3B-C649-8109-01F59FD3A0FE}" type="pres">
      <dgm:prSet presAssocID="{857F59EB-59CB-4F91-88C4-980BAA8A5953}" presName="sp" presStyleCnt="0"/>
      <dgm:spPr/>
    </dgm:pt>
    <dgm:pt modelId="{25BBEEF3-5602-5F49-B160-67E161C8506B}" type="pres">
      <dgm:prSet presAssocID="{38779743-D8CD-483B-A36C-8060AFE9FED7}" presName="arrowAndChildren" presStyleCnt="0"/>
      <dgm:spPr/>
    </dgm:pt>
    <dgm:pt modelId="{DB385E49-0CF3-4B48-BCE3-6C0EF33C1E53}" type="pres">
      <dgm:prSet presAssocID="{38779743-D8CD-483B-A36C-8060AFE9FED7}" presName="parentTextArrow" presStyleLbl="node1" presStyleIdx="0" presStyleCnt="0"/>
      <dgm:spPr/>
    </dgm:pt>
    <dgm:pt modelId="{C81C8A80-5E90-CD4C-9D91-83139D1B09B7}" type="pres">
      <dgm:prSet presAssocID="{38779743-D8CD-483B-A36C-8060AFE9FED7}" presName="arrow" presStyleLbl="alignNode1" presStyleIdx="1" presStyleCnt="3"/>
      <dgm:spPr/>
    </dgm:pt>
    <dgm:pt modelId="{9DB298C0-456E-004F-ADB3-1D505AA4651C}" type="pres">
      <dgm:prSet presAssocID="{38779743-D8CD-483B-A36C-8060AFE9FED7}" presName="descendantArrow" presStyleLbl="bgAccFollowNode1" presStyleIdx="1" presStyleCnt="3"/>
      <dgm:spPr/>
    </dgm:pt>
    <dgm:pt modelId="{C8A3DF44-7825-4347-8B0A-457E5ED061FC}" type="pres">
      <dgm:prSet presAssocID="{73126A3C-D315-47FF-BD96-CBB274371F9F}" presName="sp" presStyleCnt="0"/>
      <dgm:spPr/>
    </dgm:pt>
    <dgm:pt modelId="{2B70BA23-55E8-6547-8704-DF3142FC5F8C}" type="pres">
      <dgm:prSet presAssocID="{1C5EB182-0747-4FF5-8E71-0C5E10C049D0}" presName="arrowAndChildren" presStyleCnt="0"/>
      <dgm:spPr/>
    </dgm:pt>
    <dgm:pt modelId="{C9E4F5A2-2091-A740-B406-4D3ED1F49053}" type="pres">
      <dgm:prSet presAssocID="{1C5EB182-0747-4FF5-8E71-0C5E10C049D0}" presName="parentTextArrow" presStyleLbl="node1" presStyleIdx="0" presStyleCnt="0"/>
      <dgm:spPr/>
    </dgm:pt>
    <dgm:pt modelId="{F9B16ADF-AA3E-E443-B099-4D4A30EC5717}" type="pres">
      <dgm:prSet presAssocID="{1C5EB182-0747-4FF5-8E71-0C5E10C049D0}" presName="arrow" presStyleLbl="alignNode1" presStyleIdx="2" presStyleCnt="3"/>
      <dgm:spPr/>
    </dgm:pt>
    <dgm:pt modelId="{824DFB6D-3DB6-9F49-AB27-EDCCED65E80C}" type="pres">
      <dgm:prSet presAssocID="{1C5EB182-0747-4FF5-8E71-0C5E10C049D0}" presName="descendantArrow" presStyleLbl="bgAccFollowNode1" presStyleIdx="2" presStyleCnt="3"/>
      <dgm:spPr/>
    </dgm:pt>
  </dgm:ptLst>
  <dgm:cxnLst>
    <dgm:cxn modelId="{C0DA6106-F0D3-E845-9C32-512A62E14309}" type="presOf" srcId="{196559AD-C655-4BB4-BB55-7469DCFEEE93}" destId="{B59A6F46-F281-7E4C-B72F-2DAA70A24D1D}" srcOrd="0" destOrd="0" presId="urn:microsoft.com/office/officeart/2016/7/layout/VerticalDownArrowProcess"/>
    <dgm:cxn modelId="{84E9401A-D506-4498-B7A4-471D8FF12AD0}" srcId="{41136D0A-F17A-41AF-9ABA-E34F4ECB735C}" destId="{25FBECA0-34FE-477F-BB25-8A5243E34431}" srcOrd="0" destOrd="0" parTransId="{81046EBF-1D6C-483C-9CDC-56886D2EF233}" sibTransId="{A262B847-6F10-447C-A7D8-966D5B6F1610}"/>
    <dgm:cxn modelId="{6C61571F-25C4-A542-89AB-4F2FC2A2AC3C}" type="presOf" srcId="{64C1D6BB-4B4D-4ED5-964C-468E11A03575}" destId="{9DB298C0-456E-004F-ADB3-1D505AA4651C}" srcOrd="0" destOrd="0" presId="urn:microsoft.com/office/officeart/2016/7/layout/VerticalDownArrowProcess"/>
    <dgm:cxn modelId="{505A1A2C-B938-46FF-B78F-9CDBBF9F4211}" srcId="{1C5EB182-0747-4FF5-8E71-0C5E10C049D0}" destId="{1029FC47-A5CD-4879-831E-B1F006B67E72}" srcOrd="0" destOrd="0" parTransId="{4D972CD1-B78C-4938-8632-45B23DF74A11}" sibTransId="{5E6AA2DB-AAAF-4C09-8810-BB7A09154C04}"/>
    <dgm:cxn modelId="{57F9403C-EA1B-40E2-AD75-5A0DE5F4A65B}" srcId="{38779743-D8CD-483B-A36C-8060AFE9FED7}" destId="{64C1D6BB-4B4D-4ED5-964C-468E11A03575}" srcOrd="0" destOrd="0" parTransId="{6E8A54F8-6DE2-46B8-8DD8-1645F4CBB4B1}" sibTransId="{E082B1C6-D76A-45A0-BB97-EDB780622507}"/>
    <dgm:cxn modelId="{C71C2043-2396-CC49-8694-6C7F468FE141}" type="presOf" srcId="{25FBECA0-34FE-477F-BB25-8A5243E34431}" destId="{3C94EDAF-798F-514A-BD8B-68747EC0FC70}" srcOrd="0" destOrd="0" presId="urn:microsoft.com/office/officeart/2016/7/layout/VerticalDownArrowProcess"/>
    <dgm:cxn modelId="{969A3847-553C-0343-8661-2183F15B2AF5}" type="presOf" srcId="{38779743-D8CD-483B-A36C-8060AFE9FED7}" destId="{C81C8A80-5E90-CD4C-9D91-83139D1B09B7}" srcOrd="1" destOrd="0" presId="urn:microsoft.com/office/officeart/2016/7/layout/VerticalDownArrowProcess"/>
    <dgm:cxn modelId="{55A58B57-1147-A94A-8D5D-E0EDF7CF1630}" type="presOf" srcId="{1029FC47-A5CD-4879-831E-B1F006B67E72}" destId="{824DFB6D-3DB6-9F49-AB27-EDCCED65E80C}" srcOrd="0" destOrd="0" presId="urn:microsoft.com/office/officeart/2016/7/layout/VerticalDownArrowProcess"/>
    <dgm:cxn modelId="{064AFC5E-9798-4BF0-9DED-98598DE5ED2B}" srcId="{196559AD-C655-4BB4-BB55-7469DCFEEE93}" destId="{41136D0A-F17A-41AF-9ABA-E34F4ECB735C}" srcOrd="2" destOrd="0" parTransId="{3ECF867C-9BBF-48FE-8183-81D825A0781D}" sibTransId="{AE4A9C29-6A02-4BB0-AE52-4CB37DB49D7D}"/>
    <dgm:cxn modelId="{8617C691-74CA-DA46-A48D-A8E874CED94F}" type="presOf" srcId="{1C5EB182-0747-4FF5-8E71-0C5E10C049D0}" destId="{C9E4F5A2-2091-A740-B406-4D3ED1F49053}" srcOrd="0" destOrd="0" presId="urn:microsoft.com/office/officeart/2016/7/layout/VerticalDownArrowProcess"/>
    <dgm:cxn modelId="{41D9F293-4E92-8148-A40F-B290D90E9CE7}" type="presOf" srcId="{38779743-D8CD-483B-A36C-8060AFE9FED7}" destId="{DB385E49-0CF3-4B48-BCE3-6C0EF33C1E53}" srcOrd="0" destOrd="0" presId="urn:microsoft.com/office/officeart/2016/7/layout/VerticalDownArrowProcess"/>
    <dgm:cxn modelId="{7D11FA9F-C62C-E14A-A815-B76BB36A3BF7}" type="presOf" srcId="{41136D0A-F17A-41AF-9ABA-E34F4ECB735C}" destId="{280E00B7-FB88-1E46-9465-8E67441D9E86}" srcOrd="0" destOrd="0" presId="urn:microsoft.com/office/officeart/2016/7/layout/VerticalDownArrowProcess"/>
    <dgm:cxn modelId="{E07195C5-BECB-4AD5-ACF0-7626A57214E4}" srcId="{196559AD-C655-4BB4-BB55-7469DCFEEE93}" destId="{38779743-D8CD-483B-A36C-8060AFE9FED7}" srcOrd="1" destOrd="0" parTransId="{1CFAC954-ADDD-48FC-8519-35B0F1A4894A}" sibTransId="{857F59EB-59CB-4F91-88C4-980BAA8A5953}"/>
    <dgm:cxn modelId="{6F21A2E0-1376-BF4C-9CCC-53FA3F9FD21E}" type="presOf" srcId="{1C5EB182-0747-4FF5-8E71-0C5E10C049D0}" destId="{F9B16ADF-AA3E-E443-B099-4D4A30EC5717}" srcOrd="1" destOrd="0" presId="urn:microsoft.com/office/officeart/2016/7/layout/VerticalDownArrowProcess"/>
    <dgm:cxn modelId="{7AA9D8E4-6C07-45AC-A25B-0ADA26C89534}" srcId="{196559AD-C655-4BB4-BB55-7469DCFEEE93}" destId="{1C5EB182-0747-4FF5-8E71-0C5E10C049D0}" srcOrd="0" destOrd="0" parTransId="{FC4148C9-7375-4060-8C3C-CF3FB236F3F8}" sibTransId="{73126A3C-D315-47FF-BD96-CBB274371F9F}"/>
    <dgm:cxn modelId="{7BD5C5D9-0158-0643-9484-7F873CED2D7D}" type="presParOf" srcId="{B59A6F46-F281-7E4C-B72F-2DAA70A24D1D}" destId="{80CBAFD4-4239-EB49-8B5E-09DA72D814C0}" srcOrd="0" destOrd="0" presId="urn:microsoft.com/office/officeart/2016/7/layout/VerticalDownArrowProcess"/>
    <dgm:cxn modelId="{8C1B7348-68EA-C246-AD8B-625BA9D0A20B}" type="presParOf" srcId="{80CBAFD4-4239-EB49-8B5E-09DA72D814C0}" destId="{280E00B7-FB88-1E46-9465-8E67441D9E86}" srcOrd="0" destOrd="0" presId="urn:microsoft.com/office/officeart/2016/7/layout/VerticalDownArrowProcess"/>
    <dgm:cxn modelId="{12E5033E-6BB8-D94D-AE85-9DEFA51AEF91}" type="presParOf" srcId="{80CBAFD4-4239-EB49-8B5E-09DA72D814C0}" destId="{3C94EDAF-798F-514A-BD8B-68747EC0FC70}" srcOrd="1" destOrd="0" presId="urn:microsoft.com/office/officeart/2016/7/layout/VerticalDownArrowProcess"/>
    <dgm:cxn modelId="{E6E0F94A-05CD-8449-99A6-DD5F5CD28354}" type="presParOf" srcId="{B59A6F46-F281-7E4C-B72F-2DAA70A24D1D}" destId="{8F2F6DB6-4B3B-C649-8109-01F59FD3A0FE}" srcOrd="1" destOrd="0" presId="urn:microsoft.com/office/officeart/2016/7/layout/VerticalDownArrowProcess"/>
    <dgm:cxn modelId="{6B75BE24-2042-4C4B-9620-20103411AA17}" type="presParOf" srcId="{B59A6F46-F281-7E4C-B72F-2DAA70A24D1D}" destId="{25BBEEF3-5602-5F49-B160-67E161C8506B}" srcOrd="2" destOrd="0" presId="urn:microsoft.com/office/officeart/2016/7/layout/VerticalDownArrowProcess"/>
    <dgm:cxn modelId="{D41D3D90-E0D7-6040-BF2A-91BE4B7422FD}" type="presParOf" srcId="{25BBEEF3-5602-5F49-B160-67E161C8506B}" destId="{DB385E49-0CF3-4B48-BCE3-6C0EF33C1E53}" srcOrd="0" destOrd="0" presId="urn:microsoft.com/office/officeart/2016/7/layout/VerticalDownArrowProcess"/>
    <dgm:cxn modelId="{8AD4C0CE-D2D3-BA4B-BA4F-A9E71CB60014}" type="presParOf" srcId="{25BBEEF3-5602-5F49-B160-67E161C8506B}" destId="{C81C8A80-5E90-CD4C-9D91-83139D1B09B7}" srcOrd="1" destOrd="0" presId="urn:microsoft.com/office/officeart/2016/7/layout/VerticalDownArrowProcess"/>
    <dgm:cxn modelId="{C8C73A23-3E4A-1648-9738-49DFDEF867BB}" type="presParOf" srcId="{25BBEEF3-5602-5F49-B160-67E161C8506B}" destId="{9DB298C0-456E-004F-ADB3-1D505AA4651C}" srcOrd="2" destOrd="0" presId="urn:microsoft.com/office/officeart/2016/7/layout/VerticalDownArrowProcess"/>
    <dgm:cxn modelId="{D5B78671-EA8D-BC42-8837-6297C3344BED}" type="presParOf" srcId="{B59A6F46-F281-7E4C-B72F-2DAA70A24D1D}" destId="{C8A3DF44-7825-4347-8B0A-457E5ED061FC}" srcOrd="3" destOrd="0" presId="urn:microsoft.com/office/officeart/2016/7/layout/VerticalDownArrowProcess"/>
    <dgm:cxn modelId="{FB04CFF9-155F-0749-83C1-0E1A322545EB}" type="presParOf" srcId="{B59A6F46-F281-7E4C-B72F-2DAA70A24D1D}" destId="{2B70BA23-55E8-6547-8704-DF3142FC5F8C}" srcOrd="4" destOrd="0" presId="urn:microsoft.com/office/officeart/2016/7/layout/VerticalDownArrowProcess"/>
    <dgm:cxn modelId="{82268659-0F27-D247-B9D8-C35F2C892C46}" type="presParOf" srcId="{2B70BA23-55E8-6547-8704-DF3142FC5F8C}" destId="{C9E4F5A2-2091-A740-B406-4D3ED1F49053}" srcOrd="0" destOrd="0" presId="urn:microsoft.com/office/officeart/2016/7/layout/VerticalDownArrowProcess"/>
    <dgm:cxn modelId="{9EF2AFD5-1F68-8341-9910-BB24989898CB}" type="presParOf" srcId="{2B70BA23-55E8-6547-8704-DF3142FC5F8C}" destId="{F9B16ADF-AA3E-E443-B099-4D4A30EC5717}" srcOrd="1" destOrd="0" presId="urn:microsoft.com/office/officeart/2016/7/layout/VerticalDownArrowProcess"/>
    <dgm:cxn modelId="{242CF31A-6838-104C-9817-3C290C605EAD}" type="presParOf" srcId="{2B70BA23-55E8-6547-8704-DF3142FC5F8C}" destId="{824DFB6D-3DB6-9F49-AB27-EDCCED65E80C}"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0F40E7E-92AA-4D36-B1DB-C9EA664451A7}"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C5BB21D-F394-4FCE-BE6B-F5B5DC5D6890}">
      <dgm:prSet/>
      <dgm:spPr/>
      <dgm:t>
        <a:bodyPr/>
        <a:lstStyle/>
        <a:p>
          <a:r>
            <a:rPr lang="en-US"/>
            <a:t>1. Use unified design, unified form and unified standardized survey method:</a:t>
          </a:r>
        </a:p>
      </dgm:t>
    </dgm:pt>
    <dgm:pt modelId="{2AB3AE28-5C54-4DA7-B0FD-24DA3B595296}" type="parTrans" cxnId="{E43CA89D-886D-4724-951C-E291B1DFFD80}">
      <dgm:prSet/>
      <dgm:spPr/>
      <dgm:t>
        <a:bodyPr/>
        <a:lstStyle/>
        <a:p>
          <a:endParaRPr lang="en-US"/>
        </a:p>
      </dgm:t>
    </dgm:pt>
    <dgm:pt modelId="{DF702F8B-874D-441D-A6C4-B895A99FCF7E}" type="sibTrans" cxnId="{E43CA89D-886D-4724-951C-E291B1DFFD80}">
      <dgm:prSet/>
      <dgm:spPr/>
      <dgm:t>
        <a:bodyPr/>
        <a:lstStyle/>
        <a:p>
          <a:endParaRPr lang="en-US"/>
        </a:p>
      </dgm:t>
    </dgm:pt>
    <dgm:pt modelId="{91A44B14-C43A-46F1-BA89-D71BE4184847}">
      <dgm:prSet/>
      <dgm:spPr/>
      <dgm:t>
        <a:bodyPr/>
        <a:lstStyle/>
        <a:p>
          <a:r>
            <a:rPr lang="en-US"/>
            <a:t>the annual incidence of diagnosed hypertension was 1.20% for men and 1.07% for women, and 3.27% and 2.68% were critical and above, respectively.</a:t>
          </a:r>
        </a:p>
      </dgm:t>
    </dgm:pt>
    <dgm:pt modelId="{021F7EA2-734D-41CE-B87E-4B30E32CF3B5}" type="parTrans" cxnId="{A6CD096C-E8CE-4F20-A8CB-39581D209C11}">
      <dgm:prSet/>
      <dgm:spPr/>
      <dgm:t>
        <a:bodyPr/>
        <a:lstStyle/>
        <a:p>
          <a:endParaRPr lang="en-US"/>
        </a:p>
      </dgm:t>
    </dgm:pt>
    <dgm:pt modelId="{F630C7A9-C69C-48AA-8718-7B86B5EA3FB1}" type="sibTrans" cxnId="{A6CD096C-E8CE-4F20-A8CB-39581D209C11}">
      <dgm:prSet/>
      <dgm:spPr/>
      <dgm:t>
        <a:bodyPr/>
        <a:lstStyle/>
        <a:p>
          <a:endParaRPr lang="en-US"/>
        </a:p>
      </dgm:t>
    </dgm:pt>
    <dgm:pt modelId="{1DF454D1-32AA-4298-BCC0-771A936851A3}" type="pres">
      <dgm:prSet presAssocID="{60F40E7E-92AA-4D36-B1DB-C9EA664451A7}" presName="root" presStyleCnt="0">
        <dgm:presLayoutVars>
          <dgm:dir/>
          <dgm:resizeHandles val="exact"/>
        </dgm:presLayoutVars>
      </dgm:prSet>
      <dgm:spPr/>
    </dgm:pt>
    <dgm:pt modelId="{BB5231BA-79F7-4AA6-B419-D4AFA66E1A7C}" type="pres">
      <dgm:prSet presAssocID="{4C5BB21D-F394-4FCE-BE6B-F5B5DC5D6890}" presName="compNode" presStyleCnt="0"/>
      <dgm:spPr/>
    </dgm:pt>
    <dgm:pt modelId="{54A1C47D-857F-4845-BA5A-F98F6D8D88CB}" type="pres">
      <dgm:prSet presAssocID="{4C5BB21D-F394-4FCE-BE6B-F5B5DC5D689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st"/>
        </a:ext>
      </dgm:extLst>
    </dgm:pt>
    <dgm:pt modelId="{2787AF5D-71A7-4675-82C9-8B92BF2B5476}" type="pres">
      <dgm:prSet presAssocID="{4C5BB21D-F394-4FCE-BE6B-F5B5DC5D6890}" presName="spaceRect" presStyleCnt="0"/>
      <dgm:spPr/>
    </dgm:pt>
    <dgm:pt modelId="{25111D45-DFB4-4E89-85B3-50D50297D1FA}" type="pres">
      <dgm:prSet presAssocID="{4C5BB21D-F394-4FCE-BE6B-F5B5DC5D6890}" presName="textRect" presStyleLbl="revTx" presStyleIdx="0" presStyleCnt="2">
        <dgm:presLayoutVars>
          <dgm:chMax val="1"/>
          <dgm:chPref val="1"/>
        </dgm:presLayoutVars>
      </dgm:prSet>
      <dgm:spPr/>
    </dgm:pt>
    <dgm:pt modelId="{F64F1FF3-F084-4827-98BF-0C3E2B2FE1FD}" type="pres">
      <dgm:prSet presAssocID="{DF702F8B-874D-441D-A6C4-B895A99FCF7E}" presName="sibTrans" presStyleCnt="0"/>
      <dgm:spPr/>
    </dgm:pt>
    <dgm:pt modelId="{ED14AB0D-442C-4D72-9F2E-F0DF68B5878A}" type="pres">
      <dgm:prSet presAssocID="{91A44B14-C43A-46F1-BA89-D71BE4184847}" presName="compNode" presStyleCnt="0"/>
      <dgm:spPr/>
    </dgm:pt>
    <dgm:pt modelId="{18CCA068-AE7D-4BAD-B425-D0052D16EB27}" type="pres">
      <dgm:prSet presAssocID="{91A44B14-C43A-46F1-BA89-D71BE418484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EA1338D7-C1DC-44D4-88B8-797583768EE9}" type="pres">
      <dgm:prSet presAssocID="{91A44B14-C43A-46F1-BA89-D71BE4184847}" presName="spaceRect" presStyleCnt="0"/>
      <dgm:spPr/>
    </dgm:pt>
    <dgm:pt modelId="{756DF59F-9D21-4377-A379-9E38DFA17442}" type="pres">
      <dgm:prSet presAssocID="{91A44B14-C43A-46F1-BA89-D71BE4184847}" presName="textRect" presStyleLbl="revTx" presStyleIdx="1" presStyleCnt="2">
        <dgm:presLayoutVars>
          <dgm:chMax val="1"/>
          <dgm:chPref val="1"/>
        </dgm:presLayoutVars>
      </dgm:prSet>
      <dgm:spPr/>
    </dgm:pt>
  </dgm:ptLst>
  <dgm:cxnLst>
    <dgm:cxn modelId="{C14BA40D-B764-4187-9262-DC5D17977442}" type="presOf" srcId="{4C5BB21D-F394-4FCE-BE6B-F5B5DC5D6890}" destId="{25111D45-DFB4-4E89-85B3-50D50297D1FA}" srcOrd="0" destOrd="0" presId="urn:microsoft.com/office/officeart/2018/2/layout/IconLabelList"/>
    <dgm:cxn modelId="{A6CD096C-E8CE-4F20-A8CB-39581D209C11}" srcId="{60F40E7E-92AA-4D36-B1DB-C9EA664451A7}" destId="{91A44B14-C43A-46F1-BA89-D71BE4184847}" srcOrd="1" destOrd="0" parTransId="{021F7EA2-734D-41CE-B87E-4B30E32CF3B5}" sibTransId="{F630C7A9-C69C-48AA-8718-7B86B5EA3FB1}"/>
    <dgm:cxn modelId="{E5E20093-7AD2-4D28-85A8-DAC6B194B75B}" type="presOf" srcId="{91A44B14-C43A-46F1-BA89-D71BE4184847}" destId="{756DF59F-9D21-4377-A379-9E38DFA17442}" srcOrd="0" destOrd="0" presId="urn:microsoft.com/office/officeart/2018/2/layout/IconLabelList"/>
    <dgm:cxn modelId="{E43CA89D-886D-4724-951C-E291B1DFFD80}" srcId="{60F40E7E-92AA-4D36-B1DB-C9EA664451A7}" destId="{4C5BB21D-F394-4FCE-BE6B-F5B5DC5D6890}" srcOrd="0" destOrd="0" parTransId="{2AB3AE28-5C54-4DA7-B0FD-24DA3B595296}" sibTransId="{DF702F8B-874D-441D-A6C4-B895A99FCF7E}"/>
    <dgm:cxn modelId="{041692BB-61B9-4618-AFB7-2CC80A0A6E59}" type="presOf" srcId="{60F40E7E-92AA-4D36-B1DB-C9EA664451A7}" destId="{1DF454D1-32AA-4298-BCC0-771A936851A3}" srcOrd="0" destOrd="0" presId="urn:microsoft.com/office/officeart/2018/2/layout/IconLabelList"/>
    <dgm:cxn modelId="{99649286-41D0-4978-AB46-E9DB623BDE33}" type="presParOf" srcId="{1DF454D1-32AA-4298-BCC0-771A936851A3}" destId="{BB5231BA-79F7-4AA6-B419-D4AFA66E1A7C}" srcOrd="0" destOrd="0" presId="urn:microsoft.com/office/officeart/2018/2/layout/IconLabelList"/>
    <dgm:cxn modelId="{01DE2E91-F8FC-418C-AA2C-13BFBB2ED0E2}" type="presParOf" srcId="{BB5231BA-79F7-4AA6-B419-D4AFA66E1A7C}" destId="{54A1C47D-857F-4845-BA5A-F98F6D8D88CB}" srcOrd="0" destOrd="0" presId="urn:microsoft.com/office/officeart/2018/2/layout/IconLabelList"/>
    <dgm:cxn modelId="{41424166-4467-4859-AC41-0DB06B541399}" type="presParOf" srcId="{BB5231BA-79F7-4AA6-B419-D4AFA66E1A7C}" destId="{2787AF5D-71A7-4675-82C9-8B92BF2B5476}" srcOrd="1" destOrd="0" presId="urn:microsoft.com/office/officeart/2018/2/layout/IconLabelList"/>
    <dgm:cxn modelId="{96532B28-392C-489C-9FB2-027845CE8789}" type="presParOf" srcId="{BB5231BA-79F7-4AA6-B419-D4AFA66E1A7C}" destId="{25111D45-DFB4-4E89-85B3-50D50297D1FA}" srcOrd="2" destOrd="0" presId="urn:microsoft.com/office/officeart/2018/2/layout/IconLabelList"/>
    <dgm:cxn modelId="{AF760368-19DE-4C53-AA6A-E275AD8D949D}" type="presParOf" srcId="{1DF454D1-32AA-4298-BCC0-771A936851A3}" destId="{F64F1FF3-F084-4827-98BF-0C3E2B2FE1FD}" srcOrd="1" destOrd="0" presId="urn:microsoft.com/office/officeart/2018/2/layout/IconLabelList"/>
    <dgm:cxn modelId="{4B8FF021-15A0-47AD-99E4-EB0F3847BDDA}" type="presParOf" srcId="{1DF454D1-32AA-4298-BCC0-771A936851A3}" destId="{ED14AB0D-442C-4D72-9F2E-F0DF68B5878A}" srcOrd="2" destOrd="0" presId="urn:microsoft.com/office/officeart/2018/2/layout/IconLabelList"/>
    <dgm:cxn modelId="{29877621-474D-4563-9C7C-3E01234BEB25}" type="presParOf" srcId="{ED14AB0D-442C-4D72-9F2E-F0DF68B5878A}" destId="{18CCA068-AE7D-4BAD-B425-D0052D16EB27}" srcOrd="0" destOrd="0" presId="urn:microsoft.com/office/officeart/2018/2/layout/IconLabelList"/>
    <dgm:cxn modelId="{B2CB8FA1-091D-48CD-99AC-0157755F7AF6}" type="presParOf" srcId="{ED14AB0D-442C-4D72-9F2E-F0DF68B5878A}" destId="{EA1338D7-C1DC-44D4-88B8-797583768EE9}" srcOrd="1" destOrd="0" presId="urn:microsoft.com/office/officeart/2018/2/layout/IconLabelList"/>
    <dgm:cxn modelId="{B105AD72-7FC9-45E2-86B7-4B994321CBB8}" type="presParOf" srcId="{ED14AB0D-442C-4D72-9F2E-F0DF68B5878A}" destId="{756DF59F-9D21-4377-A379-9E38DFA1744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C0D503F-3680-4305-A3ED-AD62DC2AD809}"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B76F56-9866-4099-A890-4E26F5274DA7}">
      <dgm:prSet/>
      <dgm:spPr/>
      <dgm:t>
        <a:bodyPr/>
        <a:lstStyle/>
        <a:p>
          <a:r>
            <a:rPr lang="en-US"/>
            <a:t>Conclusion:</a:t>
          </a:r>
        </a:p>
      </dgm:t>
    </dgm:pt>
    <dgm:pt modelId="{6A94EAAD-D5B1-4698-A363-ED561FB59DB4}" type="parTrans" cxnId="{6074D84F-5EAC-4808-BE88-6A610EA461F8}">
      <dgm:prSet/>
      <dgm:spPr/>
      <dgm:t>
        <a:bodyPr/>
        <a:lstStyle/>
        <a:p>
          <a:endParaRPr lang="en-US"/>
        </a:p>
      </dgm:t>
    </dgm:pt>
    <dgm:pt modelId="{935E7360-588A-4330-906A-B0CBA7FB2D6D}" type="sibTrans" cxnId="{6074D84F-5EAC-4808-BE88-6A610EA461F8}">
      <dgm:prSet/>
      <dgm:spPr/>
      <dgm:t>
        <a:bodyPr/>
        <a:lstStyle/>
        <a:p>
          <a:endParaRPr lang="en-US"/>
        </a:p>
      </dgm:t>
    </dgm:pt>
    <dgm:pt modelId="{D590ABEE-90E3-4E1A-8BC6-9B89A2209EDC}">
      <dgm:prSet/>
      <dgm:spPr/>
      <dgm:t>
        <a:bodyPr/>
        <a:lstStyle/>
        <a:p>
          <a:r>
            <a:rPr lang="en-US"/>
            <a:t>Primary prevention of hypertension should be carried out as early as possible before the age of 35.</a:t>
          </a:r>
        </a:p>
      </dgm:t>
    </dgm:pt>
    <dgm:pt modelId="{D18A7806-73FD-45F2-8925-63A03745010C}" type="parTrans" cxnId="{5B25BA02-918B-40B0-8244-14D14E7DB68C}">
      <dgm:prSet/>
      <dgm:spPr/>
      <dgm:t>
        <a:bodyPr/>
        <a:lstStyle/>
        <a:p>
          <a:endParaRPr lang="en-US"/>
        </a:p>
      </dgm:t>
    </dgm:pt>
    <dgm:pt modelId="{4FA74C53-CFAD-488C-BDEA-0C7BA325B1B6}" type="sibTrans" cxnId="{5B25BA02-918B-40B0-8244-14D14E7DB68C}">
      <dgm:prSet/>
      <dgm:spPr/>
      <dgm:t>
        <a:bodyPr/>
        <a:lstStyle/>
        <a:p>
          <a:endParaRPr lang="en-US"/>
        </a:p>
      </dgm:t>
    </dgm:pt>
    <dgm:pt modelId="{8454BDB7-32AD-4CCB-BE2B-FA78EF594E47}" type="pres">
      <dgm:prSet presAssocID="{8C0D503F-3680-4305-A3ED-AD62DC2AD809}" presName="root" presStyleCnt="0">
        <dgm:presLayoutVars>
          <dgm:dir/>
          <dgm:resizeHandles val="exact"/>
        </dgm:presLayoutVars>
      </dgm:prSet>
      <dgm:spPr/>
    </dgm:pt>
    <dgm:pt modelId="{F2A3CBBA-A701-486B-8A63-43F7B43B3188}" type="pres">
      <dgm:prSet presAssocID="{40B76F56-9866-4099-A890-4E26F5274DA7}" presName="compNode" presStyleCnt="0"/>
      <dgm:spPr/>
    </dgm:pt>
    <dgm:pt modelId="{36149306-4CB4-46CE-A0E4-35548A1E8674}" type="pres">
      <dgm:prSet presAssocID="{40B76F56-9866-4099-A890-4E26F5274DA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nion"/>
        </a:ext>
      </dgm:extLst>
    </dgm:pt>
    <dgm:pt modelId="{A608C656-B3DC-4C4B-AD03-5C5E9FB922A5}" type="pres">
      <dgm:prSet presAssocID="{40B76F56-9866-4099-A890-4E26F5274DA7}" presName="spaceRect" presStyleCnt="0"/>
      <dgm:spPr/>
    </dgm:pt>
    <dgm:pt modelId="{B9F1857A-56BC-4DEB-B01D-DB8ACD0BDBC5}" type="pres">
      <dgm:prSet presAssocID="{40B76F56-9866-4099-A890-4E26F5274DA7}" presName="textRect" presStyleLbl="revTx" presStyleIdx="0" presStyleCnt="2">
        <dgm:presLayoutVars>
          <dgm:chMax val="1"/>
          <dgm:chPref val="1"/>
        </dgm:presLayoutVars>
      </dgm:prSet>
      <dgm:spPr/>
    </dgm:pt>
    <dgm:pt modelId="{A5BF60A1-2613-4B46-A490-0A4FF50EC4B3}" type="pres">
      <dgm:prSet presAssocID="{935E7360-588A-4330-906A-B0CBA7FB2D6D}" presName="sibTrans" presStyleCnt="0"/>
      <dgm:spPr/>
    </dgm:pt>
    <dgm:pt modelId="{A8555CF9-2DF7-4A02-8E5D-E7B1CCD83DBE}" type="pres">
      <dgm:prSet presAssocID="{D590ABEE-90E3-4E1A-8BC6-9B89A2209EDC}" presName="compNode" presStyleCnt="0"/>
      <dgm:spPr/>
    </dgm:pt>
    <dgm:pt modelId="{0DB3CC1E-01DB-473F-9D35-1F9D89D29928}" type="pres">
      <dgm:prSet presAssocID="{D590ABEE-90E3-4E1A-8BC6-9B89A2209ED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F710FE96-C8BE-469F-B0AB-B9CF0641EBE5}" type="pres">
      <dgm:prSet presAssocID="{D590ABEE-90E3-4E1A-8BC6-9B89A2209EDC}" presName="spaceRect" presStyleCnt="0"/>
      <dgm:spPr/>
    </dgm:pt>
    <dgm:pt modelId="{E8854FB2-D89D-4535-9AD8-79C8114ED232}" type="pres">
      <dgm:prSet presAssocID="{D590ABEE-90E3-4E1A-8BC6-9B89A2209EDC}" presName="textRect" presStyleLbl="revTx" presStyleIdx="1" presStyleCnt="2">
        <dgm:presLayoutVars>
          <dgm:chMax val="1"/>
          <dgm:chPref val="1"/>
        </dgm:presLayoutVars>
      </dgm:prSet>
      <dgm:spPr/>
    </dgm:pt>
  </dgm:ptLst>
  <dgm:cxnLst>
    <dgm:cxn modelId="{54F9BC00-6D4D-4BB2-8A51-FE9377827751}" type="presOf" srcId="{8C0D503F-3680-4305-A3ED-AD62DC2AD809}" destId="{8454BDB7-32AD-4CCB-BE2B-FA78EF594E47}" srcOrd="0" destOrd="0" presId="urn:microsoft.com/office/officeart/2018/2/layout/IconLabelList"/>
    <dgm:cxn modelId="{5B25BA02-918B-40B0-8244-14D14E7DB68C}" srcId="{8C0D503F-3680-4305-A3ED-AD62DC2AD809}" destId="{D590ABEE-90E3-4E1A-8BC6-9B89A2209EDC}" srcOrd="1" destOrd="0" parTransId="{D18A7806-73FD-45F2-8925-63A03745010C}" sibTransId="{4FA74C53-CFAD-488C-BDEA-0C7BA325B1B6}"/>
    <dgm:cxn modelId="{C31CC232-9F7D-4D5D-8E4A-BF197DBCD20A}" type="presOf" srcId="{D590ABEE-90E3-4E1A-8BC6-9B89A2209EDC}" destId="{E8854FB2-D89D-4535-9AD8-79C8114ED232}" srcOrd="0" destOrd="0" presId="urn:microsoft.com/office/officeart/2018/2/layout/IconLabelList"/>
    <dgm:cxn modelId="{6074D84F-5EAC-4808-BE88-6A610EA461F8}" srcId="{8C0D503F-3680-4305-A3ED-AD62DC2AD809}" destId="{40B76F56-9866-4099-A890-4E26F5274DA7}" srcOrd="0" destOrd="0" parTransId="{6A94EAAD-D5B1-4698-A363-ED561FB59DB4}" sibTransId="{935E7360-588A-4330-906A-B0CBA7FB2D6D}"/>
    <dgm:cxn modelId="{5D60F47B-CCA9-4F03-95A1-C1EDEFF960C4}" type="presOf" srcId="{40B76F56-9866-4099-A890-4E26F5274DA7}" destId="{B9F1857A-56BC-4DEB-B01D-DB8ACD0BDBC5}" srcOrd="0" destOrd="0" presId="urn:microsoft.com/office/officeart/2018/2/layout/IconLabelList"/>
    <dgm:cxn modelId="{C348B297-EC30-435E-9242-15ECE4172B29}" type="presParOf" srcId="{8454BDB7-32AD-4CCB-BE2B-FA78EF594E47}" destId="{F2A3CBBA-A701-486B-8A63-43F7B43B3188}" srcOrd="0" destOrd="0" presId="urn:microsoft.com/office/officeart/2018/2/layout/IconLabelList"/>
    <dgm:cxn modelId="{582E6DF6-90D9-4C76-ADE9-8290FE3E3990}" type="presParOf" srcId="{F2A3CBBA-A701-486B-8A63-43F7B43B3188}" destId="{36149306-4CB4-46CE-A0E4-35548A1E8674}" srcOrd="0" destOrd="0" presId="urn:microsoft.com/office/officeart/2018/2/layout/IconLabelList"/>
    <dgm:cxn modelId="{AED0D87C-F23C-43EF-A0AF-F24F7F7EE485}" type="presParOf" srcId="{F2A3CBBA-A701-486B-8A63-43F7B43B3188}" destId="{A608C656-B3DC-4C4B-AD03-5C5E9FB922A5}" srcOrd="1" destOrd="0" presId="urn:microsoft.com/office/officeart/2018/2/layout/IconLabelList"/>
    <dgm:cxn modelId="{0F0570E3-0A50-4A91-B0FD-AA13539FF919}" type="presParOf" srcId="{F2A3CBBA-A701-486B-8A63-43F7B43B3188}" destId="{B9F1857A-56BC-4DEB-B01D-DB8ACD0BDBC5}" srcOrd="2" destOrd="0" presId="urn:microsoft.com/office/officeart/2018/2/layout/IconLabelList"/>
    <dgm:cxn modelId="{4EE96312-494D-481C-9406-E7313CA9514E}" type="presParOf" srcId="{8454BDB7-32AD-4CCB-BE2B-FA78EF594E47}" destId="{A5BF60A1-2613-4B46-A490-0A4FF50EC4B3}" srcOrd="1" destOrd="0" presId="urn:microsoft.com/office/officeart/2018/2/layout/IconLabelList"/>
    <dgm:cxn modelId="{CAEA6C43-B05A-43C7-94E5-515F676573CA}" type="presParOf" srcId="{8454BDB7-32AD-4CCB-BE2B-FA78EF594E47}" destId="{A8555CF9-2DF7-4A02-8E5D-E7B1CCD83DBE}" srcOrd="2" destOrd="0" presId="urn:microsoft.com/office/officeart/2018/2/layout/IconLabelList"/>
    <dgm:cxn modelId="{0AE2E96A-0DFF-42AA-A8DD-6510F2D41CD8}" type="presParOf" srcId="{A8555CF9-2DF7-4A02-8E5D-E7B1CCD83DBE}" destId="{0DB3CC1E-01DB-473F-9D35-1F9D89D29928}" srcOrd="0" destOrd="0" presId="urn:microsoft.com/office/officeart/2018/2/layout/IconLabelList"/>
    <dgm:cxn modelId="{7EF91D1C-3826-4A14-A61A-3B533B38E229}" type="presParOf" srcId="{A8555CF9-2DF7-4A02-8E5D-E7B1CCD83DBE}" destId="{F710FE96-C8BE-469F-B0AB-B9CF0641EBE5}" srcOrd="1" destOrd="0" presId="urn:microsoft.com/office/officeart/2018/2/layout/IconLabelList"/>
    <dgm:cxn modelId="{43D0F7C5-0DFB-442F-B1B2-67878F56E758}" type="presParOf" srcId="{A8555CF9-2DF7-4A02-8E5D-E7B1CCD83DBE}" destId="{E8854FB2-D89D-4535-9AD8-79C8114ED23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4A5E6-D3EA-D946-8BE3-812868746E51}">
      <dsp:nvSpPr>
        <dsp:cNvPr id="0" name=""/>
        <dsp:cNvSpPr/>
      </dsp:nvSpPr>
      <dsp:spPr>
        <a:xfrm>
          <a:off x="1355516" y="973331"/>
          <a:ext cx="280755" cy="91440"/>
        </a:xfrm>
        <a:custGeom>
          <a:avLst/>
          <a:gdLst/>
          <a:ahLst/>
          <a:cxnLst/>
          <a:rect l="0" t="0" r="0" b="0"/>
          <a:pathLst>
            <a:path>
              <a:moveTo>
                <a:pt x="0" y="45720"/>
              </a:moveTo>
              <a:lnTo>
                <a:pt x="280755" y="45720"/>
              </a:lnTo>
            </a:path>
          </a:pathLst>
        </a:custGeom>
        <a:noFill/>
        <a:ln w="6350" cap="flat" cmpd="sng" algn="in">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88109" y="1017494"/>
        <a:ext cx="15567" cy="3113"/>
      </dsp:txXfrm>
    </dsp:sp>
    <dsp:sp modelId="{5CF9A416-EF5A-9944-A0DB-5DDBF03A8B7A}">
      <dsp:nvSpPr>
        <dsp:cNvPr id="0" name=""/>
        <dsp:cNvSpPr/>
      </dsp:nvSpPr>
      <dsp:spPr>
        <a:xfrm>
          <a:off x="3596" y="612935"/>
          <a:ext cx="1353719" cy="812231"/>
        </a:xfrm>
        <a:prstGeom prst="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33" tIns="69629" rIns="66333" bIns="69629" numCol="1" spcCol="1270" anchor="ctr" anchorCtr="0">
          <a:noAutofit/>
        </a:bodyPr>
        <a:lstStyle/>
        <a:p>
          <a:pPr marL="0" lvl="0" indent="0" algn="ctr" defTabSz="666750">
            <a:lnSpc>
              <a:spcPct val="90000"/>
            </a:lnSpc>
            <a:spcBef>
              <a:spcPct val="0"/>
            </a:spcBef>
            <a:spcAft>
              <a:spcPct val="35000"/>
            </a:spcAft>
            <a:buNone/>
          </a:pPr>
          <a:r>
            <a:rPr lang="en-US" sz="1500" kern="1200"/>
            <a:t>Problem statement</a:t>
          </a:r>
        </a:p>
      </dsp:txBody>
      <dsp:txXfrm>
        <a:off x="3596" y="612935"/>
        <a:ext cx="1353719" cy="812231"/>
      </dsp:txXfrm>
    </dsp:sp>
    <dsp:sp modelId="{4162D985-5568-FC48-937A-372CC6D73851}">
      <dsp:nvSpPr>
        <dsp:cNvPr id="0" name=""/>
        <dsp:cNvSpPr/>
      </dsp:nvSpPr>
      <dsp:spPr>
        <a:xfrm>
          <a:off x="3020591" y="973331"/>
          <a:ext cx="280755" cy="91440"/>
        </a:xfrm>
        <a:custGeom>
          <a:avLst/>
          <a:gdLst/>
          <a:ahLst/>
          <a:cxnLst/>
          <a:rect l="0" t="0" r="0" b="0"/>
          <a:pathLst>
            <a:path>
              <a:moveTo>
                <a:pt x="0" y="45720"/>
              </a:moveTo>
              <a:lnTo>
                <a:pt x="280755" y="45720"/>
              </a:lnTo>
            </a:path>
          </a:pathLst>
        </a:custGeom>
        <a:noFill/>
        <a:ln w="6350" cap="flat" cmpd="sng" algn="in">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3185" y="1017494"/>
        <a:ext cx="15567" cy="3113"/>
      </dsp:txXfrm>
    </dsp:sp>
    <dsp:sp modelId="{9F118F1E-A63D-2941-8DEE-11405EC3F15E}">
      <dsp:nvSpPr>
        <dsp:cNvPr id="0" name=""/>
        <dsp:cNvSpPr/>
      </dsp:nvSpPr>
      <dsp:spPr>
        <a:xfrm>
          <a:off x="1668671" y="612935"/>
          <a:ext cx="1353719" cy="812231"/>
        </a:xfrm>
        <a:prstGeom prst="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33" tIns="69629" rIns="66333" bIns="69629" numCol="1" spcCol="1270" anchor="ctr" anchorCtr="0">
          <a:noAutofit/>
        </a:bodyPr>
        <a:lstStyle/>
        <a:p>
          <a:pPr marL="0" lvl="0" indent="0" algn="ctr" defTabSz="666750">
            <a:lnSpc>
              <a:spcPct val="90000"/>
            </a:lnSpc>
            <a:spcBef>
              <a:spcPct val="0"/>
            </a:spcBef>
            <a:spcAft>
              <a:spcPct val="35000"/>
            </a:spcAft>
            <a:buNone/>
          </a:pPr>
          <a:r>
            <a:rPr lang="en-US" sz="1500" kern="1200"/>
            <a:t>Background</a:t>
          </a:r>
        </a:p>
      </dsp:txBody>
      <dsp:txXfrm>
        <a:off x="1668671" y="612935"/>
        <a:ext cx="1353719" cy="812231"/>
      </dsp:txXfrm>
    </dsp:sp>
    <dsp:sp modelId="{309F6119-E6C7-A842-940C-0D408D6488FB}">
      <dsp:nvSpPr>
        <dsp:cNvPr id="0" name=""/>
        <dsp:cNvSpPr/>
      </dsp:nvSpPr>
      <dsp:spPr>
        <a:xfrm>
          <a:off x="680456" y="1423367"/>
          <a:ext cx="3330150" cy="280755"/>
        </a:xfrm>
        <a:custGeom>
          <a:avLst/>
          <a:gdLst/>
          <a:ahLst/>
          <a:cxnLst/>
          <a:rect l="0" t="0" r="0" b="0"/>
          <a:pathLst>
            <a:path>
              <a:moveTo>
                <a:pt x="3330150" y="0"/>
              </a:moveTo>
              <a:lnTo>
                <a:pt x="3330150" y="157477"/>
              </a:lnTo>
              <a:lnTo>
                <a:pt x="0" y="157477"/>
              </a:lnTo>
              <a:lnTo>
                <a:pt x="0" y="280755"/>
              </a:lnTo>
            </a:path>
          </a:pathLst>
        </a:custGeom>
        <a:noFill/>
        <a:ln w="6350" cap="flat" cmpd="sng" algn="in">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1914" y="1562188"/>
        <a:ext cx="167233" cy="3113"/>
      </dsp:txXfrm>
    </dsp:sp>
    <dsp:sp modelId="{8D90361A-3DC3-FE4F-B0FF-558C2F5A6D5E}">
      <dsp:nvSpPr>
        <dsp:cNvPr id="0" name=""/>
        <dsp:cNvSpPr/>
      </dsp:nvSpPr>
      <dsp:spPr>
        <a:xfrm>
          <a:off x="3333746" y="612935"/>
          <a:ext cx="1353719" cy="812231"/>
        </a:xfrm>
        <a:prstGeom prst="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33" tIns="69629" rIns="66333" bIns="69629" numCol="1" spcCol="1270" anchor="ctr" anchorCtr="0">
          <a:noAutofit/>
        </a:bodyPr>
        <a:lstStyle/>
        <a:p>
          <a:pPr marL="0" lvl="0" indent="0" algn="ctr" defTabSz="666750">
            <a:lnSpc>
              <a:spcPct val="90000"/>
            </a:lnSpc>
            <a:spcBef>
              <a:spcPct val="0"/>
            </a:spcBef>
            <a:spcAft>
              <a:spcPct val="35000"/>
            </a:spcAft>
            <a:buNone/>
          </a:pPr>
          <a:r>
            <a:rPr lang="en-US" sz="1500" kern="1200"/>
            <a:t>How hypertension is formed</a:t>
          </a:r>
        </a:p>
      </dsp:txBody>
      <dsp:txXfrm>
        <a:off x="3333746" y="612935"/>
        <a:ext cx="1353719" cy="812231"/>
      </dsp:txXfrm>
    </dsp:sp>
    <dsp:sp modelId="{C34D1D4C-194F-974E-BA3D-5D78BB3A3A2C}">
      <dsp:nvSpPr>
        <dsp:cNvPr id="0" name=""/>
        <dsp:cNvSpPr/>
      </dsp:nvSpPr>
      <dsp:spPr>
        <a:xfrm>
          <a:off x="1355516" y="2096918"/>
          <a:ext cx="280755" cy="91440"/>
        </a:xfrm>
        <a:custGeom>
          <a:avLst/>
          <a:gdLst/>
          <a:ahLst/>
          <a:cxnLst/>
          <a:rect l="0" t="0" r="0" b="0"/>
          <a:pathLst>
            <a:path>
              <a:moveTo>
                <a:pt x="0" y="45720"/>
              </a:moveTo>
              <a:lnTo>
                <a:pt x="280755" y="45720"/>
              </a:lnTo>
            </a:path>
          </a:pathLst>
        </a:custGeom>
        <a:noFill/>
        <a:ln w="6350" cap="flat" cmpd="sng" algn="in">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88109" y="2141081"/>
        <a:ext cx="15567" cy="3113"/>
      </dsp:txXfrm>
    </dsp:sp>
    <dsp:sp modelId="{E5C83E22-FCEA-084A-8B6B-AF58A716C67E}">
      <dsp:nvSpPr>
        <dsp:cNvPr id="0" name=""/>
        <dsp:cNvSpPr/>
      </dsp:nvSpPr>
      <dsp:spPr>
        <a:xfrm>
          <a:off x="3596" y="1736522"/>
          <a:ext cx="1353719" cy="812231"/>
        </a:xfrm>
        <a:prstGeom prst="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33" tIns="69629" rIns="66333" bIns="69629" numCol="1" spcCol="1270" anchor="ctr" anchorCtr="0">
          <a:noAutofit/>
        </a:bodyPr>
        <a:lstStyle/>
        <a:p>
          <a:pPr marL="0" lvl="0" indent="0" algn="ctr" defTabSz="666750">
            <a:lnSpc>
              <a:spcPct val="90000"/>
            </a:lnSpc>
            <a:spcBef>
              <a:spcPct val="0"/>
            </a:spcBef>
            <a:spcAft>
              <a:spcPct val="35000"/>
            </a:spcAft>
            <a:buNone/>
          </a:pPr>
          <a:r>
            <a:rPr lang="en-US" sz="1500" kern="1200"/>
            <a:t>risk factors</a:t>
          </a:r>
        </a:p>
      </dsp:txBody>
      <dsp:txXfrm>
        <a:off x="3596" y="1736522"/>
        <a:ext cx="1353719" cy="812231"/>
      </dsp:txXfrm>
    </dsp:sp>
    <dsp:sp modelId="{95827A77-5DAC-EF4B-9A3B-488E7A672A26}">
      <dsp:nvSpPr>
        <dsp:cNvPr id="0" name=""/>
        <dsp:cNvSpPr/>
      </dsp:nvSpPr>
      <dsp:spPr>
        <a:xfrm>
          <a:off x="3020591" y="2096918"/>
          <a:ext cx="280755" cy="91440"/>
        </a:xfrm>
        <a:custGeom>
          <a:avLst/>
          <a:gdLst/>
          <a:ahLst/>
          <a:cxnLst/>
          <a:rect l="0" t="0" r="0" b="0"/>
          <a:pathLst>
            <a:path>
              <a:moveTo>
                <a:pt x="0" y="45720"/>
              </a:moveTo>
              <a:lnTo>
                <a:pt x="280755" y="45720"/>
              </a:lnTo>
            </a:path>
          </a:pathLst>
        </a:custGeom>
        <a:noFill/>
        <a:ln w="6350" cap="flat" cmpd="sng" algn="in">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3185" y="2141081"/>
        <a:ext cx="15567" cy="3113"/>
      </dsp:txXfrm>
    </dsp:sp>
    <dsp:sp modelId="{29B06BF4-B9D2-6E45-A737-36CC76871C28}">
      <dsp:nvSpPr>
        <dsp:cNvPr id="0" name=""/>
        <dsp:cNvSpPr/>
      </dsp:nvSpPr>
      <dsp:spPr>
        <a:xfrm>
          <a:off x="1668671" y="1736522"/>
          <a:ext cx="1353719" cy="812231"/>
        </a:xfrm>
        <a:prstGeom prst="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33" tIns="69629" rIns="66333" bIns="69629" numCol="1" spcCol="1270" anchor="ctr" anchorCtr="0">
          <a:noAutofit/>
        </a:bodyPr>
        <a:lstStyle/>
        <a:p>
          <a:pPr marL="0" lvl="0" indent="0" algn="ctr" defTabSz="666750">
            <a:lnSpc>
              <a:spcPct val="90000"/>
            </a:lnSpc>
            <a:spcBef>
              <a:spcPct val="0"/>
            </a:spcBef>
            <a:spcAft>
              <a:spcPct val="35000"/>
            </a:spcAft>
            <a:buNone/>
          </a:pPr>
          <a:r>
            <a:rPr lang="en-US" sz="1500" kern="1200"/>
            <a:t>High blood pressure related lifestyle</a:t>
          </a:r>
        </a:p>
      </dsp:txBody>
      <dsp:txXfrm>
        <a:off x="1668671" y="1736522"/>
        <a:ext cx="1353719" cy="812231"/>
      </dsp:txXfrm>
    </dsp:sp>
    <dsp:sp modelId="{E7D18AD3-CE02-A04F-B947-75CF4AF663B2}">
      <dsp:nvSpPr>
        <dsp:cNvPr id="0" name=""/>
        <dsp:cNvSpPr/>
      </dsp:nvSpPr>
      <dsp:spPr>
        <a:xfrm>
          <a:off x="680456" y="2546954"/>
          <a:ext cx="3330150" cy="280755"/>
        </a:xfrm>
        <a:custGeom>
          <a:avLst/>
          <a:gdLst/>
          <a:ahLst/>
          <a:cxnLst/>
          <a:rect l="0" t="0" r="0" b="0"/>
          <a:pathLst>
            <a:path>
              <a:moveTo>
                <a:pt x="3330150" y="0"/>
              </a:moveTo>
              <a:lnTo>
                <a:pt x="3330150" y="157477"/>
              </a:lnTo>
              <a:lnTo>
                <a:pt x="0" y="157477"/>
              </a:lnTo>
              <a:lnTo>
                <a:pt x="0" y="280755"/>
              </a:lnTo>
            </a:path>
          </a:pathLst>
        </a:custGeom>
        <a:noFill/>
        <a:ln w="6350" cap="flat" cmpd="sng" algn="in">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1914" y="2685775"/>
        <a:ext cx="167233" cy="3113"/>
      </dsp:txXfrm>
    </dsp:sp>
    <dsp:sp modelId="{49493B14-3D03-4B45-99EF-564657E7B703}">
      <dsp:nvSpPr>
        <dsp:cNvPr id="0" name=""/>
        <dsp:cNvSpPr/>
      </dsp:nvSpPr>
      <dsp:spPr>
        <a:xfrm>
          <a:off x="3333746" y="1736522"/>
          <a:ext cx="1353719" cy="812231"/>
        </a:xfrm>
        <a:prstGeom prst="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33" tIns="69629" rIns="66333" bIns="69629" numCol="1" spcCol="1270" anchor="ctr" anchorCtr="0">
          <a:noAutofit/>
        </a:bodyPr>
        <a:lstStyle/>
        <a:p>
          <a:pPr marL="0" lvl="0" indent="0" algn="ctr" defTabSz="666750">
            <a:lnSpc>
              <a:spcPct val="90000"/>
            </a:lnSpc>
            <a:spcBef>
              <a:spcPct val="0"/>
            </a:spcBef>
            <a:spcAft>
              <a:spcPct val="35000"/>
            </a:spcAft>
            <a:buNone/>
          </a:pPr>
          <a:r>
            <a:rPr lang="en-US" sz="1500" kern="1200"/>
            <a:t>blood pressure</a:t>
          </a:r>
        </a:p>
      </dsp:txBody>
      <dsp:txXfrm>
        <a:off x="3333746" y="1736522"/>
        <a:ext cx="1353719" cy="812231"/>
      </dsp:txXfrm>
    </dsp:sp>
    <dsp:sp modelId="{9E4B6DE8-4650-0B40-8841-97EF5F104138}">
      <dsp:nvSpPr>
        <dsp:cNvPr id="0" name=""/>
        <dsp:cNvSpPr/>
      </dsp:nvSpPr>
      <dsp:spPr>
        <a:xfrm>
          <a:off x="1355516" y="3220506"/>
          <a:ext cx="280755" cy="91440"/>
        </a:xfrm>
        <a:custGeom>
          <a:avLst/>
          <a:gdLst/>
          <a:ahLst/>
          <a:cxnLst/>
          <a:rect l="0" t="0" r="0" b="0"/>
          <a:pathLst>
            <a:path>
              <a:moveTo>
                <a:pt x="0" y="45720"/>
              </a:moveTo>
              <a:lnTo>
                <a:pt x="280755" y="45720"/>
              </a:lnTo>
            </a:path>
          </a:pathLst>
        </a:custGeom>
        <a:noFill/>
        <a:ln w="6350" cap="flat" cmpd="sng" algn="in">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88109" y="3264669"/>
        <a:ext cx="15567" cy="3113"/>
      </dsp:txXfrm>
    </dsp:sp>
    <dsp:sp modelId="{9A6DDD73-0679-FC40-AA05-B1D1D38D9CEE}">
      <dsp:nvSpPr>
        <dsp:cNvPr id="0" name=""/>
        <dsp:cNvSpPr/>
      </dsp:nvSpPr>
      <dsp:spPr>
        <a:xfrm>
          <a:off x="3596" y="2860110"/>
          <a:ext cx="1353719" cy="812231"/>
        </a:xfrm>
        <a:prstGeom prst="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33" tIns="69629" rIns="66333" bIns="69629" numCol="1" spcCol="1270" anchor="ctr" anchorCtr="0">
          <a:noAutofit/>
        </a:bodyPr>
        <a:lstStyle/>
        <a:p>
          <a:pPr marL="0" lvl="0" indent="0" algn="ctr" defTabSz="666750">
            <a:lnSpc>
              <a:spcPct val="90000"/>
            </a:lnSpc>
            <a:spcBef>
              <a:spcPct val="0"/>
            </a:spcBef>
            <a:spcAft>
              <a:spcPct val="35000"/>
            </a:spcAft>
            <a:buNone/>
          </a:pPr>
          <a:r>
            <a:rPr lang="en-US" sz="1500" kern="1200"/>
            <a:t>How to treat</a:t>
          </a:r>
        </a:p>
      </dsp:txBody>
      <dsp:txXfrm>
        <a:off x="3596" y="2860110"/>
        <a:ext cx="1353719" cy="812231"/>
      </dsp:txXfrm>
    </dsp:sp>
    <dsp:sp modelId="{CD3412D2-ED3C-314D-B0EB-891EE052705C}">
      <dsp:nvSpPr>
        <dsp:cNvPr id="0" name=""/>
        <dsp:cNvSpPr/>
      </dsp:nvSpPr>
      <dsp:spPr>
        <a:xfrm>
          <a:off x="3020591" y="3220506"/>
          <a:ext cx="280755" cy="91440"/>
        </a:xfrm>
        <a:custGeom>
          <a:avLst/>
          <a:gdLst/>
          <a:ahLst/>
          <a:cxnLst/>
          <a:rect l="0" t="0" r="0" b="0"/>
          <a:pathLst>
            <a:path>
              <a:moveTo>
                <a:pt x="0" y="45720"/>
              </a:moveTo>
              <a:lnTo>
                <a:pt x="280755" y="45720"/>
              </a:lnTo>
            </a:path>
          </a:pathLst>
        </a:custGeom>
        <a:noFill/>
        <a:ln w="6350" cap="flat" cmpd="sng" algn="in">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3185" y="3264669"/>
        <a:ext cx="15567" cy="3113"/>
      </dsp:txXfrm>
    </dsp:sp>
    <dsp:sp modelId="{54FC077D-EF35-804B-BA3F-E1C4EA48D15F}">
      <dsp:nvSpPr>
        <dsp:cNvPr id="0" name=""/>
        <dsp:cNvSpPr/>
      </dsp:nvSpPr>
      <dsp:spPr>
        <a:xfrm>
          <a:off x="1668671" y="2860110"/>
          <a:ext cx="1353719" cy="812231"/>
        </a:xfrm>
        <a:prstGeom prst="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33" tIns="69629" rIns="66333" bIns="69629" numCol="1" spcCol="1270" anchor="ctr" anchorCtr="0">
          <a:noAutofit/>
        </a:bodyPr>
        <a:lstStyle/>
        <a:p>
          <a:pPr marL="0" lvl="0" indent="0" algn="ctr" defTabSz="666750">
            <a:lnSpc>
              <a:spcPct val="90000"/>
            </a:lnSpc>
            <a:spcBef>
              <a:spcPct val="0"/>
            </a:spcBef>
            <a:spcAft>
              <a:spcPct val="35000"/>
            </a:spcAft>
            <a:buNone/>
          </a:pPr>
          <a:r>
            <a:rPr lang="en-US" sz="1500" kern="1200"/>
            <a:t>Which patients need medication</a:t>
          </a:r>
        </a:p>
      </dsp:txBody>
      <dsp:txXfrm>
        <a:off x="1668671" y="2860110"/>
        <a:ext cx="1353719" cy="812231"/>
      </dsp:txXfrm>
    </dsp:sp>
    <dsp:sp modelId="{8707AA46-633D-B644-A37A-E5EA790BB3D7}">
      <dsp:nvSpPr>
        <dsp:cNvPr id="0" name=""/>
        <dsp:cNvSpPr/>
      </dsp:nvSpPr>
      <dsp:spPr>
        <a:xfrm>
          <a:off x="680456" y="3670542"/>
          <a:ext cx="3330150" cy="280755"/>
        </a:xfrm>
        <a:custGeom>
          <a:avLst/>
          <a:gdLst/>
          <a:ahLst/>
          <a:cxnLst/>
          <a:rect l="0" t="0" r="0" b="0"/>
          <a:pathLst>
            <a:path>
              <a:moveTo>
                <a:pt x="3330150" y="0"/>
              </a:moveTo>
              <a:lnTo>
                <a:pt x="3330150" y="157477"/>
              </a:lnTo>
              <a:lnTo>
                <a:pt x="0" y="157477"/>
              </a:lnTo>
              <a:lnTo>
                <a:pt x="0" y="280755"/>
              </a:lnTo>
            </a:path>
          </a:pathLst>
        </a:custGeom>
        <a:noFill/>
        <a:ln w="6350" cap="flat" cmpd="sng" algn="in">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1914" y="3809363"/>
        <a:ext cx="167233" cy="3113"/>
      </dsp:txXfrm>
    </dsp:sp>
    <dsp:sp modelId="{0D977FBC-AD69-6040-AA26-53E0050405CD}">
      <dsp:nvSpPr>
        <dsp:cNvPr id="0" name=""/>
        <dsp:cNvSpPr/>
      </dsp:nvSpPr>
      <dsp:spPr>
        <a:xfrm>
          <a:off x="3333746" y="2860110"/>
          <a:ext cx="1353719" cy="812231"/>
        </a:xfrm>
        <a:prstGeom prst="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33" tIns="69629" rIns="66333" bIns="69629" numCol="1" spcCol="1270" anchor="ctr" anchorCtr="0">
          <a:noAutofit/>
        </a:bodyPr>
        <a:lstStyle/>
        <a:p>
          <a:pPr marL="0" lvl="0" indent="0" algn="ctr" defTabSz="666750">
            <a:lnSpc>
              <a:spcPct val="90000"/>
            </a:lnSpc>
            <a:spcBef>
              <a:spcPct val="0"/>
            </a:spcBef>
            <a:spcAft>
              <a:spcPct val="35000"/>
            </a:spcAft>
            <a:buNone/>
          </a:pPr>
          <a:r>
            <a:rPr lang="en-US" sz="1500" kern="1200"/>
            <a:t>Methods</a:t>
          </a:r>
        </a:p>
      </dsp:txBody>
      <dsp:txXfrm>
        <a:off x="3333746" y="2860110"/>
        <a:ext cx="1353719" cy="812231"/>
      </dsp:txXfrm>
    </dsp:sp>
    <dsp:sp modelId="{ED99A51A-3326-914C-9475-91B1D6031B82}">
      <dsp:nvSpPr>
        <dsp:cNvPr id="0" name=""/>
        <dsp:cNvSpPr/>
      </dsp:nvSpPr>
      <dsp:spPr>
        <a:xfrm>
          <a:off x="1355516" y="4344093"/>
          <a:ext cx="280755" cy="91440"/>
        </a:xfrm>
        <a:custGeom>
          <a:avLst/>
          <a:gdLst/>
          <a:ahLst/>
          <a:cxnLst/>
          <a:rect l="0" t="0" r="0" b="0"/>
          <a:pathLst>
            <a:path>
              <a:moveTo>
                <a:pt x="0" y="45720"/>
              </a:moveTo>
              <a:lnTo>
                <a:pt x="280755" y="45720"/>
              </a:lnTo>
            </a:path>
          </a:pathLst>
        </a:custGeom>
        <a:noFill/>
        <a:ln w="6350" cap="flat" cmpd="sng" algn="in">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88109" y="4388256"/>
        <a:ext cx="15567" cy="3113"/>
      </dsp:txXfrm>
    </dsp:sp>
    <dsp:sp modelId="{C91E564B-6F67-794A-B517-09201163AE9D}">
      <dsp:nvSpPr>
        <dsp:cNvPr id="0" name=""/>
        <dsp:cNvSpPr/>
      </dsp:nvSpPr>
      <dsp:spPr>
        <a:xfrm>
          <a:off x="3596" y="3983697"/>
          <a:ext cx="1353719" cy="812231"/>
        </a:xfrm>
        <a:prstGeom prst="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33" tIns="69629" rIns="66333" bIns="69629" numCol="1" spcCol="1270" anchor="ctr" anchorCtr="0">
          <a:noAutofit/>
        </a:bodyPr>
        <a:lstStyle/>
        <a:p>
          <a:pPr marL="0" lvl="0" indent="0" algn="ctr" defTabSz="666750">
            <a:lnSpc>
              <a:spcPct val="90000"/>
            </a:lnSpc>
            <a:spcBef>
              <a:spcPct val="0"/>
            </a:spcBef>
            <a:spcAft>
              <a:spcPct val="35000"/>
            </a:spcAft>
            <a:buNone/>
          </a:pPr>
          <a:r>
            <a:rPr lang="en-US" sz="1500" kern="1200"/>
            <a:t>Finding</a:t>
          </a:r>
        </a:p>
      </dsp:txBody>
      <dsp:txXfrm>
        <a:off x="3596" y="3983697"/>
        <a:ext cx="1353719" cy="812231"/>
      </dsp:txXfrm>
    </dsp:sp>
    <dsp:sp modelId="{DA9CD68C-6F85-494C-98FA-469AEF79D6D4}">
      <dsp:nvSpPr>
        <dsp:cNvPr id="0" name=""/>
        <dsp:cNvSpPr/>
      </dsp:nvSpPr>
      <dsp:spPr>
        <a:xfrm>
          <a:off x="1668671" y="3983697"/>
          <a:ext cx="1353719" cy="812231"/>
        </a:xfrm>
        <a:prstGeom prst="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33" tIns="69629" rIns="66333" bIns="69629" numCol="1" spcCol="1270" anchor="ctr" anchorCtr="0">
          <a:noAutofit/>
        </a:bodyPr>
        <a:lstStyle/>
        <a:p>
          <a:pPr marL="0" lvl="0" indent="0" algn="ctr" defTabSz="666750">
            <a:lnSpc>
              <a:spcPct val="90000"/>
            </a:lnSpc>
            <a:spcBef>
              <a:spcPct val="0"/>
            </a:spcBef>
            <a:spcAft>
              <a:spcPct val="35000"/>
            </a:spcAft>
            <a:buNone/>
          </a:pPr>
          <a:r>
            <a:rPr lang="en-US" sz="1500" kern="1200"/>
            <a:t>Conclusion</a:t>
          </a:r>
        </a:p>
      </dsp:txBody>
      <dsp:txXfrm>
        <a:off x="1668671" y="3983697"/>
        <a:ext cx="1353719" cy="8122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7D30DA-361A-4E51-893D-C5957499BBDE}">
      <dsp:nvSpPr>
        <dsp:cNvPr id="0" name=""/>
        <dsp:cNvSpPr/>
      </dsp:nvSpPr>
      <dsp:spPr>
        <a:xfrm>
          <a:off x="0" y="2244"/>
          <a:ext cx="4691063" cy="1137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10EBC3-5085-4D1C-B262-0AC8ABE1E540}">
      <dsp:nvSpPr>
        <dsp:cNvPr id="0" name=""/>
        <dsp:cNvSpPr/>
      </dsp:nvSpPr>
      <dsp:spPr>
        <a:xfrm>
          <a:off x="344173" y="258241"/>
          <a:ext cx="625769" cy="625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6A871BA-C83D-4F46-80C1-F9A049287DF1}">
      <dsp:nvSpPr>
        <dsp:cNvPr id="0" name=""/>
        <dsp:cNvSpPr/>
      </dsp:nvSpPr>
      <dsp:spPr>
        <a:xfrm>
          <a:off x="1314116" y="2244"/>
          <a:ext cx="3376946" cy="1137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13" tIns="120413" rIns="120413" bIns="120413" numCol="1" spcCol="1270" anchor="ctr" anchorCtr="0">
          <a:noAutofit/>
        </a:bodyPr>
        <a:lstStyle/>
        <a:p>
          <a:pPr marL="0" lvl="0" indent="0" algn="l" defTabSz="977900">
            <a:lnSpc>
              <a:spcPct val="90000"/>
            </a:lnSpc>
            <a:spcBef>
              <a:spcPct val="0"/>
            </a:spcBef>
            <a:spcAft>
              <a:spcPct val="35000"/>
            </a:spcAft>
            <a:buNone/>
          </a:pPr>
          <a:r>
            <a:rPr lang="en-US" sz="2200" kern="1200"/>
            <a:t>Three basic elements of blood pressure formation:</a:t>
          </a:r>
        </a:p>
      </dsp:txBody>
      <dsp:txXfrm>
        <a:off x="1314116" y="2244"/>
        <a:ext cx="3376946" cy="1137763"/>
      </dsp:txXfrm>
    </dsp:sp>
    <dsp:sp modelId="{2E820FCA-937F-447F-820D-542136CB57C9}">
      <dsp:nvSpPr>
        <dsp:cNvPr id="0" name=""/>
        <dsp:cNvSpPr/>
      </dsp:nvSpPr>
      <dsp:spPr>
        <a:xfrm>
          <a:off x="0" y="1424448"/>
          <a:ext cx="4691063" cy="1137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12DAFD-2293-46A1-90BF-F006FA893EF6}">
      <dsp:nvSpPr>
        <dsp:cNvPr id="0" name=""/>
        <dsp:cNvSpPr/>
      </dsp:nvSpPr>
      <dsp:spPr>
        <a:xfrm>
          <a:off x="344173" y="1680445"/>
          <a:ext cx="625769" cy="625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02D2225-A389-4222-B14C-1E2243C467DE}">
      <dsp:nvSpPr>
        <dsp:cNvPr id="0" name=""/>
        <dsp:cNvSpPr/>
      </dsp:nvSpPr>
      <dsp:spPr>
        <a:xfrm>
          <a:off x="1314116" y="1424448"/>
          <a:ext cx="3376946" cy="1137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13" tIns="120413" rIns="120413" bIns="120413" numCol="1" spcCol="1270" anchor="ctr" anchorCtr="0">
          <a:noAutofit/>
        </a:bodyPr>
        <a:lstStyle/>
        <a:p>
          <a:pPr marL="0" lvl="0" indent="0" algn="l" defTabSz="977900">
            <a:lnSpc>
              <a:spcPct val="90000"/>
            </a:lnSpc>
            <a:spcBef>
              <a:spcPct val="0"/>
            </a:spcBef>
            <a:spcAft>
              <a:spcPct val="35000"/>
            </a:spcAft>
            <a:buNone/>
          </a:pPr>
          <a:r>
            <a:rPr lang="en-US" sz="2200" kern="1200"/>
            <a:t>heart</a:t>
          </a:r>
        </a:p>
      </dsp:txBody>
      <dsp:txXfrm>
        <a:off x="1314116" y="1424448"/>
        <a:ext cx="3376946" cy="1137763"/>
      </dsp:txXfrm>
    </dsp:sp>
    <dsp:sp modelId="{505A358F-6B22-4A17-A8D8-1CFDC1C78412}">
      <dsp:nvSpPr>
        <dsp:cNvPr id="0" name=""/>
        <dsp:cNvSpPr/>
      </dsp:nvSpPr>
      <dsp:spPr>
        <a:xfrm>
          <a:off x="0" y="2846652"/>
          <a:ext cx="4691063" cy="1137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8E9093-5AFC-4974-966C-BE5CB23197AB}">
      <dsp:nvSpPr>
        <dsp:cNvPr id="0" name=""/>
        <dsp:cNvSpPr/>
      </dsp:nvSpPr>
      <dsp:spPr>
        <a:xfrm>
          <a:off x="344173" y="3102649"/>
          <a:ext cx="625769" cy="625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B895EB5-3B44-43B8-A3DF-8ED01789F4E1}">
      <dsp:nvSpPr>
        <dsp:cNvPr id="0" name=""/>
        <dsp:cNvSpPr/>
      </dsp:nvSpPr>
      <dsp:spPr>
        <a:xfrm>
          <a:off x="1314116" y="2846652"/>
          <a:ext cx="3376946" cy="1137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13" tIns="120413" rIns="120413" bIns="120413" numCol="1" spcCol="1270" anchor="ctr" anchorCtr="0">
          <a:noAutofit/>
        </a:bodyPr>
        <a:lstStyle/>
        <a:p>
          <a:pPr marL="0" lvl="0" indent="0" algn="l" defTabSz="977900">
            <a:lnSpc>
              <a:spcPct val="90000"/>
            </a:lnSpc>
            <a:spcBef>
              <a:spcPct val="0"/>
            </a:spcBef>
            <a:spcAft>
              <a:spcPct val="35000"/>
            </a:spcAft>
            <a:buNone/>
          </a:pPr>
          <a:r>
            <a:rPr lang="en-US" sz="2200" kern="1200"/>
            <a:t>blood vessels</a:t>
          </a:r>
        </a:p>
      </dsp:txBody>
      <dsp:txXfrm>
        <a:off x="1314116" y="2846652"/>
        <a:ext cx="3376946" cy="1137763"/>
      </dsp:txXfrm>
    </dsp:sp>
    <dsp:sp modelId="{7C9B692A-3785-4852-BCD5-CB0792BC36A8}">
      <dsp:nvSpPr>
        <dsp:cNvPr id="0" name=""/>
        <dsp:cNvSpPr/>
      </dsp:nvSpPr>
      <dsp:spPr>
        <a:xfrm>
          <a:off x="0" y="4268856"/>
          <a:ext cx="4691063" cy="1137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8A0BF3-3447-421D-94CD-F91EB299CE1C}">
      <dsp:nvSpPr>
        <dsp:cNvPr id="0" name=""/>
        <dsp:cNvSpPr/>
      </dsp:nvSpPr>
      <dsp:spPr>
        <a:xfrm>
          <a:off x="344173" y="4524853"/>
          <a:ext cx="625769" cy="6257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0DA90C4-CBD8-467E-AF99-525A8A397205}">
      <dsp:nvSpPr>
        <dsp:cNvPr id="0" name=""/>
        <dsp:cNvSpPr/>
      </dsp:nvSpPr>
      <dsp:spPr>
        <a:xfrm>
          <a:off x="1314116" y="4268856"/>
          <a:ext cx="3376946" cy="1137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13" tIns="120413" rIns="120413" bIns="120413" numCol="1" spcCol="1270" anchor="ctr" anchorCtr="0">
          <a:noAutofit/>
        </a:bodyPr>
        <a:lstStyle/>
        <a:p>
          <a:pPr marL="0" lvl="0" indent="0" algn="l" defTabSz="977900">
            <a:lnSpc>
              <a:spcPct val="90000"/>
            </a:lnSpc>
            <a:spcBef>
              <a:spcPct val="0"/>
            </a:spcBef>
            <a:spcAft>
              <a:spcPct val="35000"/>
            </a:spcAft>
            <a:buNone/>
          </a:pPr>
          <a:r>
            <a:rPr lang="en-US" sz="2200" kern="1200"/>
            <a:t>blood volume.</a:t>
          </a:r>
        </a:p>
      </dsp:txBody>
      <dsp:txXfrm>
        <a:off x="1314116" y="4268856"/>
        <a:ext cx="3376946" cy="11377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63200-9061-4DB3-A90C-8499542EEF44}">
      <dsp:nvSpPr>
        <dsp:cNvPr id="0" name=""/>
        <dsp:cNvSpPr/>
      </dsp:nvSpPr>
      <dsp:spPr>
        <a:xfrm>
          <a:off x="372578" y="1120706"/>
          <a:ext cx="601962" cy="601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4261FE2-8294-4ADC-BEF7-7E916CD22F11}">
      <dsp:nvSpPr>
        <dsp:cNvPr id="0" name=""/>
        <dsp:cNvSpPr/>
      </dsp:nvSpPr>
      <dsp:spPr>
        <a:xfrm>
          <a:off x="4712" y="1938315"/>
          <a:ext cx="1337695" cy="53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Risk Factors:</a:t>
          </a:r>
        </a:p>
      </dsp:txBody>
      <dsp:txXfrm>
        <a:off x="4712" y="1938315"/>
        <a:ext cx="1337695" cy="535078"/>
      </dsp:txXfrm>
    </dsp:sp>
    <dsp:sp modelId="{6E41FD2B-73C3-4E24-A19E-1B8ADBEA12C3}">
      <dsp:nvSpPr>
        <dsp:cNvPr id="0" name=""/>
        <dsp:cNvSpPr/>
      </dsp:nvSpPr>
      <dsp:spPr>
        <a:xfrm>
          <a:off x="1944370" y="1120706"/>
          <a:ext cx="601962" cy="601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AFE8641-3928-4401-9E2F-990A56F5A6A1}">
      <dsp:nvSpPr>
        <dsp:cNvPr id="0" name=""/>
        <dsp:cNvSpPr/>
      </dsp:nvSpPr>
      <dsp:spPr>
        <a:xfrm>
          <a:off x="1576504" y="1938315"/>
          <a:ext cx="1337695" cy="53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age </a:t>
          </a:r>
        </a:p>
      </dsp:txBody>
      <dsp:txXfrm>
        <a:off x="1576504" y="1938315"/>
        <a:ext cx="1337695" cy="535078"/>
      </dsp:txXfrm>
    </dsp:sp>
    <dsp:sp modelId="{AF852098-EA09-4F2A-8EF7-AEB76F25646E}">
      <dsp:nvSpPr>
        <dsp:cNvPr id="0" name=""/>
        <dsp:cNvSpPr/>
      </dsp:nvSpPr>
      <dsp:spPr>
        <a:xfrm>
          <a:off x="3516162" y="1120706"/>
          <a:ext cx="601962" cy="6019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F98FE60-9380-422A-8193-6ADC4A886A21}">
      <dsp:nvSpPr>
        <dsp:cNvPr id="0" name=""/>
        <dsp:cNvSpPr/>
      </dsp:nvSpPr>
      <dsp:spPr>
        <a:xfrm>
          <a:off x="3148296" y="1938315"/>
          <a:ext cx="1337695" cy="53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genetic factors</a:t>
          </a:r>
        </a:p>
      </dsp:txBody>
      <dsp:txXfrm>
        <a:off x="3148296" y="1938315"/>
        <a:ext cx="1337695" cy="535078"/>
      </dsp:txXfrm>
    </dsp:sp>
    <dsp:sp modelId="{EF885CB0-869A-4C0B-839E-0E570EC257E8}">
      <dsp:nvSpPr>
        <dsp:cNvPr id="0" name=""/>
        <dsp:cNvSpPr/>
      </dsp:nvSpPr>
      <dsp:spPr>
        <a:xfrm>
          <a:off x="5087954" y="1120706"/>
          <a:ext cx="601962" cy="6019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4EF2C53-169C-4A76-A780-E3BED7DEB8E2}">
      <dsp:nvSpPr>
        <dsp:cNvPr id="0" name=""/>
        <dsp:cNvSpPr/>
      </dsp:nvSpPr>
      <dsp:spPr>
        <a:xfrm>
          <a:off x="4720088" y="1938315"/>
          <a:ext cx="1337695" cy="53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environmental factors</a:t>
          </a:r>
        </a:p>
      </dsp:txBody>
      <dsp:txXfrm>
        <a:off x="4720088" y="1938315"/>
        <a:ext cx="1337695" cy="535078"/>
      </dsp:txXfrm>
    </dsp:sp>
    <dsp:sp modelId="{5ED7BA76-8EA3-4CE4-8418-9389BA7F3D9A}">
      <dsp:nvSpPr>
        <dsp:cNvPr id="0" name=""/>
        <dsp:cNvSpPr/>
      </dsp:nvSpPr>
      <dsp:spPr>
        <a:xfrm>
          <a:off x="6659746" y="1120706"/>
          <a:ext cx="601962" cy="6019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18BBD11-3516-4396-A493-CC1233C46F80}">
      <dsp:nvSpPr>
        <dsp:cNvPr id="0" name=""/>
        <dsp:cNvSpPr/>
      </dsp:nvSpPr>
      <dsp:spPr>
        <a:xfrm>
          <a:off x="6291880" y="1938315"/>
          <a:ext cx="1337695" cy="53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unhealthy lifestyles</a:t>
          </a:r>
        </a:p>
      </dsp:txBody>
      <dsp:txXfrm>
        <a:off x="6291880" y="1938315"/>
        <a:ext cx="1337695" cy="5350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67838-19E4-4DFA-98CA-3C685AF0499B}">
      <dsp:nvSpPr>
        <dsp:cNvPr id="0" name=""/>
        <dsp:cNvSpPr/>
      </dsp:nvSpPr>
      <dsp:spPr>
        <a:xfrm>
          <a:off x="0" y="680"/>
          <a:ext cx="4729162" cy="159197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C50F2-32ED-4163-980C-FA9C47AFD278}">
      <dsp:nvSpPr>
        <dsp:cNvPr id="0" name=""/>
        <dsp:cNvSpPr/>
      </dsp:nvSpPr>
      <dsp:spPr>
        <a:xfrm>
          <a:off x="481573" y="358875"/>
          <a:ext cx="875587" cy="875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2400833-78C6-4ABE-988D-FB13A06E6BBC}">
      <dsp:nvSpPr>
        <dsp:cNvPr id="0" name=""/>
        <dsp:cNvSpPr/>
      </dsp:nvSpPr>
      <dsp:spPr>
        <a:xfrm>
          <a:off x="1838734" y="680"/>
          <a:ext cx="2890427" cy="1591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84" tIns="168484" rIns="168484" bIns="168484" numCol="1" spcCol="1270" anchor="ctr" anchorCtr="0">
          <a:noAutofit/>
        </a:bodyPr>
        <a:lstStyle/>
        <a:p>
          <a:pPr marL="0" lvl="0" indent="0" algn="l" defTabSz="977900">
            <a:lnSpc>
              <a:spcPct val="90000"/>
            </a:lnSpc>
            <a:spcBef>
              <a:spcPct val="0"/>
            </a:spcBef>
            <a:spcAft>
              <a:spcPct val="35000"/>
            </a:spcAft>
            <a:buNone/>
          </a:pPr>
          <a:r>
            <a:rPr lang="en-US" sz="2200" kern="1200"/>
            <a:t>Hypertension related to genetic factors should be divided into two categories:</a:t>
          </a:r>
        </a:p>
      </dsp:txBody>
      <dsp:txXfrm>
        <a:off x="1838734" y="680"/>
        <a:ext cx="2890427" cy="1591978"/>
      </dsp:txXfrm>
    </dsp:sp>
    <dsp:sp modelId="{B11ACB73-4BAE-4675-A3A6-74B5333BDD7F}">
      <dsp:nvSpPr>
        <dsp:cNvPr id="0" name=""/>
        <dsp:cNvSpPr/>
      </dsp:nvSpPr>
      <dsp:spPr>
        <a:xfrm>
          <a:off x="0" y="1990652"/>
          <a:ext cx="4729162" cy="159197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A4F62B-3DF5-429F-B973-8C9D70A307A7}">
      <dsp:nvSpPr>
        <dsp:cNvPr id="0" name=""/>
        <dsp:cNvSpPr/>
      </dsp:nvSpPr>
      <dsp:spPr>
        <a:xfrm>
          <a:off x="481573" y="2348848"/>
          <a:ext cx="875587" cy="875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E97DC6F-064B-4587-8F14-BFBB6ADF768A}">
      <dsp:nvSpPr>
        <dsp:cNvPr id="0" name=""/>
        <dsp:cNvSpPr/>
      </dsp:nvSpPr>
      <dsp:spPr>
        <a:xfrm>
          <a:off x="1838734" y="1990652"/>
          <a:ext cx="2890427" cy="1591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84" tIns="168484" rIns="168484" bIns="168484" numCol="1" spcCol="1270" anchor="ctr" anchorCtr="0">
          <a:noAutofit/>
        </a:bodyPr>
        <a:lstStyle/>
        <a:p>
          <a:pPr marL="0" lvl="0" indent="0" algn="l" defTabSz="977900">
            <a:lnSpc>
              <a:spcPct val="90000"/>
            </a:lnSpc>
            <a:spcBef>
              <a:spcPct val="0"/>
            </a:spcBef>
            <a:spcAft>
              <a:spcPct val="35000"/>
            </a:spcAft>
            <a:buNone/>
          </a:pPr>
          <a:r>
            <a:rPr lang="en-US" sz="2200" kern="1200"/>
            <a:t>single-gene inherited hypertension</a:t>
          </a:r>
        </a:p>
      </dsp:txBody>
      <dsp:txXfrm>
        <a:off x="1838734" y="1990652"/>
        <a:ext cx="2890427" cy="1591978"/>
      </dsp:txXfrm>
    </dsp:sp>
    <dsp:sp modelId="{4D026190-3784-449F-9447-4DFDAB8C9FC2}">
      <dsp:nvSpPr>
        <dsp:cNvPr id="0" name=""/>
        <dsp:cNvSpPr/>
      </dsp:nvSpPr>
      <dsp:spPr>
        <a:xfrm>
          <a:off x="0" y="3980625"/>
          <a:ext cx="4729162" cy="159197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E0D47C-6D11-4CF2-B4CC-1FFB05717DF6}">
      <dsp:nvSpPr>
        <dsp:cNvPr id="0" name=""/>
        <dsp:cNvSpPr/>
      </dsp:nvSpPr>
      <dsp:spPr>
        <a:xfrm>
          <a:off x="481573" y="4338820"/>
          <a:ext cx="875587" cy="875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30C44BA-E15C-4C8D-8D23-BCE9F081004C}">
      <dsp:nvSpPr>
        <dsp:cNvPr id="0" name=""/>
        <dsp:cNvSpPr/>
      </dsp:nvSpPr>
      <dsp:spPr>
        <a:xfrm>
          <a:off x="1838734" y="3980625"/>
          <a:ext cx="2890427" cy="1591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84" tIns="168484" rIns="168484" bIns="168484" numCol="1" spcCol="1270" anchor="ctr" anchorCtr="0">
          <a:noAutofit/>
        </a:bodyPr>
        <a:lstStyle/>
        <a:p>
          <a:pPr marL="0" lvl="0" indent="0" algn="l" defTabSz="977900">
            <a:lnSpc>
              <a:spcPct val="90000"/>
            </a:lnSpc>
            <a:spcBef>
              <a:spcPct val="0"/>
            </a:spcBef>
            <a:spcAft>
              <a:spcPct val="35000"/>
            </a:spcAft>
            <a:buNone/>
          </a:pPr>
          <a:r>
            <a:rPr lang="en-US" sz="2200" kern="1200"/>
            <a:t>genetic polymorphism.</a:t>
          </a:r>
        </a:p>
      </dsp:txBody>
      <dsp:txXfrm>
        <a:off x="1838734" y="3980625"/>
        <a:ext cx="2890427" cy="15919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CAA72-DB42-C745-98D5-763EDC090311}">
      <dsp:nvSpPr>
        <dsp:cNvPr id="0" name=""/>
        <dsp:cNvSpPr/>
      </dsp:nvSpPr>
      <dsp:spPr>
        <a:xfrm>
          <a:off x="0" y="1002010"/>
          <a:ext cx="2147143" cy="1363436"/>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29A081-AC90-834C-A601-C793A4350C07}">
      <dsp:nvSpPr>
        <dsp:cNvPr id="0" name=""/>
        <dsp:cNvSpPr/>
      </dsp:nvSpPr>
      <dsp:spPr>
        <a:xfrm>
          <a:off x="238571" y="1228653"/>
          <a:ext cx="2147143" cy="1363436"/>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kern="1200"/>
            <a:t>genetic polymorphism:</a:t>
          </a:r>
        </a:p>
      </dsp:txBody>
      <dsp:txXfrm>
        <a:off x="278505" y="1268587"/>
        <a:ext cx="2067275" cy="1283568"/>
      </dsp:txXfrm>
    </dsp:sp>
    <dsp:sp modelId="{18C78BD8-CCB0-4646-84CC-B6B977A17560}">
      <dsp:nvSpPr>
        <dsp:cNvPr id="0" name=""/>
        <dsp:cNvSpPr/>
      </dsp:nvSpPr>
      <dsp:spPr>
        <a:xfrm>
          <a:off x="2624286" y="1002010"/>
          <a:ext cx="2147143" cy="1363436"/>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C73A74-8C91-9F42-B804-794C21130D25}">
      <dsp:nvSpPr>
        <dsp:cNvPr id="0" name=""/>
        <dsp:cNvSpPr/>
      </dsp:nvSpPr>
      <dsp:spPr>
        <a:xfrm>
          <a:off x="2862858" y="1228653"/>
          <a:ext cx="2147143" cy="1363436"/>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kern="1200"/>
            <a:t>Gene polymorphism refers to the difference of genes in some non-critical positions</a:t>
          </a:r>
        </a:p>
      </dsp:txBody>
      <dsp:txXfrm>
        <a:off x="2902792" y="1268587"/>
        <a:ext cx="2067275" cy="1283568"/>
      </dsp:txXfrm>
    </dsp:sp>
    <dsp:sp modelId="{B804D467-D471-8C48-8459-B997FD1C3532}">
      <dsp:nvSpPr>
        <dsp:cNvPr id="0" name=""/>
        <dsp:cNvSpPr/>
      </dsp:nvSpPr>
      <dsp:spPr>
        <a:xfrm>
          <a:off x="5248573" y="1002010"/>
          <a:ext cx="2147143" cy="1363436"/>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F2FE19-8208-6D4B-AE2B-76194B5B4C59}">
      <dsp:nvSpPr>
        <dsp:cNvPr id="0" name=""/>
        <dsp:cNvSpPr/>
      </dsp:nvSpPr>
      <dsp:spPr>
        <a:xfrm>
          <a:off x="5487144" y="1228653"/>
          <a:ext cx="2147143" cy="1363436"/>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kern="1200"/>
            <a:t>Among individuals with one or both parents who have hypertension, the incidence of hypertension is about twice the average.</a:t>
          </a:r>
        </a:p>
      </dsp:txBody>
      <dsp:txXfrm>
        <a:off x="5527078" y="1268587"/>
        <a:ext cx="2067275" cy="1283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7A745-23DE-4B9F-BD81-3C3A927896E5}">
      <dsp:nvSpPr>
        <dsp:cNvPr id="0" name=""/>
        <dsp:cNvSpPr/>
      </dsp:nvSpPr>
      <dsp:spPr>
        <a:xfrm>
          <a:off x="1015116" y="1312"/>
          <a:ext cx="826716" cy="82671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5B7E5B-CBF1-4B84-9423-F979CB9EED17}">
      <dsp:nvSpPr>
        <dsp:cNvPr id="0" name=""/>
        <dsp:cNvSpPr/>
      </dsp:nvSpPr>
      <dsp:spPr>
        <a:xfrm>
          <a:off x="1191301" y="177498"/>
          <a:ext cx="474345" cy="4743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96D7421-1E92-480D-B27D-540F852B6A09}">
      <dsp:nvSpPr>
        <dsp:cNvPr id="0" name=""/>
        <dsp:cNvSpPr/>
      </dsp:nvSpPr>
      <dsp:spPr>
        <a:xfrm>
          <a:off x="750837" y="1085531"/>
          <a:ext cx="1355273" cy="54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High blood pressure related lifestyle:</a:t>
          </a:r>
        </a:p>
      </dsp:txBody>
      <dsp:txXfrm>
        <a:off x="750837" y="1085531"/>
        <a:ext cx="1355273" cy="542109"/>
      </dsp:txXfrm>
    </dsp:sp>
    <dsp:sp modelId="{264F3694-63C2-47E5-BDA1-A60943B14B57}">
      <dsp:nvSpPr>
        <dsp:cNvPr id="0" name=""/>
        <dsp:cNvSpPr/>
      </dsp:nvSpPr>
      <dsp:spPr>
        <a:xfrm>
          <a:off x="2607562" y="1312"/>
          <a:ext cx="826716" cy="82671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1CC5A3-139D-4754-A46B-856934C9448A}">
      <dsp:nvSpPr>
        <dsp:cNvPr id="0" name=""/>
        <dsp:cNvSpPr/>
      </dsp:nvSpPr>
      <dsp:spPr>
        <a:xfrm>
          <a:off x="2783748" y="177498"/>
          <a:ext cx="474345" cy="4743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71CD052-E05D-4A5D-B764-7DDA4F5FC5D3}">
      <dsp:nvSpPr>
        <dsp:cNvPr id="0" name=""/>
        <dsp:cNvSpPr/>
      </dsp:nvSpPr>
      <dsp:spPr>
        <a:xfrm>
          <a:off x="2343284" y="1085531"/>
          <a:ext cx="1355273" cy="54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t>Diet</a:t>
          </a:r>
          <a:endParaRPr lang="en-US" sz="1200" kern="1200"/>
        </a:p>
      </dsp:txBody>
      <dsp:txXfrm>
        <a:off x="2343284" y="1085531"/>
        <a:ext cx="1355273" cy="542109"/>
      </dsp:txXfrm>
    </dsp:sp>
    <dsp:sp modelId="{12A3AB0F-C37B-4DE3-9C22-B87A14858046}">
      <dsp:nvSpPr>
        <dsp:cNvPr id="0" name=""/>
        <dsp:cNvSpPr/>
      </dsp:nvSpPr>
      <dsp:spPr>
        <a:xfrm>
          <a:off x="4200008" y="1312"/>
          <a:ext cx="826716" cy="826716"/>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6DE162-FE07-4A77-8DD2-88AA61D5FB04}">
      <dsp:nvSpPr>
        <dsp:cNvPr id="0" name=""/>
        <dsp:cNvSpPr/>
      </dsp:nvSpPr>
      <dsp:spPr>
        <a:xfrm>
          <a:off x="4376194" y="177498"/>
          <a:ext cx="474345" cy="4743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EF6E968-531D-48CF-A163-EAB390D95AC2}">
      <dsp:nvSpPr>
        <dsp:cNvPr id="0" name=""/>
        <dsp:cNvSpPr/>
      </dsp:nvSpPr>
      <dsp:spPr>
        <a:xfrm>
          <a:off x="3935730" y="1085531"/>
          <a:ext cx="1355273" cy="54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t>Alcohol</a:t>
          </a:r>
          <a:endParaRPr lang="en-US" sz="1200" kern="1200"/>
        </a:p>
      </dsp:txBody>
      <dsp:txXfrm>
        <a:off x="3935730" y="1085531"/>
        <a:ext cx="1355273" cy="542109"/>
      </dsp:txXfrm>
    </dsp:sp>
    <dsp:sp modelId="{D87BE0BE-F7C0-41AE-962C-FD4BBCF2F100}">
      <dsp:nvSpPr>
        <dsp:cNvPr id="0" name=""/>
        <dsp:cNvSpPr/>
      </dsp:nvSpPr>
      <dsp:spPr>
        <a:xfrm>
          <a:off x="5792455" y="1312"/>
          <a:ext cx="826716" cy="826716"/>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7F6B15-2224-4F07-835A-54358B13DB43}">
      <dsp:nvSpPr>
        <dsp:cNvPr id="0" name=""/>
        <dsp:cNvSpPr/>
      </dsp:nvSpPr>
      <dsp:spPr>
        <a:xfrm>
          <a:off x="5968640" y="177498"/>
          <a:ext cx="474345" cy="4743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83CEB5F-B711-44B4-A9B5-FCBA8171B799}">
      <dsp:nvSpPr>
        <dsp:cNvPr id="0" name=""/>
        <dsp:cNvSpPr/>
      </dsp:nvSpPr>
      <dsp:spPr>
        <a:xfrm>
          <a:off x="5528176" y="1085531"/>
          <a:ext cx="1355273" cy="54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t>Exercise</a:t>
          </a:r>
          <a:endParaRPr lang="en-US" sz="1200" kern="1200"/>
        </a:p>
      </dsp:txBody>
      <dsp:txXfrm>
        <a:off x="5528176" y="1085531"/>
        <a:ext cx="1355273" cy="542109"/>
      </dsp:txXfrm>
    </dsp:sp>
    <dsp:sp modelId="{7C518021-2407-4A42-B010-C1124EBCB8C9}">
      <dsp:nvSpPr>
        <dsp:cNvPr id="0" name=""/>
        <dsp:cNvSpPr/>
      </dsp:nvSpPr>
      <dsp:spPr>
        <a:xfrm>
          <a:off x="3403785" y="1966459"/>
          <a:ext cx="826716" cy="826716"/>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8F1029-3354-4FCC-A7E8-898234D38D47}">
      <dsp:nvSpPr>
        <dsp:cNvPr id="0" name=""/>
        <dsp:cNvSpPr/>
      </dsp:nvSpPr>
      <dsp:spPr>
        <a:xfrm>
          <a:off x="3579971" y="2142644"/>
          <a:ext cx="474345" cy="4743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2219720-0794-46B4-9C04-B99DD314E891}">
      <dsp:nvSpPr>
        <dsp:cNvPr id="0" name=""/>
        <dsp:cNvSpPr/>
      </dsp:nvSpPr>
      <dsp:spPr>
        <a:xfrm>
          <a:off x="3139507" y="3050677"/>
          <a:ext cx="1355273" cy="54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t>Emotions</a:t>
          </a:r>
          <a:endParaRPr lang="en-US" sz="1200" kern="1200"/>
        </a:p>
      </dsp:txBody>
      <dsp:txXfrm>
        <a:off x="3139507" y="3050677"/>
        <a:ext cx="1355273" cy="5421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0E00B7-FB88-1E46-9465-8E67441D9E86}">
      <dsp:nvSpPr>
        <dsp:cNvPr id="0" name=""/>
        <dsp:cNvSpPr/>
      </dsp:nvSpPr>
      <dsp:spPr>
        <a:xfrm>
          <a:off x="0" y="4071538"/>
          <a:ext cx="1172765" cy="1336369"/>
        </a:xfrm>
        <a:prstGeom prst="rect">
          <a:avLst/>
        </a:prstGeom>
        <a:solidFill>
          <a:schemeClr val="accent2">
            <a:hueOff val="0"/>
            <a:satOff val="0"/>
            <a:lumOff val="0"/>
            <a:alphaOff val="0"/>
          </a:schemeClr>
        </a:solidFill>
        <a:ln w="12700"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407" tIns="142240" rIns="83407" bIns="142240" numCol="1" spcCol="1270" anchor="ctr" anchorCtr="0">
          <a:noAutofit/>
        </a:bodyPr>
        <a:lstStyle/>
        <a:p>
          <a:pPr marL="0" lvl="0" indent="0" algn="ctr" defTabSz="889000">
            <a:lnSpc>
              <a:spcPct val="90000"/>
            </a:lnSpc>
            <a:spcBef>
              <a:spcPct val="0"/>
            </a:spcBef>
            <a:spcAft>
              <a:spcPct val="35000"/>
            </a:spcAft>
            <a:buNone/>
          </a:pPr>
          <a:r>
            <a:rPr lang="en-US" sz="2000" kern="1200"/>
            <a:t>Quit</a:t>
          </a:r>
        </a:p>
      </dsp:txBody>
      <dsp:txXfrm>
        <a:off x="0" y="4071538"/>
        <a:ext cx="1172765" cy="1336369"/>
      </dsp:txXfrm>
    </dsp:sp>
    <dsp:sp modelId="{3C94EDAF-798F-514A-BD8B-68747EC0FC70}">
      <dsp:nvSpPr>
        <dsp:cNvPr id="0" name=""/>
        <dsp:cNvSpPr/>
      </dsp:nvSpPr>
      <dsp:spPr>
        <a:xfrm>
          <a:off x="1172765" y="4071538"/>
          <a:ext cx="3518297" cy="1336369"/>
        </a:xfrm>
        <a:prstGeom prst="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368" tIns="215900" rIns="71368" bIns="215900" numCol="1" spcCol="1270" anchor="ctr" anchorCtr="0">
          <a:noAutofit/>
        </a:bodyPr>
        <a:lstStyle/>
        <a:p>
          <a:pPr marL="0" lvl="0" indent="0" algn="l" defTabSz="755650">
            <a:lnSpc>
              <a:spcPct val="90000"/>
            </a:lnSpc>
            <a:spcBef>
              <a:spcPct val="0"/>
            </a:spcBef>
            <a:spcAft>
              <a:spcPct val="35000"/>
            </a:spcAft>
            <a:buNone/>
          </a:pPr>
          <a:r>
            <a:rPr lang="en-US" sz="1700" kern="1200"/>
            <a:t>Quit smoking, limit alcohol, calm the mind, eat more fresh vegetables and cereals.</a:t>
          </a:r>
        </a:p>
      </dsp:txBody>
      <dsp:txXfrm>
        <a:off x="1172765" y="4071538"/>
        <a:ext cx="3518297" cy="1336369"/>
      </dsp:txXfrm>
    </dsp:sp>
    <dsp:sp modelId="{C81C8A80-5E90-CD4C-9D91-83139D1B09B7}">
      <dsp:nvSpPr>
        <dsp:cNvPr id="0" name=""/>
        <dsp:cNvSpPr/>
      </dsp:nvSpPr>
      <dsp:spPr>
        <a:xfrm rot="10800000">
          <a:off x="0" y="2036247"/>
          <a:ext cx="1172765" cy="2055337"/>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2700"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407" tIns="142240" rIns="83407" bIns="142240" numCol="1" spcCol="1270" anchor="ctr" anchorCtr="0">
          <a:noAutofit/>
        </a:bodyPr>
        <a:lstStyle/>
        <a:p>
          <a:pPr marL="0" lvl="0" indent="0" algn="ctr" defTabSz="889000">
            <a:lnSpc>
              <a:spcPct val="90000"/>
            </a:lnSpc>
            <a:spcBef>
              <a:spcPct val="0"/>
            </a:spcBef>
            <a:spcAft>
              <a:spcPct val="35000"/>
            </a:spcAft>
            <a:buNone/>
          </a:pPr>
          <a:r>
            <a:rPr lang="en-US" sz="2000" kern="1200"/>
            <a:t>Moderate</a:t>
          </a:r>
        </a:p>
      </dsp:txBody>
      <dsp:txXfrm rot="-10800000">
        <a:off x="0" y="2036247"/>
        <a:ext cx="1172765" cy="1335969"/>
      </dsp:txXfrm>
    </dsp:sp>
    <dsp:sp modelId="{9DB298C0-456E-004F-ADB3-1D505AA4651C}">
      <dsp:nvSpPr>
        <dsp:cNvPr id="0" name=""/>
        <dsp:cNvSpPr/>
      </dsp:nvSpPr>
      <dsp:spPr>
        <a:xfrm>
          <a:off x="1172765" y="2036247"/>
          <a:ext cx="3518297" cy="1335969"/>
        </a:xfrm>
        <a:prstGeom prst="rect">
          <a:avLst/>
        </a:prstGeom>
        <a:solidFill>
          <a:schemeClr val="accent3">
            <a:tint val="40000"/>
            <a:alpha val="90000"/>
            <a:hueOff val="0"/>
            <a:satOff val="0"/>
            <a:lumOff val="0"/>
            <a:alphaOff val="0"/>
          </a:schemeClr>
        </a:solidFill>
        <a:ln w="12700"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368" tIns="215900" rIns="71368" bIns="215900" numCol="1" spcCol="1270" anchor="ctr" anchorCtr="0">
          <a:noAutofit/>
        </a:bodyPr>
        <a:lstStyle/>
        <a:p>
          <a:pPr marL="0" lvl="0" indent="0" algn="l" defTabSz="755650">
            <a:lnSpc>
              <a:spcPct val="90000"/>
            </a:lnSpc>
            <a:spcBef>
              <a:spcPct val="0"/>
            </a:spcBef>
            <a:spcAft>
              <a:spcPct val="35000"/>
            </a:spcAft>
            <a:buNone/>
          </a:pPr>
          <a:r>
            <a:rPr lang="en-US" sz="1700" kern="1200"/>
            <a:t>Moderate exercise (at least 5 days per week, at least 30 minutes of moderate-intensity exercise each time);</a:t>
          </a:r>
        </a:p>
      </dsp:txBody>
      <dsp:txXfrm>
        <a:off x="1172765" y="2036247"/>
        <a:ext cx="3518297" cy="1335969"/>
      </dsp:txXfrm>
    </dsp:sp>
    <dsp:sp modelId="{F9B16ADF-AA3E-E443-B099-4D4A30EC5717}">
      <dsp:nvSpPr>
        <dsp:cNvPr id="0" name=""/>
        <dsp:cNvSpPr/>
      </dsp:nvSpPr>
      <dsp:spPr>
        <a:xfrm rot="10800000">
          <a:off x="0" y="956"/>
          <a:ext cx="1172765" cy="2055337"/>
        </a:xfrm>
        <a:prstGeom prst="upArrowCallout">
          <a:avLst>
            <a:gd name="adj1" fmla="val 5000"/>
            <a:gd name="adj2" fmla="val 10000"/>
            <a:gd name="adj3" fmla="val 15000"/>
            <a:gd name="adj4" fmla="val 64977"/>
          </a:avLst>
        </a:prstGeom>
        <a:solidFill>
          <a:schemeClr val="accent4">
            <a:hueOff val="0"/>
            <a:satOff val="0"/>
            <a:lumOff val="0"/>
            <a:alphaOff val="0"/>
          </a:schemeClr>
        </a:solidFill>
        <a:ln w="12700"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407" tIns="142240" rIns="83407" bIns="142240" numCol="1" spcCol="1270" anchor="ctr" anchorCtr="0">
          <a:noAutofit/>
        </a:bodyPr>
        <a:lstStyle/>
        <a:p>
          <a:pPr marL="0" lvl="0" indent="0" algn="ctr" defTabSz="889000">
            <a:lnSpc>
              <a:spcPct val="90000"/>
            </a:lnSpc>
            <a:spcBef>
              <a:spcPct val="0"/>
            </a:spcBef>
            <a:spcAft>
              <a:spcPct val="35000"/>
            </a:spcAft>
            <a:buNone/>
          </a:pPr>
          <a:r>
            <a:rPr lang="en-US" sz="2000" kern="1200"/>
            <a:t>Low</a:t>
          </a:r>
        </a:p>
      </dsp:txBody>
      <dsp:txXfrm rot="-10800000">
        <a:off x="0" y="956"/>
        <a:ext cx="1172765" cy="1335969"/>
      </dsp:txXfrm>
    </dsp:sp>
    <dsp:sp modelId="{824DFB6D-3DB6-9F49-AB27-EDCCED65E80C}">
      <dsp:nvSpPr>
        <dsp:cNvPr id="0" name=""/>
        <dsp:cNvSpPr/>
      </dsp:nvSpPr>
      <dsp:spPr>
        <a:xfrm>
          <a:off x="1172765" y="956"/>
          <a:ext cx="3518297" cy="1335969"/>
        </a:xfrm>
        <a:prstGeom prst="rect">
          <a:avLst/>
        </a:prstGeom>
        <a:solidFill>
          <a:schemeClr val="accent4">
            <a:tint val="40000"/>
            <a:alpha val="90000"/>
            <a:hueOff val="0"/>
            <a:satOff val="0"/>
            <a:lumOff val="0"/>
            <a:alphaOff val="0"/>
          </a:schemeClr>
        </a:solidFill>
        <a:ln w="12700"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368" tIns="215900" rIns="71368" bIns="215900" numCol="1" spcCol="1270" anchor="ctr" anchorCtr="0">
          <a:noAutofit/>
        </a:bodyPr>
        <a:lstStyle/>
        <a:p>
          <a:pPr marL="0" lvl="0" indent="0" algn="l" defTabSz="755650">
            <a:lnSpc>
              <a:spcPct val="90000"/>
            </a:lnSpc>
            <a:spcBef>
              <a:spcPct val="0"/>
            </a:spcBef>
            <a:spcAft>
              <a:spcPct val="35000"/>
            </a:spcAft>
            <a:buNone/>
          </a:pPr>
          <a:r>
            <a:rPr lang="en-US" sz="1700" kern="1200"/>
            <a:t>Low-salt and low-fat diet to control obesity </a:t>
          </a:r>
        </a:p>
      </dsp:txBody>
      <dsp:txXfrm>
        <a:off x="1172765" y="956"/>
        <a:ext cx="3518297" cy="13359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1C47D-857F-4845-BA5A-F98F6D8D88CB}">
      <dsp:nvSpPr>
        <dsp:cNvPr id="0" name=""/>
        <dsp:cNvSpPr/>
      </dsp:nvSpPr>
      <dsp:spPr>
        <a:xfrm>
          <a:off x="1010972" y="459262"/>
          <a:ext cx="1554187" cy="1554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5111D45-DFB4-4E89-85B3-50D50297D1FA}">
      <dsp:nvSpPr>
        <dsp:cNvPr id="0" name=""/>
        <dsp:cNvSpPr/>
      </dsp:nvSpPr>
      <dsp:spPr>
        <a:xfrm>
          <a:off x="61190" y="2414837"/>
          <a:ext cx="345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1. Use unified design, unified form and unified standardized survey method:</a:t>
          </a:r>
        </a:p>
      </dsp:txBody>
      <dsp:txXfrm>
        <a:off x="61190" y="2414837"/>
        <a:ext cx="3453750" cy="720000"/>
      </dsp:txXfrm>
    </dsp:sp>
    <dsp:sp modelId="{18CCA068-AE7D-4BAD-B425-D0052D16EB27}">
      <dsp:nvSpPr>
        <dsp:cNvPr id="0" name=""/>
        <dsp:cNvSpPr/>
      </dsp:nvSpPr>
      <dsp:spPr>
        <a:xfrm>
          <a:off x="5069128" y="459262"/>
          <a:ext cx="1554187" cy="1554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56DF59F-9D21-4377-A379-9E38DFA17442}">
      <dsp:nvSpPr>
        <dsp:cNvPr id="0" name=""/>
        <dsp:cNvSpPr/>
      </dsp:nvSpPr>
      <dsp:spPr>
        <a:xfrm>
          <a:off x="4119347" y="2414837"/>
          <a:ext cx="345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the annual incidence of diagnosed hypertension was 1.20% for men and 1.07% for women, and 3.27% and 2.68% were critical and above, respectively.</a:t>
          </a:r>
        </a:p>
      </dsp:txBody>
      <dsp:txXfrm>
        <a:off x="4119347" y="2414837"/>
        <a:ext cx="345375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49306-4CB4-46CE-A0E4-35548A1E8674}">
      <dsp:nvSpPr>
        <dsp:cNvPr id="0" name=""/>
        <dsp:cNvSpPr/>
      </dsp:nvSpPr>
      <dsp:spPr>
        <a:xfrm>
          <a:off x="1010972" y="459262"/>
          <a:ext cx="1554187" cy="1554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9F1857A-56BC-4DEB-B01D-DB8ACD0BDBC5}">
      <dsp:nvSpPr>
        <dsp:cNvPr id="0" name=""/>
        <dsp:cNvSpPr/>
      </dsp:nvSpPr>
      <dsp:spPr>
        <a:xfrm>
          <a:off x="61190" y="2414837"/>
          <a:ext cx="345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Conclusion:</a:t>
          </a:r>
        </a:p>
      </dsp:txBody>
      <dsp:txXfrm>
        <a:off x="61190" y="2414837"/>
        <a:ext cx="3453750" cy="720000"/>
      </dsp:txXfrm>
    </dsp:sp>
    <dsp:sp modelId="{0DB3CC1E-01DB-473F-9D35-1F9D89D29928}">
      <dsp:nvSpPr>
        <dsp:cNvPr id="0" name=""/>
        <dsp:cNvSpPr/>
      </dsp:nvSpPr>
      <dsp:spPr>
        <a:xfrm>
          <a:off x="5069128" y="459262"/>
          <a:ext cx="1554187" cy="1554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8854FB2-D89D-4535-9AD8-79C8114ED232}">
      <dsp:nvSpPr>
        <dsp:cNvPr id="0" name=""/>
        <dsp:cNvSpPr/>
      </dsp:nvSpPr>
      <dsp:spPr>
        <a:xfrm>
          <a:off x="4119347" y="2414837"/>
          <a:ext cx="345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Primary prevention of hypertension should be carried out as early as possible before the age of 35.</a:t>
          </a:r>
        </a:p>
      </dsp:txBody>
      <dsp:txXfrm>
        <a:off x="4119347" y="2414837"/>
        <a:ext cx="345375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GB"/>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530820CF-B880-4189-942D-D702A7CBA730}" type="datetimeFigureOut">
              <a:rPr lang="zh-CN" altLang="en-US" smtClean="0"/>
              <a:pPr/>
              <a:t>2020/4/16</a:t>
            </a:fld>
            <a:endParaRPr lang="zh-CN" alt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zh-CN" alt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0C913308-F349-4B6D-A68A-DD1791B4A57B}" type="slidenum">
              <a:rPr lang="zh-CN" altLang="en-US" smtClean="0"/>
              <a:pPr/>
              <a:t>‹#›</a:t>
            </a:fld>
            <a:endParaRPr lang="zh-CN" alt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319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43889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34700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662734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530820CF-B880-4189-942D-D702A7CBA730}" type="datetimeFigureOut">
              <a:rPr lang="zh-CN" altLang="en-US" smtClean="0"/>
              <a:pPr/>
              <a:t>2020/4/16</a:t>
            </a:fld>
            <a:endParaRPr lang="zh-CN" alt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0C913308-F349-4B6D-A68A-DD1791B4A57B}" type="slidenum">
              <a:rPr lang="zh-CN" altLang="en-US" smtClean="0"/>
              <a:pPr/>
              <a:t>‹#›</a:t>
            </a:fld>
            <a:endParaRPr lang="zh-CN" alt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57650551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2020/4/16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7336359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2020/4/16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03000019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2020/4/16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94561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2020/4/16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85109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530820CF-B880-4189-942D-D702A7CBA730}" type="datetimeFigureOut">
              <a:rPr lang="zh-CN" altLang="en-US" smtClean="0"/>
              <a:pPr/>
              <a:t>2020/4/16</a:t>
            </a:fld>
            <a:endParaRPr lang="zh-CN" altLang="en-US"/>
          </a:p>
        </p:txBody>
      </p:sp>
      <p:sp>
        <p:nvSpPr>
          <p:cNvPr id="6" name="Footer Placeholder 5"/>
          <p:cNvSpPr>
            <a:spLocks noGrp="1"/>
          </p:cNvSpPr>
          <p:nvPr>
            <p:ph type="ftr" sz="quarter" idx="11"/>
          </p:nvPr>
        </p:nvSpPr>
        <p:spPr>
          <a:xfrm>
            <a:off x="1577716" y="6375679"/>
            <a:ext cx="2611634" cy="345796"/>
          </a:xfrm>
        </p:spPr>
        <p:txBody>
          <a:bodyPr/>
          <a:lstStyle/>
          <a:p>
            <a:endParaRPr lang="zh-CN" altLang="en-US"/>
          </a:p>
        </p:txBody>
      </p:sp>
      <p:sp>
        <p:nvSpPr>
          <p:cNvPr id="7" name="Slide Number Placeholder 6"/>
          <p:cNvSpPr>
            <a:spLocks noGrp="1"/>
          </p:cNvSpPr>
          <p:nvPr>
            <p:ph type="sldNum" sz="quarter" idx="12"/>
          </p:nvPr>
        </p:nvSpPr>
        <p:spPr>
          <a:xfrm>
            <a:off x="4268261" y="6375679"/>
            <a:ext cx="924342" cy="345796"/>
          </a:xfrm>
        </p:spPr>
        <p:txBody>
          <a:bodyPr/>
          <a:lstStyle/>
          <a:p>
            <a:fld id="{0C913308-F349-4B6D-A68A-DD1791B4A57B}" type="slidenum">
              <a:rPr lang="zh-CN" altLang="en-US" smtClean="0"/>
              <a:pPr/>
              <a:t>‹#›</a:t>
            </a:fld>
            <a:endParaRPr lang="zh-CN" alt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318916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530820CF-B880-4189-942D-D702A7CBA730}" type="datetimeFigureOut">
              <a:rPr lang="zh-CN" altLang="en-US" smtClean="0"/>
              <a:pPr/>
              <a:t>2020/4/16</a:t>
            </a:fld>
            <a:endParaRPr lang="zh-CN" altLang="en-US"/>
          </a:p>
        </p:txBody>
      </p:sp>
      <p:sp>
        <p:nvSpPr>
          <p:cNvPr id="6" name="Footer Placeholder 5"/>
          <p:cNvSpPr>
            <a:spLocks noGrp="1"/>
          </p:cNvSpPr>
          <p:nvPr>
            <p:ph type="ftr" sz="quarter" idx="11"/>
          </p:nvPr>
        </p:nvSpPr>
        <p:spPr>
          <a:xfrm>
            <a:off x="1577716" y="6375679"/>
            <a:ext cx="2611634" cy="345796"/>
          </a:xfrm>
        </p:spPr>
        <p:txBody>
          <a:bodyPr/>
          <a:lstStyle/>
          <a:p>
            <a:endParaRPr lang="zh-CN" altLang="en-US"/>
          </a:p>
        </p:txBody>
      </p:sp>
      <p:sp>
        <p:nvSpPr>
          <p:cNvPr id="7" name="Slide Number Placeholder 6"/>
          <p:cNvSpPr>
            <a:spLocks noGrp="1"/>
          </p:cNvSpPr>
          <p:nvPr>
            <p:ph type="sldNum" sz="quarter" idx="12"/>
          </p:nvPr>
        </p:nvSpPr>
        <p:spPr>
          <a:xfrm>
            <a:off x="4256153" y="6375679"/>
            <a:ext cx="947460" cy="345796"/>
          </a:xfrm>
        </p:spPr>
        <p:txBody>
          <a:bodyPr/>
          <a:lstStyle/>
          <a:p>
            <a:fld id="{0C913308-F349-4B6D-A68A-DD1791B4A57B}" type="slidenum">
              <a:rPr lang="zh-CN" altLang="en-US" smtClean="0"/>
              <a:pPr/>
              <a:t>‹#›</a:t>
            </a:fld>
            <a:endParaRPr lang="zh-CN" alt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330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530820CF-B880-4189-942D-D702A7CBA730}" type="datetimeFigureOut">
              <a:rPr lang="zh-CN" altLang="en-US" smtClean="0"/>
              <a:pPr/>
              <a:t>2020/4/16</a:t>
            </a:fld>
            <a:endParaRPr lang="zh-CN" alt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0C913308-F349-4B6D-A68A-DD1791B4A57B}" type="slidenum">
              <a:rPr lang="zh-CN" altLang="en-US" smtClean="0"/>
              <a:pPr/>
              <a:t>‹#›</a:t>
            </a:fld>
            <a:endParaRPr lang="zh-CN" alt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3966284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0" pos="594">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71497" y="1153287"/>
            <a:ext cx="2677924" cy="4551426"/>
          </a:xfrm>
        </p:spPr>
        <p:txBody>
          <a:bodyPr anchor="ctr">
            <a:normAutofit/>
          </a:bodyPr>
          <a:lstStyle/>
          <a:p>
            <a:pPr algn="r"/>
            <a:r>
              <a:rPr lang="en-US" altLang="zh-CN" sz="2800"/>
              <a:t>Incidence of hypertension and its influencing factors</a:t>
            </a:r>
            <a:br>
              <a:rPr lang="en-US" altLang="zh-CN" sz="2800"/>
            </a:br>
            <a:br>
              <a:rPr lang="en-US" altLang="zh-CN" sz="2800"/>
            </a:br>
            <a:endParaRPr lang="zh-CN" altLang="en-US" sz="280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7847"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3732023" y="1153287"/>
            <a:ext cx="4840477" cy="4551426"/>
          </a:xfrm>
        </p:spPr>
        <p:txBody>
          <a:bodyPr anchor="ctr">
            <a:normAutofit/>
          </a:bodyPr>
          <a:lstStyle/>
          <a:p>
            <a:pPr>
              <a:lnSpc>
                <a:spcPct val="100000"/>
              </a:lnSpc>
              <a:buNone/>
            </a:pPr>
            <a:endParaRPr lang="en-US" altLang="zh-CN" sz="1300"/>
          </a:p>
          <a:p>
            <a:pPr>
              <a:lnSpc>
                <a:spcPct val="100000"/>
              </a:lnSpc>
              <a:buNone/>
            </a:pPr>
            <a:endParaRPr lang="en-US" altLang="zh-CN" sz="1300"/>
          </a:p>
          <a:p>
            <a:pPr>
              <a:lnSpc>
                <a:spcPct val="100000"/>
              </a:lnSpc>
              <a:buNone/>
            </a:pPr>
            <a:endParaRPr lang="en-US" altLang="zh-CN" sz="1300"/>
          </a:p>
          <a:p>
            <a:pPr>
              <a:lnSpc>
                <a:spcPct val="100000"/>
              </a:lnSpc>
              <a:buNone/>
            </a:pPr>
            <a:endParaRPr lang="en-US" altLang="zh-CN" sz="1300"/>
          </a:p>
          <a:p>
            <a:pPr>
              <a:lnSpc>
                <a:spcPct val="100000"/>
              </a:lnSpc>
              <a:buNone/>
            </a:pPr>
            <a:endParaRPr lang="en-US" altLang="zh-CN" sz="1300"/>
          </a:p>
          <a:p>
            <a:pPr>
              <a:lnSpc>
                <a:spcPct val="100000"/>
              </a:lnSpc>
              <a:buNone/>
            </a:pPr>
            <a:endParaRPr lang="en-US" altLang="zh-CN" sz="1300"/>
          </a:p>
          <a:p>
            <a:pPr>
              <a:lnSpc>
                <a:spcPct val="100000"/>
              </a:lnSpc>
              <a:buNone/>
            </a:pPr>
            <a:endParaRPr lang="en-US" altLang="zh-CN" sz="1300"/>
          </a:p>
          <a:p>
            <a:pPr>
              <a:lnSpc>
                <a:spcPct val="100000"/>
              </a:lnSpc>
              <a:buNone/>
            </a:pPr>
            <a:r>
              <a:rPr lang="en-US" altLang="zh-CN" sz="1300"/>
              <a:t>                                                                                             Hongtao Wu   602115507</a:t>
            </a:r>
          </a:p>
          <a:p>
            <a:pPr>
              <a:lnSpc>
                <a:spcPct val="100000"/>
              </a:lnSpc>
              <a:buNone/>
            </a:pPr>
            <a:r>
              <a:rPr lang="en-US" altLang="zh-CN" sz="1300"/>
              <a:t>                                                                                             Long Jin   602115510</a:t>
            </a:r>
          </a:p>
          <a:p>
            <a:pPr>
              <a:lnSpc>
                <a:spcPct val="100000"/>
              </a:lnSpc>
              <a:buNone/>
            </a:pPr>
            <a:r>
              <a:rPr lang="en-US" altLang="zh-CN" sz="1300"/>
              <a:t>                                                                                             Qianyu Qian   602115511</a:t>
            </a:r>
          </a:p>
          <a:p>
            <a:pPr>
              <a:lnSpc>
                <a:spcPct val="100000"/>
              </a:lnSpc>
              <a:buNone/>
            </a:pPr>
            <a:r>
              <a:rPr lang="en-US" altLang="zh-CN" sz="1300"/>
              <a:t>                                                                                             Wenda Li   602115515</a:t>
            </a:r>
          </a:p>
          <a:p>
            <a:pPr>
              <a:lnSpc>
                <a:spcPct val="100000"/>
              </a:lnSpc>
              <a:buNone/>
            </a:pPr>
            <a:br>
              <a:rPr lang="en-US" altLang="zh-CN" sz="1300"/>
            </a:br>
            <a:endParaRPr lang="zh-CN" altLang="en-US" sz="130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50264" y="1964267"/>
            <a:ext cx="643467" cy="9143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4" name="Rectangle 13">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内容占位符 2">
            <a:extLst>
              <a:ext uri="{FF2B5EF4-FFF2-40B4-BE49-F238E27FC236}">
                <a16:creationId xmlns:a16="http://schemas.microsoft.com/office/drawing/2014/main" id="{8594B81B-22B6-45F4-8EFD-60C27D7FA271}"/>
              </a:ext>
            </a:extLst>
          </p:cNvPr>
          <p:cNvGraphicFramePr>
            <a:graphicFrameLocks noGrp="1"/>
          </p:cNvGraphicFramePr>
          <p:nvPr>
            <p:ph idx="1"/>
            <p:extLst>
              <p:ext uri="{D42A27DB-BD31-4B8C-83A1-F6EECF244321}">
                <p14:modId xmlns:p14="http://schemas.microsoft.com/office/powerpoint/2010/main" val="16962832"/>
              </p:ext>
            </p:extLst>
          </p:nvPr>
        </p:nvGraphicFramePr>
        <p:xfrm>
          <a:off x="938212" y="2286000"/>
          <a:ext cx="7634288"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blood pressure</a:t>
            </a:r>
            <a:br>
              <a:rPr lang="en-US" altLang="zh-CN" dirty="0"/>
            </a:br>
            <a:endParaRPr lang="zh-CN" altLang="en-US" dirty="0"/>
          </a:p>
        </p:txBody>
      </p:sp>
      <p:pic>
        <p:nvPicPr>
          <p:cNvPr id="4" name="内容占位符 3" descr="捕获.PNG"/>
          <p:cNvPicPr>
            <a:picLocks noGrp="1" noChangeAspect="1"/>
          </p:cNvPicPr>
          <p:nvPr>
            <p:ph idx="1"/>
          </p:nvPr>
        </p:nvPicPr>
        <p:blipFill>
          <a:blip r:embed="rId2" cstate="print"/>
          <a:stretch>
            <a:fillRect/>
          </a:stretch>
        </p:blipFill>
        <p:spPr>
          <a:xfrm>
            <a:off x="323528" y="1484784"/>
            <a:ext cx="8041806" cy="3816424"/>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38759" y="644525"/>
            <a:ext cx="2538247" cy="5408866"/>
          </a:xfrm>
        </p:spPr>
        <p:txBody>
          <a:bodyPr anchor="ctr">
            <a:normAutofit/>
          </a:bodyPr>
          <a:lstStyle/>
          <a:p>
            <a:r>
              <a:rPr lang="en-US" altLang="zh-CN" sz="3500"/>
              <a:t>How to treat</a:t>
            </a:r>
            <a:br>
              <a:rPr lang="en-US" altLang="zh-CN" sz="3500"/>
            </a:br>
            <a:endParaRPr lang="zh-CN" altLang="en-US" sz="3500"/>
          </a:p>
        </p:txBody>
      </p:sp>
      <p:graphicFrame>
        <p:nvGraphicFramePr>
          <p:cNvPr id="5" name="内容占位符 2">
            <a:extLst>
              <a:ext uri="{FF2B5EF4-FFF2-40B4-BE49-F238E27FC236}">
                <a16:creationId xmlns:a16="http://schemas.microsoft.com/office/drawing/2014/main" id="{29E36B3C-5BF1-487F-A570-B4AC84C2F5A4}"/>
              </a:ext>
            </a:extLst>
          </p:cNvPr>
          <p:cNvGraphicFramePr>
            <a:graphicFrameLocks noGrp="1"/>
          </p:cNvGraphicFramePr>
          <p:nvPr>
            <p:ph idx="1"/>
            <p:extLst>
              <p:ext uri="{D42A27DB-BD31-4B8C-83A1-F6EECF244321}">
                <p14:modId xmlns:p14="http://schemas.microsoft.com/office/powerpoint/2010/main" val="1477300531"/>
              </p:ext>
            </p:extLst>
          </p:nvPr>
        </p:nvGraphicFramePr>
        <p:xfrm>
          <a:off x="3881437" y="644525"/>
          <a:ext cx="4691063"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938758" y="949642"/>
            <a:ext cx="3661817" cy="1492132"/>
          </a:xfrm>
        </p:spPr>
        <p:txBody>
          <a:bodyPr>
            <a:normAutofit/>
          </a:bodyPr>
          <a:lstStyle/>
          <a:p>
            <a:r>
              <a:rPr lang="en-US" altLang="zh-CN" sz="3200"/>
              <a:t>Which patients need medication</a:t>
            </a:r>
            <a:br>
              <a:rPr lang="en-US" altLang="zh-CN" sz="3200"/>
            </a:br>
            <a:endParaRPr lang="zh-CN" altLang="en-US" sz="3200"/>
          </a:p>
        </p:txBody>
      </p:sp>
      <p:sp>
        <p:nvSpPr>
          <p:cNvPr id="17" name="Rectangle 11">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内容占位符 2"/>
          <p:cNvSpPr>
            <a:spLocks noGrp="1"/>
          </p:cNvSpPr>
          <p:nvPr>
            <p:ph idx="1"/>
          </p:nvPr>
        </p:nvSpPr>
        <p:spPr>
          <a:xfrm>
            <a:off x="938758" y="2667000"/>
            <a:ext cx="3723049" cy="3212592"/>
          </a:xfrm>
        </p:spPr>
        <p:txBody>
          <a:bodyPr>
            <a:normAutofit/>
          </a:bodyPr>
          <a:lstStyle/>
          <a:p>
            <a:pPr>
              <a:lnSpc>
                <a:spcPct val="100000"/>
              </a:lnSpc>
            </a:pPr>
            <a:r>
              <a:rPr lang="en-US" altLang="zh-CN" sz="1400">
                <a:solidFill>
                  <a:schemeClr val="tx1">
                    <a:lumMod val="85000"/>
                    <a:lumOff val="15000"/>
                  </a:schemeClr>
                </a:solidFill>
              </a:rPr>
              <a:t>Patients with hypertension grade 2 or above;</a:t>
            </a:r>
          </a:p>
          <a:p>
            <a:pPr>
              <a:lnSpc>
                <a:spcPct val="100000"/>
              </a:lnSpc>
            </a:pPr>
            <a:endParaRPr lang="en-US" altLang="zh-CN" sz="1400">
              <a:solidFill>
                <a:schemeClr val="tx1">
                  <a:lumMod val="85000"/>
                  <a:lumOff val="15000"/>
                </a:schemeClr>
              </a:solidFill>
            </a:endParaRPr>
          </a:p>
          <a:p>
            <a:pPr>
              <a:lnSpc>
                <a:spcPct val="100000"/>
              </a:lnSpc>
            </a:pPr>
            <a:r>
              <a:rPr lang="en-US" altLang="zh-CN" sz="1400">
                <a:solidFill>
                  <a:schemeClr val="tx1">
                    <a:lumMod val="85000"/>
                    <a:lumOff val="15000"/>
                  </a:schemeClr>
                </a:solidFill>
              </a:rPr>
              <a:t>Hypertension combined with diabetes, or there have been damage or complications of target organs such as heart, brain and kidney;</a:t>
            </a:r>
          </a:p>
          <a:p>
            <a:pPr>
              <a:lnSpc>
                <a:spcPct val="100000"/>
              </a:lnSpc>
            </a:pPr>
            <a:endParaRPr lang="en-US" altLang="zh-CN" sz="1400">
              <a:solidFill>
                <a:schemeClr val="tx1">
                  <a:lumMod val="85000"/>
                  <a:lumOff val="15000"/>
                </a:schemeClr>
              </a:solidFill>
            </a:endParaRPr>
          </a:p>
          <a:p>
            <a:pPr>
              <a:lnSpc>
                <a:spcPct val="100000"/>
              </a:lnSpc>
            </a:pPr>
            <a:r>
              <a:rPr lang="en-US" altLang="zh-CN" sz="1400">
                <a:solidFill>
                  <a:schemeClr val="tx1">
                    <a:lumMod val="85000"/>
                    <a:lumOff val="15000"/>
                  </a:schemeClr>
                </a:solidFill>
              </a:rPr>
              <a:t>Those whose blood pressure continues to rise and whose blood pressure has not been effectively controlled after improving their lifestyle.</a:t>
            </a:r>
            <a:endParaRPr lang="zh-CN" altLang="en-US" sz="1400">
              <a:solidFill>
                <a:schemeClr val="tx1">
                  <a:lumMod val="85000"/>
                  <a:lumOff val="15000"/>
                </a:schemeClr>
              </a:solidFill>
            </a:endParaRPr>
          </a:p>
        </p:txBody>
      </p:sp>
      <p:sp>
        <p:nvSpPr>
          <p:cNvPr id="18"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92605" y="613446"/>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pic>
        <p:nvPicPr>
          <p:cNvPr id="19" name="Graphic 6" descr="Health">
            <a:extLst>
              <a:ext uri="{FF2B5EF4-FFF2-40B4-BE49-F238E27FC236}">
                <a16:creationId xmlns:a16="http://schemas.microsoft.com/office/drawing/2014/main" id="{152A793A-72B9-4A4A-93BE-61C2E79645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9445" y="2021558"/>
            <a:ext cx="2413000" cy="2413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标题 1"/>
          <p:cNvSpPr>
            <a:spLocks noGrp="1"/>
          </p:cNvSpPr>
          <p:nvPr>
            <p:ph type="title"/>
          </p:nvPr>
        </p:nvSpPr>
        <p:spPr>
          <a:xfrm>
            <a:off x="938758" y="382385"/>
            <a:ext cx="7633742" cy="1492132"/>
          </a:xfrm>
        </p:spPr>
        <p:txBody>
          <a:bodyPr anchor="ctr">
            <a:normAutofit/>
          </a:bodyPr>
          <a:lstStyle/>
          <a:p>
            <a:r>
              <a:rPr lang="en-US" altLang="zh-CN" dirty="0"/>
              <a:t>Methods</a:t>
            </a:r>
            <a:br>
              <a:rPr lang="en-US" altLang="zh-CN" dirty="0"/>
            </a:br>
            <a:endParaRPr lang="zh-CN" altLang="en-US" dirty="0"/>
          </a:p>
        </p:txBody>
      </p:sp>
      <p:sp>
        <p:nvSpPr>
          <p:cNvPr id="12"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4" name="Rectangle 13">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内容占位符 2">
            <a:extLst>
              <a:ext uri="{FF2B5EF4-FFF2-40B4-BE49-F238E27FC236}">
                <a16:creationId xmlns:a16="http://schemas.microsoft.com/office/drawing/2014/main" id="{729649A3-BD93-42F9-AD02-E12F651C0CD6}"/>
              </a:ext>
            </a:extLst>
          </p:cNvPr>
          <p:cNvGraphicFramePr>
            <a:graphicFrameLocks noGrp="1"/>
          </p:cNvGraphicFramePr>
          <p:nvPr>
            <p:ph idx="1"/>
            <p:extLst>
              <p:ext uri="{D42A27DB-BD31-4B8C-83A1-F6EECF244321}">
                <p14:modId xmlns:p14="http://schemas.microsoft.com/office/powerpoint/2010/main" val="1363896760"/>
              </p:ext>
            </p:extLst>
          </p:nvPr>
        </p:nvGraphicFramePr>
        <p:xfrm>
          <a:off x="938212" y="2286000"/>
          <a:ext cx="7634288"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A98AD482-27A4-454E-8A3A-84F73CBDA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2422E2-F15A-43AE-98F1-7210710B0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8025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75000"/>
              <a:alpha val="70000"/>
            </a:schemeClr>
          </a:solidFill>
          <a:ln w="0">
            <a:noFill/>
            <a:prstDash val="solid"/>
            <a:round/>
            <a:headEnd/>
            <a:tailEnd/>
          </a:ln>
        </p:spPr>
      </p:sp>
      <p:sp>
        <p:nvSpPr>
          <p:cNvPr id="3" name="内容占位符 2"/>
          <p:cNvSpPr>
            <a:spLocks noGrp="1"/>
          </p:cNvSpPr>
          <p:nvPr>
            <p:ph idx="1"/>
          </p:nvPr>
        </p:nvSpPr>
        <p:spPr>
          <a:xfrm>
            <a:off x="3875296" y="1078378"/>
            <a:ext cx="4697204" cy="4701244"/>
          </a:xfrm>
        </p:spPr>
        <p:txBody>
          <a:bodyPr anchor="ctr">
            <a:normAutofit/>
          </a:bodyPr>
          <a:lstStyle/>
          <a:p>
            <a:pPr>
              <a:buNone/>
            </a:pPr>
            <a:r>
              <a:rPr lang="en-US" altLang="zh-CN"/>
              <a:t>2. Multiple regression analysis :</a:t>
            </a:r>
          </a:p>
          <a:p>
            <a:r>
              <a:rPr lang="en-US" altLang="zh-CN"/>
              <a:t>showed that the average level of systolic blood pressure (SBP), diastolic blood pressure (DBP) and body mass index at baseline had the most significant impact on the incidence of hypertension.</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71497" y="382385"/>
            <a:ext cx="8001003" cy="1113295"/>
          </a:xfrm>
        </p:spPr>
        <p:txBody>
          <a:bodyPr anchor="b">
            <a:normAutofit/>
          </a:bodyPr>
          <a:lstStyle/>
          <a:p>
            <a:pPr algn="ctr"/>
            <a:r>
              <a:rPr lang="en-US" altLang="zh-CN"/>
              <a:t>Finding</a:t>
            </a:r>
            <a:endParaRPr lang="zh-CN" altLang="en-US"/>
          </a:p>
        </p:txBody>
      </p:sp>
      <p:sp>
        <p:nvSpPr>
          <p:cNvPr id="3" name="内容占位符 2"/>
          <p:cNvSpPr>
            <a:spLocks noGrp="1"/>
          </p:cNvSpPr>
          <p:nvPr>
            <p:ph idx="1"/>
          </p:nvPr>
        </p:nvSpPr>
        <p:spPr>
          <a:xfrm>
            <a:off x="571497" y="1785257"/>
            <a:ext cx="8001003" cy="3440539"/>
          </a:xfrm>
        </p:spPr>
        <p:txBody>
          <a:bodyPr>
            <a:normAutofit/>
          </a:bodyPr>
          <a:lstStyle/>
          <a:p>
            <a:r>
              <a:rPr lang="en-US" altLang="zh-CN" sz="2100"/>
              <a:t>There are also obvious differences between the different occupations of work, agriculture and fishing, and different genders. In addition, between 35 and 59 years of age, the younger the age, the greater the increase in relative risk.</a:t>
            </a:r>
            <a:endParaRPr lang="zh-CN" altLang="en-US" sz="2100"/>
          </a:p>
        </p:txBody>
      </p:sp>
      <p:sp>
        <p:nvSpPr>
          <p:cNvPr id="15"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06736"/>
            <a:ext cx="9143999"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4" name="Rectangle 13">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内容占位符 2">
            <a:extLst>
              <a:ext uri="{FF2B5EF4-FFF2-40B4-BE49-F238E27FC236}">
                <a16:creationId xmlns:a16="http://schemas.microsoft.com/office/drawing/2014/main" id="{E2039C92-1DCD-463E-9780-8F546406493A}"/>
              </a:ext>
            </a:extLst>
          </p:cNvPr>
          <p:cNvGraphicFramePr>
            <a:graphicFrameLocks noGrp="1"/>
          </p:cNvGraphicFramePr>
          <p:nvPr>
            <p:ph idx="1"/>
            <p:extLst>
              <p:ext uri="{D42A27DB-BD31-4B8C-83A1-F6EECF244321}">
                <p14:modId xmlns:p14="http://schemas.microsoft.com/office/powerpoint/2010/main" val="2495563454"/>
              </p:ext>
            </p:extLst>
          </p:nvPr>
        </p:nvGraphicFramePr>
        <p:xfrm>
          <a:off x="938212" y="2286000"/>
          <a:ext cx="7634288"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67762" y="630936"/>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8" name="Rectangle 11">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9" name="Rectangle 13">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1185192" y="864911"/>
            <a:ext cx="6773613" cy="3467282"/>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altLang="zh-CN" sz="7000" b="1" cap="all" spc="800">
                <a:ln w="17780" cmpd="sng">
                  <a:solidFill>
                    <a:srgbClr val="FFFFFF"/>
                  </a:solidFill>
                  <a:prstDash val="solid"/>
                  <a:miter lim="800000"/>
                </a:ln>
                <a:solidFill>
                  <a:schemeClr val="tx2"/>
                </a:solidFill>
                <a:effectLst>
                  <a:outerShdw blurRad="50800" algn="tl" rotWithShape="0">
                    <a:srgbClr val="000000"/>
                  </a:outerShdw>
                </a:effectLst>
                <a:latin typeface="+mj-lt"/>
                <a:ea typeface="+mj-ea"/>
                <a:cs typeface="+mj-cs"/>
              </a:rPr>
              <a:t>THANK YOU</a:t>
            </a:r>
          </a:p>
        </p:txBody>
      </p:sp>
      <p:sp>
        <p:nvSpPr>
          <p:cNvPr id="30" name="Freeform: Shape 15">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9144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38759" y="644525"/>
            <a:ext cx="2538247" cy="5408866"/>
          </a:xfrm>
        </p:spPr>
        <p:txBody>
          <a:bodyPr anchor="ctr">
            <a:normAutofit/>
          </a:bodyPr>
          <a:lstStyle/>
          <a:p>
            <a:r>
              <a:rPr lang="en-US" altLang="zh-CN" sz="3500"/>
              <a:t>Content</a:t>
            </a:r>
            <a:endParaRPr lang="zh-CN" altLang="en-US" sz="3500"/>
          </a:p>
        </p:txBody>
      </p:sp>
      <p:graphicFrame>
        <p:nvGraphicFramePr>
          <p:cNvPr id="14" name="内容占位符 2">
            <a:extLst>
              <a:ext uri="{FF2B5EF4-FFF2-40B4-BE49-F238E27FC236}">
                <a16:creationId xmlns:a16="http://schemas.microsoft.com/office/drawing/2014/main" id="{ED242DF2-21D4-4A7D-9381-0D1A8E911D59}"/>
              </a:ext>
            </a:extLst>
          </p:cNvPr>
          <p:cNvGraphicFramePr>
            <a:graphicFrameLocks noGrp="1"/>
          </p:cNvGraphicFramePr>
          <p:nvPr>
            <p:ph idx="1"/>
            <p:extLst>
              <p:ext uri="{D42A27DB-BD31-4B8C-83A1-F6EECF244321}">
                <p14:modId xmlns:p14="http://schemas.microsoft.com/office/powerpoint/2010/main" val="2655942983"/>
              </p:ext>
            </p:extLst>
          </p:nvPr>
        </p:nvGraphicFramePr>
        <p:xfrm>
          <a:off x="3881437" y="644525"/>
          <a:ext cx="4691063"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71497" y="1153287"/>
            <a:ext cx="2677924" cy="4551426"/>
          </a:xfrm>
        </p:spPr>
        <p:txBody>
          <a:bodyPr vert="horz" lIns="91440" tIns="45720" rIns="91440" bIns="45720" rtlCol="0" anchor="ctr">
            <a:normAutofit/>
          </a:bodyPr>
          <a:lstStyle/>
          <a:p>
            <a:pPr algn="r"/>
            <a:r>
              <a:rPr lang="en-US" altLang="zh-CN" sz="2800" spc="600"/>
              <a:t>Problem statement</a:t>
            </a:r>
            <a:br>
              <a:rPr lang="en-US" altLang="zh-CN" sz="2800" spc="600"/>
            </a:br>
            <a:endParaRPr lang="en-US" altLang="zh-CN" sz="2800" spc="600"/>
          </a:p>
        </p:txBody>
      </p:sp>
      <p:cxnSp>
        <p:nvCxnSpPr>
          <p:cNvPr id="28" name="Straight Connector 27">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7847"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3732023" y="1153287"/>
            <a:ext cx="4840477" cy="4551426"/>
          </a:xfrm>
        </p:spPr>
        <p:txBody>
          <a:bodyPr vert="horz" lIns="91440" tIns="45720" rIns="91440" bIns="45720" rtlCol="0" anchor="ctr">
            <a:normAutofit/>
          </a:bodyPr>
          <a:lstStyle/>
          <a:p>
            <a:pPr marL="0" indent="0">
              <a:buNone/>
            </a:pPr>
            <a:r>
              <a:rPr lang="en-US" altLang="zh-CN" sz="1400" b="1" cap="all" spc="300"/>
              <a:t>To investigate the incidence of hypertension and its influencing factors in China</a:t>
            </a:r>
          </a:p>
        </p:txBody>
      </p:sp>
      <p:sp>
        <p:nvSpPr>
          <p:cNvPr id="30" name="Rectangle 29">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50264" y="1964267"/>
            <a:ext cx="643467" cy="9143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A98AD482-27A4-454E-8A3A-84F73CBDA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322422E2-F15A-43AE-98F1-7210710B0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8025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938757" y="1078378"/>
            <a:ext cx="2188164" cy="4701244"/>
          </a:xfrm>
        </p:spPr>
        <p:txBody>
          <a:bodyPr anchor="ctr">
            <a:normAutofit/>
          </a:bodyPr>
          <a:lstStyle/>
          <a:p>
            <a:r>
              <a:rPr lang="en-US" altLang="zh-CN" sz="2600"/>
              <a:t>Background</a:t>
            </a:r>
            <a:br>
              <a:rPr lang="en-US" altLang="zh-CN" sz="2600"/>
            </a:br>
            <a:endParaRPr lang="zh-CN" altLang="en-US" sz="2600"/>
          </a:p>
        </p:txBody>
      </p:sp>
      <p:sp>
        <p:nvSpPr>
          <p:cNvPr id="12"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75000"/>
              <a:alpha val="70000"/>
            </a:schemeClr>
          </a:solidFill>
          <a:ln w="0">
            <a:noFill/>
            <a:prstDash val="solid"/>
            <a:round/>
            <a:headEnd/>
            <a:tailEnd/>
          </a:ln>
        </p:spPr>
      </p:sp>
      <p:sp>
        <p:nvSpPr>
          <p:cNvPr id="3" name="内容占位符 2"/>
          <p:cNvSpPr>
            <a:spLocks noGrp="1"/>
          </p:cNvSpPr>
          <p:nvPr>
            <p:ph idx="1"/>
          </p:nvPr>
        </p:nvSpPr>
        <p:spPr>
          <a:xfrm>
            <a:off x="3875296" y="1078378"/>
            <a:ext cx="4697204" cy="4701244"/>
          </a:xfrm>
        </p:spPr>
        <p:txBody>
          <a:bodyPr anchor="ctr">
            <a:normAutofit/>
          </a:bodyPr>
          <a:lstStyle/>
          <a:p>
            <a:r>
              <a:rPr lang="en-US" altLang="zh-CN"/>
              <a:t>Definition:</a:t>
            </a:r>
          </a:p>
          <a:p>
            <a:pPr>
              <a:buNone/>
            </a:pPr>
            <a:r>
              <a:rPr lang="en-US" altLang="zh-CN"/>
              <a:t>    Hypertension (HTN or HT), also known as high blood pressure (HBP), is a long-term medical condition, Long-term high blood pressure, is a major risk factor for coronary artery disease, stroke, heart failure,   chronic kidney disease, and dementia.</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38759" y="644525"/>
            <a:ext cx="2538247" cy="5408866"/>
          </a:xfrm>
        </p:spPr>
        <p:txBody>
          <a:bodyPr anchor="ctr">
            <a:normAutofit/>
          </a:bodyPr>
          <a:lstStyle/>
          <a:p>
            <a:r>
              <a:rPr lang="en-US" altLang="zh-CN" sz="2700"/>
              <a:t>How hypertension is formed</a:t>
            </a:r>
            <a:br>
              <a:rPr lang="en-US" altLang="zh-CN" sz="2700"/>
            </a:br>
            <a:endParaRPr lang="zh-CN" altLang="en-US" sz="2700"/>
          </a:p>
        </p:txBody>
      </p:sp>
      <p:graphicFrame>
        <p:nvGraphicFramePr>
          <p:cNvPr id="5" name="内容占位符 2">
            <a:extLst>
              <a:ext uri="{FF2B5EF4-FFF2-40B4-BE49-F238E27FC236}">
                <a16:creationId xmlns:a16="http://schemas.microsoft.com/office/drawing/2014/main" id="{61BB04D6-0D72-4511-BC6A-095E6A8D26E1}"/>
              </a:ext>
            </a:extLst>
          </p:cNvPr>
          <p:cNvGraphicFramePr>
            <a:graphicFrameLocks noGrp="1"/>
          </p:cNvGraphicFramePr>
          <p:nvPr>
            <p:ph idx="1"/>
            <p:extLst>
              <p:ext uri="{D42A27DB-BD31-4B8C-83A1-F6EECF244321}">
                <p14:modId xmlns:p14="http://schemas.microsoft.com/office/powerpoint/2010/main" val="1556044323"/>
              </p:ext>
            </p:extLst>
          </p:nvPr>
        </p:nvGraphicFramePr>
        <p:xfrm>
          <a:off x="3881437" y="644525"/>
          <a:ext cx="4691063"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标题 1"/>
          <p:cNvSpPr>
            <a:spLocks noGrp="1"/>
          </p:cNvSpPr>
          <p:nvPr>
            <p:ph type="title"/>
          </p:nvPr>
        </p:nvSpPr>
        <p:spPr>
          <a:xfrm>
            <a:off x="938758" y="382385"/>
            <a:ext cx="7633742" cy="1492132"/>
          </a:xfrm>
        </p:spPr>
        <p:txBody>
          <a:bodyPr anchor="ctr">
            <a:normAutofit/>
          </a:bodyPr>
          <a:lstStyle/>
          <a:p>
            <a:r>
              <a:rPr lang="en-US" altLang="zh-CN" dirty="0"/>
              <a:t>risk factors</a:t>
            </a:r>
            <a:br>
              <a:rPr lang="en-US" altLang="zh-CN" dirty="0"/>
            </a:br>
            <a:endParaRPr lang="zh-CN" altLang="en-US" dirty="0"/>
          </a:p>
        </p:txBody>
      </p:sp>
      <p:sp>
        <p:nvSpPr>
          <p:cNvPr id="12"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4" name="Rectangle 13">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内容占位符 2">
            <a:extLst>
              <a:ext uri="{FF2B5EF4-FFF2-40B4-BE49-F238E27FC236}">
                <a16:creationId xmlns:a16="http://schemas.microsoft.com/office/drawing/2014/main" id="{D1C02A59-40D2-4E83-A6EA-4E66E074B75B}"/>
              </a:ext>
            </a:extLst>
          </p:cNvPr>
          <p:cNvGraphicFramePr>
            <a:graphicFrameLocks noGrp="1"/>
          </p:cNvGraphicFramePr>
          <p:nvPr>
            <p:ph idx="1"/>
            <p:extLst>
              <p:ext uri="{D42A27DB-BD31-4B8C-83A1-F6EECF244321}">
                <p14:modId xmlns:p14="http://schemas.microsoft.com/office/powerpoint/2010/main" val="2620041382"/>
              </p:ext>
            </p:extLst>
          </p:nvPr>
        </p:nvGraphicFramePr>
        <p:xfrm>
          <a:off x="938212" y="2286000"/>
          <a:ext cx="7634288"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56769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内容占位符 2">
            <a:extLst>
              <a:ext uri="{FF2B5EF4-FFF2-40B4-BE49-F238E27FC236}">
                <a16:creationId xmlns:a16="http://schemas.microsoft.com/office/drawing/2014/main" id="{08A178A8-674C-4441-A8AE-B29FFC08C7CD}"/>
              </a:ext>
            </a:extLst>
          </p:cNvPr>
          <p:cNvGraphicFramePr>
            <a:graphicFrameLocks noGrp="1"/>
          </p:cNvGraphicFramePr>
          <p:nvPr>
            <p:ph idx="1"/>
            <p:extLst>
              <p:ext uri="{D42A27DB-BD31-4B8C-83A1-F6EECF244321}">
                <p14:modId xmlns:p14="http://schemas.microsoft.com/office/powerpoint/2010/main" val="1299469122"/>
              </p:ext>
            </p:extLst>
          </p:nvPr>
        </p:nvGraphicFramePr>
        <p:xfrm>
          <a:off x="573881" y="481013"/>
          <a:ext cx="4729162"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内容占位符 2"/>
          <p:cNvSpPr>
            <a:spLocks noGrp="1"/>
          </p:cNvSpPr>
          <p:nvPr>
            <p:ph idx="1"/>
          </p:nvPr>
        </p:nvSpPr>
        <p:spPr>
          <a:xfrm>
            <a:off x="938758" y="2667000"/>
            <a:ext cx="3723049" cy="3212592"/>
          </a:xfrm>
        </p:spPr>
        <p:txBody>
          <a:bodyPr>
            <a:normAutofit/>
          </a:bodyPr>
          <a:lstStyle/>
          <a:p>
            <a:pPr>
              <a:lnSpc>
                <a:spcPct val="100000"/>
              </a:lnSpc>
              <a:buNone/>
            </a:pPr>
            <a:r>
              <a:rPr lang="en-US" altLang="zh-CN" sz="1700">
                <a:solidFill>
                  <a:schemeClr val="tx1">
                    <a:lumMod val="85000"/>
                    <a:lumOff val="15000"/>
                  </a:schemeClr>
                </a:solidFill>
              </a:rPr>
              <a:t>single-gene inherited hypertension:</a:t>
            </a:r>
          </a:p>
          <a:p>
            <a:pPr>
              <a:lnSpc>
                <a:spcPct val="100000"/>
              </a:lnSpc>
            </a:pPr>
            <a:r>
              <a:rPr lang="en-US" altLang="zh-CN" sz="1700">
                <a:solidFill>
                  <a:schemeClr val="tx1">
                    <a:lumMod val="85000"/>
                    <a:lumOff val="15000"/>
                  </a:schemeClr>
                </a:solidFill>
              </a:rPr>
              <a:t>It is caused by the occurrence of hypertension due to rare mutations of certain specific genes.  </a:t>
            </a:r>
          </a:p>
          <a:p>
            <a:pPr>
              <a:lnSpc>
                <a:spcPct val="100000"/>
              </a:lnSpc>
            </a:pPr>
            <a:r>
              <a:rPr lang="en-US" altLang="zh-CN" sz="1700">
                <a:solidFill>
                  <a:schemeClr val="tx1">
                    <a:lumMod val="85000"/>
                    <a:lumOff val="15000"/>
                  </a:schemeClr>
                </a:solidFill>
              </a:rPr>
              <a:t>It has the characteristics of high blood pressure in adolescents and even children, and organ damage is more serious</a:t>
            </a:r>
          </a:p>
          <a:p>
            <a:pPr>
              <a:lnSpc>
                <a:spcPct val="100000"/>
              </a:lnSpc>
            </a:pPr>
            <a:r>
              <a:rPr lang="en-US" altLang="zh-CN" sz="1700">
                <a:solidFill>
                  <a:schemeClr val="tx1">
                    <a:lumMod val="85000"/>
                    <a:lumOff val="15000"/>
                  </a:schemeClr>
                </a:solidFill>
              </a:rPr>
              <a:t>rare among all hypertensive patients.</a:t>
            </a:r>
            <a:endParaRPr lang="zh-CN" altLang="en-US" sz="1700">
              <a:solidFill>
                <a:schemeClr val="tx1">
                  <a:lumMod val="85000"/>
                  <a:lumOff val="15000"/>
                </a:schemeClr>
              </a:solidFill>
            </a:endParaRPr>
          </a:p>
        </p:txBody>
      </p:sp>
      <p:sp>
        <p:nvSpPr>
          <p:cNvPr id="14"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92605" y="613446"/>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pic>
        <p:nvPicPr>
          <p:cNvPr id="7" name="Graphic 6" descr="DNA">
            <a:extLst>
              <a:ext uri="{FF2B5EF4-FFF2-40B4-BE49-F238E27FC236}">
                <a16:creationId xmlns:a16="http://schemas.microsoft.com/office/drawing/2014/main" id="{8686BE14-7806-4D49-BD2F-94529A16C1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9445" y="2021558"/>
            <a:ext cx="2413000" cy="2413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5" name="内容占位符 2">
            <a:extLst>
              <a:ext uri="{FF2B5EF4-FFF2-40B4-BE49-F238E27FC236}">
                <a16:creationId xmlns:a16="http://schemas.microsoft.com/office/drawing/2014/main" id="{13682EA9-A9E8-43CC-ADED-64C0ECC1E758}"/>
              </a:ext>
            </a:extLst>
          </p:cNvPr>
          <p:cNvGraphicFramePr>
            <a:graphicFrameLocks noGrp="1"/>
          </p:cNvGraphicFramePr>
          <p:nvPr>
            <p:ph idx="1"/>
            <p:extLst>
              <p:ext uri="{D42A27DB-BD31-4B8C-83A1-F6EECF244321}">
                <p14:modId xmlns:p14="http://schemas.microsoft.com/office/powerpoint/2010/main" val="123879861"/>
              </p:ext>
            </p:extLst>
          </p:nvPr>
        </p:nvGraphicFramePr>
        <p:xfrm>
          <a:off x="938212" y="2286000"/>
          <a:ext cx="7634288"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0</TotalTime>
  <Words>805</Words>
  <Application>Microsoft Macintosh PowerPoint</Application>
  <PresentationFormat>On-screen Show (4:3)</PresentationFormat>
  <Paragraphs>80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Gill Sans MT</vt:lpstr>
      <vt:lpstr>Impact</vt:lpstr>
      <vt:lpstr>Badge</vt:lpstr>
      <vt:lpstr>Incidence of hypertension and its influencing factors  </vt:lpstr>
      <vt:lpstr>Content</vt:lpstr>
      <vt:lpstr>Problem statement </vt:lpstr>
      <vt:lpstr>Background </vt:lpstr>
      <vt:lpstr>How hypertension is formed </vt:lpstr>
      <vt:lpstr>risk factors </vt:lpstr>
      <vt:lpstr>PowerPoint Presentation</vt:lpstr>
      <vt:lpstr>PowerPoint Presentation</vt:lpstr>
      <vt:lpstr>PowerPoint Presentation</vt:lpstr>
      <vt:lpstr>PowerPoint Presentation</vt:lpstr>
      <vt:lpstr>blood pressure </vt:lpstr>
      <vt:lpstr>How to treat </vt:lpstr>
      <vt:lpstr>Which patients need medication </vt:lpstr>
      <vt:lpstr>Methods </vt:lpstr>
      <vt:lpstr>PowerPoint Presentation</vt:lpstr>
      <vt:lpstr>Finding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Incidence of hypertension and its influencing factors  </dc:title>
  <dc:creator>326831amanda@gmail.com</dc:creator>
  <cp:lastModifiedBy>326831amanda@gmail.com</cp:lastModifiedBy>
  <cp:revision>1</cp:revision>
  <dcterms:created xsi:type="dcterms:W3CDTF">2020-04-16T14:20:22Z</dcterms:created>
  <dcterms:modified xsi:type="dcterms:W3CDTF">2020-04-16T14:20:39Z</dcterms:modified>
</cp:coreProperties>
</file>