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7"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186" autoAdjust="0"/>
  </p:normalViewPr>
  <p:slideViewPr>
    <p:cSldViewPr snapToGrid="0">
      <p:cViewPr>
        <p:scale>
          <a:sx n="100" d="100"/>
          <a:sy n="100" d="100"/>
        </p:scale>
        <p:origin x="9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5F4FB7-A94A-416B-B51F-8EBA4EBD2271}"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D516CE78-6207-4A00-8C02-F53BCB4ED767}">
      <dgm:prSet/>
      <dgm:spPr/>
      <dgm:t>
        <a:bodyPr/>
        <a:lstStyle/>
        <a:p>
          <a:r>
            <a:rPr lang="en-MY"/>
            <a:t>Model to use as a guide when developing code.</a:t>
          </a:r>
          <a:endParaRPr lang="en-US"/>
        </a:p>
      </dgm:t>
    </dgm:pt>
    <dgm:pt modelId="{D6FB1150-95B7-4F21-9F3D-61CD12E6AB98}" type="parTrans" cxnId="{31562CD7-5BE5-41E8-8BB8-B61314E9F63D}">
      <dgm:prSet/>
      <dgm:spPr/>
      <dgm:t>
        <a:bodyPr/>
        <a:lstStyle/>
        <a:p>
          <a:endParaRPr lang="en-US"/>
        </a:p>
      </dgm:t>
    </dgm:pt>
    <dgm:pt modelId="{CC81B6A1-D56B-4614-8FA4-A7615AA75C46}" type="sibTrans" cxnId="{31562CD7-5BE5-41E8-8BB8-B61314E9F63D}">
      <dgm:prSet/>
      <dgm:spPr/>
      <dgm:t>
        <a:bodyPr/>
        <a:lstStyle/>
        <a:p>
          <a:endParaRPr lang="en-US"/>
        </a:p>
      </dgm:t>
    </dgm:pt>
    <dgm:pt modelId="{9F11E748-0FA7-44D3-BFE2-29E3AEF1333F}">
      <dgm:prSet/>
      <dgm:spPr/>
      <dgm:t>
        <a:bodyPr/>
        <a:lstStyle/>
        <a:p>
          <a:r>
            <a:rPr lang="en-MY"/>
            <a:t>Help you think about how to solve a software problem.</a:t>
          </a:r>
          <a:endParaRPr lang="en-US"/>
        </a:p>
      </dgm:t>
    </dgm:pt>
    <dgm:pt modelId="{8624BD85-192A-41D3-8372-92D4319F090C}" type="parTrans" cxnId="{6D9ADBFB-4529-4609-B736-D2A97A458BD6}">
      <dgm:prSet/>
      <dgm:spPr/>
      <dgm:t>
        <a:bodyPr/>
        <a:lstStyle/>
        <a:p>
          <a:endParaRPr lang="en-US"/>
        </a:p>
      </dgm:t>
    </dgm:pt>
    <dgm:pt modelId="{3D65707C-7516-4B99-9045-FC5E76C7D887}" type="sibTrans" cxnId="{6D9ADBFB-4529-4609-B736-D2A97A458BD6}">
      <dgm:prSet/>
      <dgm:spPr/>
      <dgm:t>
        <a:bodyPr/>
        <a:lstStyle/>
        <a:p>
          <a:endParaRPr lang="en-US"/>
        </a:p>
      </dgm:t>
    </dgm:pt>
    <dgm:pt modelId="{0C77E74B-EA83-4739-AAC6-4415162F9274}">
      <dgm:prSet/>
      <dgm:spPr/>
      <dgm:t>
        <a:bodyPr/>
        <a:lstStyle/>
        <a:p>
          <a:r>
            <a:rPr lang="en-MY"/>
            <a:t>More formally – A proven solutions to a common problem in a specified context.</a:t>
          </a:r>
          <a:endParaRPr lang="en-US"/>
        </a:p>
      </dgm:t>
    </dgm:pt>
    <dgm:pt modelId="{C253A65A-F869-4BFC-AA57-3923BF60F6F6}" type="parTrans" cxnId="{7626DBDE-DF9C-4872-AABE-9B7D4FA4BDA1}">
      <dgm:prSet/>
      <dgm:spPr/>
      <dgm:t>
        <a:bodyPr/>
        <a:lstStyle/>
        <a:p>
          <a:endParaRPr lang="en-US"/>
        </a:p>
      </dgm:t>
    </dgm:pt>
    <dgm:pt modelId="{FC214FD9-762B-4355-80B9-4D62F5D44B51}" type="sibTrans" cxnId="{7626DBDE-DF9C-4872-AABE-9B7D4FA4BDA1}">
      <dgm:prSet/>
      <dgm:spPr/>
      <dgm:t>
        <a:bodyPr/>
        <a:lstStyle/>
        <a:p>
          <a:endParaRPr lang="en-US"/>
        </a:p>
      </dgm:t>
    </dgm:pt>
    <dgm:pt modelId="{3EEA2A1B-FE57-4164-BC67-1CE783B3BB86}" type="pres">
      <dgm:prSet presAssocID="{A95F4FB7-A94A-416B-B51F-8EBA4EBD2271}" presName="vert0" presStyleCnt="0">
        <dgm:presLayoutVars>
          <dgm:dir/>
          <dgm:animOne val="branch"/>
          <dgm:animLvl val="lvl"/>
        </dgm:presLayoutVars>
      </dgm:prSet>
      <dgm:spPr/>
    </dgm:pt>
    <dgm:pt modelId="{D7BB94B2-3FBF-4FAF-B4D8-28C195B2847C}" type="pres">
      <dgm:prSet presAssocID="{D516CE78-6207-4A00-8C02-F53BCB4ED767}" presName="thickLine" presStyleLbl="alignNode1" presStyleIdx="0" presStyleCnt="3"/>
      <dgm:spPr/>
    </dgm:pt>
    <dgm:pt modelId="{2CDCE1EB-EC97-4BB5-AD17-42328740EDC0}" type="pres">
      <dgm:prSet presAssocID="{D516CE78-6207-4A00-8C02-F53BCB4ED767}" presName="horz1" presStyleCnt="0"/>
      <dgm:spPr/>
    </dgm:pt>
    <dgm:pt modelId="{B4DA5ECF-31CF-4B21-937F-DC5B9AC846BE}" type="pres">
      <dgm:prSet presAssocID="{D516CE78-6207-4A00-8C02-F53BCB4ED767}" presName="tx1" presStyleLbl="revTx" presStyleIdx="0" presStyleCnt="3"/>
      <dgm:spPr/>
    </dgm:pt>
    <dgm:pt modelId="{14B011FD-D287-4511-A52C-AA7663407F87}" type="pres">
      <dgm:prSet presAssocID="{D516CE78-6207-4A00-8C02-F53BCB4ED767}" presName="vert1" presStyleCnt="0"/>
      <dgm:spPr/>
    </dgm:pt>
    <dgm:pt modelId="{5C0F238B-5705-46B1-A914-29F3FEEA21F6}" type="pres">
      <dgm:prSet presAssocID="{9F11E748-0FA7-44D3-BFE2-29E3AEF1333F}" presName="thickLine" presStyleLbl="alignNode1" presStyleIdx="1" presStyleCnt="3"/>
      <dgm:spPr/>
    </dgm:pt>
    <dgm:pt modelId="{1EDF9E16-43C1-4D86-855D-047F425F1615}" type="pres">
      <dgm:prSet presAssocID="{9F11E748-0FA7-44D3-BFE2-29E3AEF1333F}" presName="horz1" presStyleCnt="0"/>
      <dgm:spPr/>
    </dgm:pt>
    <dgm:pt modelId="{F2C504E3-7DA9-40CE-910A-9B42FFDDEFB8}" type="pres">
      <dgm:prSet presAssocID="{9F11E748-0FA7-44D3-BFE2-29E3AEF1333F}" presName="tx1" presStyleLbl="revTx" presStyleIdx="1" presStyleCnt="3"/>
      <dgm:spPr/>
    </dgm:pt>
    <dgm:pt modelId="{6F94C2FB-538F-475D-BB81-4F6E9C3DA270}" type="pres">
      <dgm:prSet presAssocID="{9F11E748-0FA7-44D3-BFE2-29E3AEF1333F}" presName="vert1" presStyleCnt="0"/>
      <dgm:spPr/>
    </dgm:pt>
    <dgm:pt modelId="{0E826D1A-2E12-4AA8-9753-B1FBE45198AE}" type="pres">
      <dgm:prSet presAssocID="{0C77E74B-EA83-4739-AAC6-4415162F9274}" presName="thickLine" presStyleLbl="alignNode1" presStyleIdx="2" presStyleCnt="3"/>
      <dgm:spPr/>
    </dgm:pt>
    <dgm:pt modelId="{AC13B7FA-DD3B-46C4-B988-7BC789817F27}" type="pres">
      <dgm:prSet presAssocID="{0C77E74B-EA83-4739-AAC6-4415162F9274}" presName="horz1" presStyleCnt="0"/>
      <dgm:spPr/>
    </dgm:pt>
    <dgm:pt modelId="{A115447A-C64C-41B4-B6A8-BF0976258DEC}" type="pres">
      <dgm:prSet presAssocID="{0C77E74B-EA83-4739-AAC6-4415162F9274}" presName="tx1" presStyleLbl="revTx" presStyleIdx="2" presStyleCnt="3"/>
      <dgm:spPr/>
    </dgm:pt>
    <dgm:pt modelId="{14C6BF1C-B592-4E85-BDF8-7B7FA1786281}" type="pres">
      <dgm:prSet presAssocID="{0C77E74B-EA83-4739-AAC6-4415162F9274}" presName="vert1" presStyleCnt="0"/>
      <dgm:spPr/>
    </dgm:pt>
  </dgm:ptLst>
  <dgm:cxnLst>
    <dgm:cxn modelId="{C426E307-9790-4593-8778-0906C5DF0BC5}" type="presOf" srcId="{D516CE78-6207-4A00-8C02-F53BCB4ED767}" destId="{B4DA5ECF-31CF-4B21-937F-DC5B9AC846BE}" srcOrd="0" destOrd="0" presId="urn:microsoft.com/office/officeart/2008/layout/LinedList"/>
    <dgm:cxn modelId="{D586B550-BF0F-4F1A-8370-F71397433189}" type="presOf" srcId="{0C77E74B-EA83-4739-AAC6-4415162F9274}" destId="{A115447A-C64C-41B4-B6A8-BF0976258DEC}" srcOrd="0" destOrd="0" presId="urn:microsoft.com/office/officeart/2008/layout/LinedList"/>
    <dgm:cxn modelId="{A71BC1B6-199C-4E9E-BF2F-CAC4F3BDF786}" type="presOf" srcId="{A95F4FB7-A94A-416B-B51F-8EBA4EBD2271}" destId="{3EEA2A1B-FE57-4164-BC67-1CE783B3BB86}" srcOrd="0" destOrd="0" presId="urn:microsoft.com/office/officeart/2008/layout/LinedList"/>
    <dgm:cxn modelId="{31562CD7-5BE5-41E8-8BB8-B61314E9F63D}" srcId="{A95F4FB7-A94A-416B-B51F-8EBA4EBD2271}" destId="{D516CE78-6207-4A00-8C02-F53BCB4ED767}" srcOrd="0" destOrd="0" parTransId="{D6FB1150-95B7-4F21-9F3D-61CD12E6AB98}" sibTransId="{CC81B6A1-D56B-4614-8FA4-A7615AA75C46}"/>
    <dgm:cxn modelId="{7626DBDE-DF9C-4872-AABE-9B7D4FA4BDA1}" srcId="{A95F4FB7-A94A-416B-B51F-8EBA4EBD2271}" destId="{0C77E74B-EA83-4739-AAC6-4415162F9274}" srcOrd="2" destOrd="0" parTransId="{C253A65A-F869-4BFC-AA57-3923BF60F6F6}" sibTransId="{FC214FD9-762B-4355-80B9-4D62F5D44B51}"/>
    <dgm:cxn modelId="{984813F6-39DE-44C1-A0C2-81692BE61286}" type="presOf" srcId="{9F11E748-0FA7-44D3-BFE2-29E3AEF1333F}" destId="{F2C504E3-7DA9-40CE-910A-9B42FFDDEFB8}" srcOrd="0" destOrd="0" presId="urn:microsoft.com/office/officeart/2008/layout/LinedList"/>
    <dgm:cxn modelId="{6D9ADBFB-4529-4609-B736-D2A97A458BD6}" srcId="{A95F4FB7-A94A-416B-B51F-8EBA4EBD2271}" destId="{9F11E748-0FA7-44D3-BFE2-29E3AEF1333F}" srcOrd="1" destOrd="0" parTransId="{8624BD85-192A-41D3-8372-92D4319F090C}" sibTransId="{3D65707C-7516-4B99-9045-FC5E76C7D887}"/>
    <dgm:cxn modelId="{0FB82AFD-798A-4007-87C6-1E0AACB5F3D0}" type="presParOf" srcId="{3EEA2A1B-FE57-4164-BC67-1CE783B3BB86}" destId="{D7BB94B2-3FBF-4FAF-B4D8-28C195B2847C}" srcOrd="0" destOrd="0" presId="urn:microsoft.com/office/officeart/2008/layout/LinedList"/>
    <dgm:cxn modelId="{761FE3D5-5A60-4A8E-98E8-6A984B4DD688}" type="presParOf" srcId="{3EEA2A1B-FE57-4164-BC67-1CE783B3BB86}" destId="{2CDCE1EB-EC97-4BB5-AD17-42328740EDC0}" srcOrd="1" destOrd="0" presId="urn:microsoft.com/office/officeart/2008/layout/LinedList"/>
    <dgm:cxn modelId="{ABC45248-52EF-4791-93CA-786D159FC94C}" type="presParOf" srcId="{2CDCE1EB-EC97-4BB5-AD17-42328740EDC0}" destId="{B4DA5ECF-31CF-4B21-937F-DC5B9AC846BE}" srcOrd="0" destOrd="0" presId="urn:microsoft.com/office/officeart/2008/layout/LinedList"/>
    <dgm:cxn modelId="{63D29039-0CE0-4BB5-9ECE-DB6D030CEF8D}" type="presParOf" srcId="{2CDCE1EB-EC97-4BB5-AD17-42328740EDC0}" destId="{14B011FD-D287-4511-A52C-AA7663407F87}" srcOrd="1" destOrd="0" presId="urn:microsoft.com/office/officeart/2008/layout/LinedList"/>
    <dgm:cxn modelId="{CD2417AF-2192-4021-8C01-4A5E66FFB18C}" type="presParOf" srcId="{3EEA2A1B-FE57-4164-BC67-1CE783B3BB86}" destId="{5C0F238B-5705-46B1-A914-29F3FEEA21F6}" srcOrd="2" destOrd="0" presId="urn:microsoft.com/office/officeart/2008/layout/LinedList"/>
    <dgm:cxn modelId="{D9B77425-783D-4C06-A86C-B48588CA0025}" type="presParOf" srcId="{3EEA2A1B-FE57-4164-BC67-1CE783B3BB86}" destId="{1EDF9E16-43C1-4D86-855D-047F425F1615}" srcOrd="3" destOrd="0" presId="urn:microsoft.com/office/officeart/2008/layout/LinedList"/>
    <dgm:cxn modelId="{79819180-FAB6-49C7-AE81-CF54D9CFFF17}" type="presParOf" srcId="{1EDF9E16-43C1-4D86-855D-047F425F1615}" destId="{F2C504E3-7DA9-40CE-910A-9B42FFDDEFB8}" srcOrd="0" destOrd="0" presId="urn:microsoft.com/office/officeart/2008/layout/LinedList"/>
    <dgm:cxn modelId="{3CEA8F82-5702-4D6B-9AA5-3F547DC40CB5}" type="presParOf" srcId="{1EDF9E16-43C1-4D86-855D-047F425F1615}" destId="{6F94C2FB-538F-475D-BB81-4F6E9C3DA270}" srcOrd="1" destOrd="0" presId="urn:microsoft.com/office/officeart/2008/layout/LinedList"/>
    <dgm:cxn modelId="{64DCE15A-8FA8-4E64-9E1D-9297B940B162}" type="presParOf" srcId="{3EEA2A1B-FE57-4164-BC67-1CE783B3BB86}" destId="{0E826D1A-2E12-4AA8-9753-B1FBE45198AE}" srcOrd="4" destOrd="0" presId="urn:microsoft.com/office/officeart/2008/layout/LinedList"/>
    <dgm:cxn modelId="{6683A341-FD6C-40B6-B689-7C8E5BCA3293}" type="presParOf" srcId="{3EEA2A1B-FE57-4164-BC67-1CE783B3BB86}" destId="{AC13B7FA-DD3B-46C4-B988-7BC789817F27}" srcOrd="5" destOrd="0" presId="urn:microsoft.com/office/officeart/2008/layout/LinedList"/>
    <dgm:cxn modelId="{4936EE02-0A79-4A96-80F1-463D1C6BD7F8}" type="presParOf" srcId="{AC13B7FA-DD3B-46C4-B988-7BC789817F27}" destId="{A115447A-C64C-41B4-B6A8-BF0976258DEC}" srcOrd="0" destOrd="0" presId="urn:microsoft.com/office/officeart/2008/layout/LinedList"/>
    <dgm:cxn modelId="{90B900B5-1069-49D0-A6DC-DDDD21575B67}" type="presParOf" srcId="{AC13B7FA-DD3B-46C4-B988-7BC789817F27}" destId="{14C6BF1C-B592-4E85-BDF8-7B7FA178628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FC1C26-73F8-4234-9218-E74779DAB9CD}" type="doc">
      <dgm:prSet loTypeId="urn:microsoft.com/office/officeart/2008/layout/LinedList" loCatId="list" qsTypeId="urn:microsoft.com/office/officeart/2005/8/quickstyle/simple4" qsCatId="simple" csTypeId="urn:microsoft.com/office/officeart/2005/8/colors/accent0_1" csCatId="mainScheme" phldr="1"/>
      <dgm:spPr/>
      <dgm:t>
        <a:bodyPr/>
        <a:lstStyle/>
        <a:p>
          <a:endParaRPr lang="en-US"/>
        </a:p>
      </dgm:t>
    </dgm:pt>
    <dgm:pt modelId="{8FCAB4F4-B6D5-4B2D-AF17-0ED97E0C79BE}">
      <dgm:prSet/>
      <dgm:spPr/>
      <dgm:t>
        <a:bodyPr/>
        <a:lstStyle/>
        <a:p>
          <a:r>
            <a:rPr lang="en-MY" b="1" i="0" dirty="0"/>
            <a:t>Creational Patterns</a:t>
          </a:r>
          <a:r>
            <a:rPr lang="en-MY" b="0" i="0" dirty="0"/>
            <a:t> : </a:t>
          </a:r>
        </a:p>
        <a:p>
          <a:r>
            <a:rPr lang="en-MY" b="0" i="0" dirty="0"/>
            <a:t>These patterns deals mainly with creation of objects and classes.</a:t>
          </a:r>
          <a:endParaRPr lang="en-US" dirty="0"/>
        </a:p>
      </dgm:t>
    </dgm:pt>
    <dgm:pt modelId="{E7E2A7AC-11B2-487D-9C1C-E848A1F0D7C7}" type="parTrans" cxnId="{70BF3963-8975-4045-9352-89AB6D69CC93}">
      <dgm:prSet/>
      <dgm:spPr/>
      <dgm:t>
        <a:bodyPr/>
        <a:lstStyle/>
        <a:p>
          <a:endParaRPr lang="en-US"/>
        </a:p>
      </dgm:t>
    </dgm:pt>
    <dgm:pt modelId="{CADD8EB6-5CA7-4D17-8416-9D549D902A59}" type="sibTrans" cxnId="{70BF3963-8975-4045-9352-89AB6D69CC93}">
      <dgm:prSet/>
      <dgm:spPr/>
      <dgm:t>
        <a:bodyPr/>
        <a:lstStyle/>
        <a:p>
          <a:endParaRPr lang="en-US"/>
        </a:p>
      </dgm:t>
    </dgm:pt>
    <dgm:pt modelId="{F559B3F8-C683-49CE-B9E9-8E4F14EA6D77}">
      <dgm:prSet/>
      <dgm:spPr/>
      <dgm:t>
        <a:bodyPr/>
        <a:lstStyle/>
        <a:p>
          <a:r>
            <a:rPr lang="en-MY" b="1" i="0" dirty="0"/>
            <a:t>Structural Patterns</a:t>
          </a:r>
          <a:r>
            <a:rPr lang="en-MY" b="0" i="0" dirty="0"/>
            <a:t> : </a:t>
          </a:r>
        </a:p>
        <a:p>
          <a:r>
            <a:rPr lang="en-MY" b="0" i="0" dirty="0"/>
            <a:t>These patterns deals with Class and Object Composition.</a:t>
          </a:r>
          <a:endParaRPr lang="en-US" dirty="0"/>
        </a:p>
      </dgm:t>
    </dgm:pt>
    <dgm:pt modelId="{F5E698BD-47CB-4F26-BF16-4F3C5DF1F12E}" type="parTrans" cxnId="{5CFD0928-DE9B-4134-AC23-92E33E771193}">
      <dgm:prSet/>
      <dgm:spPr/>
      <dgm:t>
        <a:bodyPr/>
        <a:lstStyle/>
        <a:p>
          <a:endParaRPr lang="en-US"/>
        </a:p>
      </dgm:t>
    </dgm:pt>
    <dgm:pt modelId="{000B3660-1BD5-4D4F-8818-8EBD0586083F}" type="sibTrans" cxnId="{5CFD0928-DE9B-4134-AC23-92E33E771193}">
      <dgm:prSet/>
      <dgm:spPr/>
      <dgm:t>
        <a:bodyPr/>
        <a:lstStyle/>
        <a:p>
          <a:endParaRPr lang="en-US"/>
        </a:p>
      </dgm:t>
    </dgm:pt>
    <dgm:pt modelId="{36714705-AFD2-4C9C-A496-314B859F92DF}">
      <dgm:prSet/>
      <dgm:spPr/>
      <dgm:t>
        <a:bodyPr/>
        <a:lstStyle/>
        <a:p>
          <a:r>
            <a:rPr lang="en-MY" b="1" i="0" dirty="0"/>
            <a:t>Behavioural Patterns</a:t>
          </a:r>
          <a:r>
            <a:rPr lang="en-MY" b="0" i="0" dirty="0"/>
            <a:t> : </a:t>
          </a:r>
        </a:p>
        <a:p>
          <a:r>
            <a:rPr lang="en-MY" b="0" i="0" dirty="0"/>
            <a:t>These mainly deals with Class - Object communication. That means they are concerned with the communication between class and objects.</a:t>
          </a:r>
          <a:endParaRPr lang="en-US" dirty="0"/>
        </a:p>
      </dgm:t>
    </dgm:pt>
    <dgm:pt modelId="{EA98BA47-2C44-435F-A7BC-9705FE754E70}" type="parTrans" cxnId="{9790B5FF-621A-4491-8E41-88FDE0CF61BC}">
      <dgm:prSet/>
      <dgm:spPr/>
      <dgm:t>
        <a:bodyPr/>
        <a:lstStyle/>
        <a:p>
          <a:endParaRPr lang="en-US"/>
        </a:p>
      </dgm:t>
    </dgm:pt>
    <dgm:pt modelId="{B748BE42-6787-431D-A489-1D6A119C090B}" type="sibTrans" cxnId="{9790B5FF-621A-4491-8E41-88FDE0CF61BC}">
      <dgm:prSet/>
      <dgm:spPr/>
      <dgm:t>
        <a:bodyPr/>
        <a:lstStyle/>
        <a:p>
          <a:endParaRPr lang="en-US"/>
        </a:p>
      </dgm:t>
    </dgm:pt>
    <dgm:pt modelId="{D474BDFE-FCC5-4DA2-960C-12C314AF28E8}" type="pres">
      <dgm:prSet presAssocID="{70FC1C26-73F8-4234-9218-E74779DAB9CD}" presName="vert0" presStyleCnt="0">
        <dgm:presLayoutVars>
          <dgm:dir/>
          <dgm:animOne val="branch"/>
          <dgm:animLvl val="lvl"/>
        </dgm:presLayoutVars>
      </dgm:prSet>
      <dgm:spPr/>
    </dgm:pt>
    <dgm:pt modelId="{AAEC30EE-D024-4E2A-BBB4-FE717DC191AC}" type="pres">
      <dgm:prSet presAssocID="{8FCAB4F4-B6D5-4B2D-AF17-0ED97E0C79BE}" presName="thickLine" presStyleLbl="alignNode1" presStyleIdx="0" presStyleCnt="3"/>
      <dgm:spPr/>
    </dgm:pt>
    <dgm:pt modelId="{D637088D-7A4E-461E-A4A1-C28E9FEF6F85}" type="pres">
      <dgm:prSet presAssocID="{8FCAB4F4-B6D5-4B2D-AF17-0ED97E0C79BE}" presName="horz1" presStyleCnt="0"/>
      <dgm:spPr/>
    </dgm:pt>
    <dgm:pt modelId="{489B3426-4A39-47C4-AAA6-3244280FA10A}" type="pres">
      <dgm:prSet presAssocID="{8FCAB4F4-B6D5-4B2D-AF17-0ED97E0C79BE}" presName="tx1" presStyleLbl="revTx" presStyleIdx="0" presStyleCnt="3"/>
      <dgm:spPr/>
    </dgm:pt>
    <dgm:pt modelId="{0E4EA0B7-6879-4674-A137-860CD1983A40}" type="pres">
      <dgm:prSet presAssocID="{8FCAB4F4-B6D5-4B2D-AF17-0ED97E0C79BE}" presName="vert1" presStyleCnt="0"/>
      <dgm:spPr/>
    </dgm:pt>
    <dgm:pt modelId="{5AF14D7F-530E-4156-AB1F-B1F326334B35}" type="pres">
      <dgm:prSet presAssocID="{F559B3F8-C683-49CE-B9E9-8E4F14EA6D77}" presName="thickLine" presStyleLbl="alignNode1" presStyleIdx="1" presStyleCnt="3"/>
      <dgm:spPr/>
    </dgm:pt>
    <dgm:pt modelId="{BF6795C0-1371-4CFE-850D-4D85814CA0DD}" type="pres">
      <dgm:prSet presAssocID="{F559B3F8-C683-49CE-B9E9-8E4F14EA6D77}" presName="horz1" presStyleCnt="0"/>
      <dgm:spPr/>
    </dgm:pt>
    <dgm:pt modelId="{0CBAB9DA-BC3F-4AAF-8351-E3976CFAD2B0}" type="pres">
      <dgm:prSet presAssocID="{F559B3F8-C683-49CE-B9E9-8E4F14EA6D77}" presName="tx1" presStyleLbl="revTx" presStyleIdx="1" presStyleCnt="3"/>
      <dgm:spPr/>
    </dgm:pt>
    <dgm:pt modelId="{6B0B5876-4885-499E-8A9D-F0F2F3ED53FC}" type="pres">
      <dgm:prSet presAssocID="{F559B3F8-C683-49CE-B9E9-8E4F14EA6D77}" presName="vert1" presStyleCnt="0"/>
      <dgm:spPr/>
    </dgm:pt>
    <dgm:pt modelId="{FF02E036-A18F-4665-B9DC-15ABA4215E8C}" type="pres">
      <dgm:prSet presAssocID="{36714705-AFD2-4C9C-A496-314B859F92DF}" presName="thickLine" presStyleLbl="alignNode1" presStyleIdx="2" presStyleCnt="3"/>
      <dgm:spPr/>
    </dgm:pt>
    <dgm:pt modelId="{295E92BA-4FDF-42C5-B8A3-8FBFB43ED67A}" type="pres">
      <dgm:prSet presAssocID="{36714705-AFD2-4C9C-A496-314B859F92DF}" presName="horz1" presStyleCnt="0"/>
      <dgm:spPr/>
    </dgm:pt>
    <dgm:pt modelId="{276ADB8A-CC3D-4779-90FD-5A3F9BCBC1FE}" type="pres">
      <dgm:prSet presAssocID="{36714705-AFD2-4C9C-A496-314B859F92DF}" presName="tx1" presStyleLbl="revTx" presStyleIdx="2" presStyleCnt="3"/>
      <dgm:spPr/>
    </dgm:pt>
    <dgm:pt modelId="{BB8A34D4-0A9D-4869-87D8-78A83177563C}" type="pres">
      <dgm:prSet presAssocID="{36714705-AFD2-4C9C-A496-314B859F92DF}" presName="vert1" presStyleCnt="0"/>
      <dgm:spPr/>
    </dgm:pt>
  </dgm:ptLst>
  <dgm:cxnLst>
    <dgm:cxn modelId="{DC3C711A-F454-4C2B-A9EA-FAD6CC4D073B}" type="presOf" srcId="{36714705-AFD2-4C9C-A496-314B859F92DF}" destId="{276ADB8A-CC3D-4779-90FD-5A3F9BCBC1FE}" srcOrd="0" destOrd="0" presId="urn:microsoft.com/office/officeart/2008/layout/LinedList"/>
    <dgm:cxn modelId="{5CFD0928-DE9B-4134-AC23-92E33E771193}" srcId="{70FC1C26-73F8-4234-9218-E74779DAB9CD}" destId="{F559B3F8-C683-49CE-B9E9-8E4F14EA6D77}" srcOrd="1" destOrd="0" parTransId="{F5E698BD-47CB-4F26-BF16-4F3C5DF1F12E}" sibTransId="{000B3660-1BD5-4D4F-8818-8EBD0586083F}"/>
    <dgm:cxn modelId="{70BF3963-8975-4045-9352-89AB6D69CC93}" srcId="{70FC1C26-73F8-4234-9218-E74779DAB9CD}" destId="{8FCAB4F4-B6D5-4B2D-AF17-0ED97E0C79BE}" srcOrd="0" destOrd="0" parTransId="{E7E2A7AC-11B2-487D-9C1C-E848A1F0D7C7}" sibTransId="{CADD8EB6-5CA7-4D17-8416-9D549D902A59}"/>
    <dgm:cxn modelId="{D74EBE74-8508-4D5D-B4B8-1A26CEB653FE}" type="presOf" srcId="{8FCAB4F4-B6D5-4B2D-AF17-0ED97E0C79BE}" destId="{489B3426-4A39-47C4-AAA6-3244280FA10A}" srcOrd="0" destOrd="0" presId="urn:microsoft.com/office/officeart/2008/layout/LinedList"/>
    <dgm:cxn modelId="{71D86E83-EA8C-4DD0-BEA7-6AD4B99701D1}" type="presOf" srcId="{F559B3F8-C683-49CE-B9E9-8E4F14EA6D77}" destId="{0CBAB9DA-BC3F-4AAF-8351-E3976CFAD2B0}" srcOrd="0" destOrd="0" presId="urn:microsoft.com/office/officeart/2008/layout/LinedList"/>
    <dgm:cxn modelId="{988E2DD8-2B9F-4787-B5E5-3D6231E14D2B}" type="presOf" srcId="{70FC1C26-73F8-4234-9218-E74779DAB9CD}" destId="{D474BDFE-FCC5-4DA2-960C-12C314AF28E8}" srcOrd="0" destOrd="0" presId="urn:microsoft.com/office/officeart/2008/layout/LinedList"/>
    <dgm:cxn modelId="{9790B5FF-621A-4491-8E41-88FDE0CF61BC}" srcId="{70FC1C26-73F8-4234-9218-E74779DAB9CD}" destId="{36714705-AFD2-4C9C-A496-314B859F92DF}" srcOrd="2" destOrd="0" parTransId="{EA98BA47-2C44-435F-A7BC-9705FE754E70}" sibTransId="{B748BE42-6787-431D-A489-1D6A119C090B}"/>
    <dgm:cxn modelId="{D7D8A30B-38CB-4EC4-82AC-483FC7711FE7}" type="presParOf" srcId="{D474BDFE-FCC5-4DA2-960C-12C314AF28E8}" destId="{AAEC30EE-D024-4E2A-BBB4-FE717DC191AC}" srcOrd="0" destOrd="0" presId="urn:microsoft.com/office/officeart/2008/layout/LinedList"/>
    <dgm:cxn modelId="{89E64202-94DE-43E5-9631-86C490225180}" type="presParOf" srcId="{D474BDFE-FCC5-4DA2-960C-12C314AF28E8}" destId="{D637088D-7A4E-461E-A4A1-C28E9FEF6F85}" srcOrd="1" destOrd="0" presId="urn:microsoft.com/office/officeart/2008/layout/LinedList"/>
    <dgm:cxn modelId="{4B1C1E36-D862-47AA-8014-E667993CC7FD}" type="presParOf" srcId="{D637088D-7A4E-461E-A4A1-C28E9FEF6F85}" destId="{489B3426-4A39-47C4-AAA6-3244280FA10A}" srcOrd="0" destOrd="0" presId="urn:microsoft.com/office/officeart/2008/layout/LinedList"/>
    <dgm:cxn modelId="{C0FC77ED-DFDC-4F24-B7E0-777B22888FA3}" type="presParOf" srcId="{D637088D-7A4E-461E-A4A1-C28E9FEF6F85}" destId="{0E4EA0B7-6879-4674-A137-860CD1983A40}" srcOrd="1" destOrd="0" presId="urn:microsoft.com/office/officeart/2008/layout/LinedList"/>
    <dgm:cxn modelId="{65D3C5BA-B2E8-426B-83C8-CA3D8423D4DB}" type="presParOf" srcId="{D474BDFE-FCC5-4DA2-960C-12C314AF28E8}" destId="{5AF14D7F-530E-4156-AB1F-B1F326334B35}" srcOrd="2" destOrd="0" presId="urn:microsoft.com/office/officeart/2008/layout/LinedList"/>
    <dgm:cxn modelId="{C0A64F9C-BABD-44F8-84B8-44C6E803904B}" type="presParOf" srcId="{D474BDFE-FCC5-4DA2-960C-12C314AF28E8}" destId="{BF6795C0-1371-4CFE-850D-4D85814CA0DD}" srcOrd="3" destOrd="0" presId="urn:microsoft.com/office/officeart/2008/layout/LinedList"/>
    <dgm:cxn modelId="{0BE2983B-F20A-481A-BD6F-386CD79BACC3}" type="presParOf" srcId="{BF6795C0-1371-4CFE-850D-4D85814CA0DD}" destId="{0CBAB9DA-BC3F-4AAF-8351-E3976CFAD2B0}" srcOrd="0" destOrd="0" presId="urn:microsoft.com/office/officeart/2008/layout/LinedList"/>
    <dgm:cxn modelId="{C80A611A-5AE7-41C3-B52A-D78D08717BAF}" type="presParOf" srcId="{BF6795C0-1371-4CFE-850D-4D85814CA0DD}" destId="{6B0B5876-4885-499E-8A9D-F0F2F3ED53FC}" srcOrd="1" destOrd="0" presId="urn:microsoft.com/office/officeart/2008/layout/LinedList"/>
    <dgm:cxn modelId="{187A3F57-309F-4A9F-82B7-063B9EFAA451}" type="presParOf" srcId="{D474BDFE-FCC5-4DA2-960C-12C314AF28E8}" destId="{FF02E036-A18F-4665-B9DC-15ABA4215E8C}" srcOrd="4" destOrd="0" presId="urn:microsoft.com/office/officeart/2008/layout/LinedList"/>
    <dgm:cxn modelId="{9EDFEFE6-A0CD-466B-B8AC-FC8BEFDF3BD7}" type="presParOf" srcId="{D474BDFE-FCC5-4DA2-960C-12C314AF28E8}" destId="{295E92BA-4FDF-42C5-B8A3-8FBFB43ED67A}" srcOrd="5" destOrd="0" presId="urn:microsoft.com/office/officeart/2008/layout/LinedList"/>
    <dgm:cxn modelId="{21996C44-772E-478C-ABAA-82679DAD734B}" type="presParOf" srcId="{295E92BA-4FDF-42C5-B8A3-8FBFB43ED67A}" destId="{276ADB8A-CC3D-4779-90FD-5A3F9BCBC1FE}" srcOrd="0" destOrd="0" presId="urn:microsoft.com/office/officeart/2008/layout/LinedList"/>
    <dgm:cxn modelId="{5DDBEC36-F5B5-4219-9AE2-1E1D00B0BE0F}" type="presParOf" srcId="{295E92BA-4FDF-42C5-B8A3-8FBFB43ED67A}" destId="{BB8A34D4-0A9D-4869-87D8-78A83177563C}"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C08352-A92C-426E-B731-7D8BA35212BB}" type="doc">
      <dgm:prSet loTypeId="urn:microsoft.com/office/officeart/2005/8/layout/vList2" loCatId="list" qsTypeId="urn:microsoft.com/office/officeart/2005/8/quickstyle/simple3" qsCatId="simple" csTypeId="urn:microsoft.com/office/officeart/2005/8/colors/accent1_1" csCatId="accent1"/>
      <dgm:spPr/>
      <dgm:t>
        <a:bodyPr/>
        <a:lstStyle/>
        <a:p>
          <a:endParaRPr lang="en-US"/>
        </a:p>
      </dgm:t>
    </dgm:pt>
    <dgm:pt modelId="{078EE7BC-4C56-404E-A7BB-123E2ED9FC96}">
      <dgm:prSet/>
      <dgm:spPr/>
      <dgm:t>
        <a:bodyPr/>
        <a:lstStyle/>
        <a:p>
          <a:r>
            <a:rPr lang="en-MY"/>
            <a:t>Simple Factory</a:t>
          </a:r>
          <a:endParaRPr lang="en-US"/>
        </a:p>
      </dgm:t>
    </dgm:pt>
    <dgm:pt modelId="{BB131106-3632-468C-9C85-479229B381A8}" type="parTrans" cxnId="{A0094ADF-6504-4DFE-8C10-5C92F79DDB9C}">
      <dgm:prSet/>
      <dgm:spPr/>
      <dgm:t>
        <a:bodyPr/>
        <a:lstStyle/>
        <a:p>
          <a:endParaRPr lang="en-US"/>
        </a:p>
      </dgm:t>
    </dgm:pt>
    <dgm:pt modelId="{9F5F484F-04F0-49CC-ABBD-B784A4458014}" type="sibTrans" cxnId="{A0094ADF-6504-4DFE-8C10-5C92F79DDB9C}">
      <dgm:prSet/>
      <dgm:spPr/>
      <dgm:t>
        <a:bodyPr/>
        <a:lstStyle/>
        <a:p>
          <a:endParaRPr lang="en-US"/>
        </a:p>
      </dgm:t>
    </dgm:pt>
    <dgm:pt modelId="{9998333B-D147-46A3-BDEA-7626E5FD540A}">
      <dgm:prSet/>
      <dgm:spPr/>
      <dgm:t>
        <a:bodyPr/>
        <a:lstStyle/>
        <a:p>
          <a:r>
            <a:rPr lang="en-MY"/>
            <a:t>Factory Method </a:t>
          </a:r>
          <a:endParaRPr lang="en-US"/>
        </a:p>
      </dgm:t>
    </dgm:pt>
    <dgm:pt modelId="{49D3BB02-8C29-4F6A-8651-D3D6F7B91BDA}" type="parTrans" cxnId="{BF1C4106-70FF-485E-8A83-A8C84A7DA70A}">
      <dgm:prSet/>
      <dgm:spPr/>
      <dgm:t>
        <a:bodyPr/>
        <a:lstStyle/>
        <a:p>
          <a:endParaRPr lang="en-US"/>
        </a:p>
      </dgm:t>
    </dgm:pt>
    <dgm:pt modelId="{9D768E9E-822D-4666-8976-D4AA11E14A38}" type="sibTrans" cxnId="{BF1C4106-70FF-485E-8A83-A8C84A7DA70A}">
      <dgm:prSet/>
      <dgm:spPr/>
      <dgm:t>
        <a:bodyPr/>
        <a:lstStyle/>
        <a:p>
          <a:endParaRPr lang="en-US"/>
        </a:p>
      </dgm:t>
    </dgm:pt>
    <dgm:pt modelId="{43E96BDB-D73F-44F6-AA96-558A195C018A}">
      <dgm:prSet/>
      <dgm:spPr/>
      <dgm:t>
        <a:bodyPr/>
        <a:lstStyle/>
        <a:p>
          <a:r>
            <a:rPr lang="en-MY"/>
            <a:t>Abstract Factory</a:t>
          </a:r>
          <a:endParaRPr lang="en-US"/>
        </a:p>
      </dgm:t>
    </dgm:pt>
    <dgm:pt modelId="{CAFCB2FF-8112-4C39-A549-BB20CA3006CF}" type="parTrans" cxnId="{5BB9A89E-4E01-450B-A28C-9050DBCB8DFB}">
      <dgm:prSet/>
      <dgm:spPr/>
      <dgm:t>
        <a:bodyPr/>
        <a:lstStyle/>
        <a:p>
          <a:endParaRPr lang="en-US"/>
        </a:p>
      </dgm:t>
    </dgm:pt>
    <dgm:pt modelId="{D58BCB9C-B8F9-4428-97BF-23308CD1EC87}" type="sibTrans" cxnId="{5BB9A89E-4E01-450B-A28C-9050DBCB8DFB}">
      <dgm:prSet/>
      <dgm:spPr/>
      <dgm:t>
        <a:bodyPr/>
        <a:lstStyle/>
        <a:p>
          <a:endParaRPr lang="en-US"/>
        </a:p>
      </dgm:t>
    </dgm:pt>
    <dgm:pt modelId="{73CC5893-7162-4945-A9DC-6250107C0093}">
      <dgm:prSet/>
      <dgm:spPr/>
      <dgm:t>
        <a:bodyPr/>
        <a:lstStyle/>
        <a:p>
          <a:r>
            <a:rPr lang="en-MY"/>
            <a:t>Builder</a:t>
          </a:r>
          <a:endParaRPr lang="en-US"/>
        </a:p>
      </dgm:t>
    </dgm:pt>
    <dgm:pt modelId="{B69E2758-EE98-45B1-9F2C-EA07267377F2}" type="parTrans" cxnId="{FA0FD0DA-1494-41C9-8DED-600578A543B9}">
      <dgm:prSet/>
      <dgm:spPr/>
      <dgm:t>
        <a:bodyPr/>
        <a:lstStyle/>
        <a:p>
          <a:endParaRPr lang="en-US"/>
        </a:p>
      </dgm:t>
    </dgm:pt>
    <dgm:pt modelId="{67E2F5FC-7B3F-4597-9E56-300ABF4B5742}" type="sibTrans" cxnId="{FA0FD0DA-1494-41C9-8DED-600578A543B9}">
      <dgm:prSet/>
      <dgm:spPr/>
      <dgm:t>
        <a:bodyPr/>
        <a:lstStyle/>
        <a:p>
          <a:endParaRPr lang="en-US"/>
        </a:p>
      </dgm:t>
    </dgm:pt>
    <dgm:pt modelId="{17A5DB3B-77AD-4790-A8D9-3753598F31B8}">
      <dgm:prSet/>
      <dgm:spPr/>
      <dgm:t>
        <a:bodyPr/>
        <a:lstStyle/>
        <a:p>
          <a:r>
            <a:rPr lang="en-MY"/>
            <a:t>Singleton </a:t>
          </a:r>
          <a:endParaRPr lang="en-US"/>
        </a:p>
      </dgm:t>
    </dgm:pt>
    <dgm:pt modelId="{0931E33E-6609-45C9-BCD8-99AC8008C689}" type="parTrans" cxnId="{4B0E4B8B-FBBB-4B25-841D-4172E8C29670}">
      <dgm:prSet/>
      <dgm:spPr/>
      <dgm:t>
        <a:bodyPr/>
        <a:lstStyle/>
        <a:p>
          <a:endParaRPr lang="en-US"/>
        </a:p>
      </dgm:t>
    </dgm:pt>
    <dgm:pt modelId="{C861AC4B-D715-4124-A9DE-8B032375496D}" type="sibTrans" cxnId="{4B0E4B8B-FBBB-4B25-841D-4172E8C29670}">
      <dgm:prSet/>
      <dgm:spPr/>
      <dgm:t>
        <a:bodyPr/>
        <a:lstStyle/>
        <a:p>
          <a:endParaRPr lang="en-US"/>
        </a:p>
      </dgm:t>
    </dgm:pt>
    <dgm:pt modelId="{2DE523E9-EAAD-4F4F-9940-81B9E920AAB5}" type="pres">
      <dgm:prSet presAssocID="{1CC08352-A92C-426E-B731-7D8BA35212BB}" presName="linear" presStyleCnt="0">
        <dgm:presLayoutVars>
          <dgm:animLvl val="lvl"/>
          <dgm:resizeHandles val="exact"/>
        </dgm:presLayoutVars>
      </dgm:prSet>
      <dgm:spPr/>
    </dgm:pt>
    <dgm:pt modelId="{BC6C8E37-020D-4098-87BE-D491DD4C6B77}" type="pres">
      <dgm:prSet presAssocID="{078EE7BC-4C56-404E-A7BB-123E2ED9FC96}" presName="parentText" presStyleLbl="node1" presStyleIdx="0" presStyleCnt="5">
        <dgm:presLayoutVars>
          <dgm:chMax val="0"/>
          <dgm:bulletEnabled val="1"/>
        </dgm:presLayoutVars>
      </dgm:prSet>
      <dgm:spPr/>
    </dgm:pt>
    <dgm:pt modelId="{14DD96C5-B17B-486E-B288-C11541A92A29}" type="pres">
      <dgm:prSet presAssocID="{9F5F484F-04F0-49CC-ABBD-B784A4458014}" presName="spacer" presStyleCnt="0"/>
      <dgm:spPr/>
    </dgm:pt>
    <dgm:pt modelId="{789A3D64-94CA-40BA-92AD-D88CBCC00AF4}" type="pres">
      <dgm:prSet presAssocID="{9998333B-D147-46A3-BDEA-7626E5FD540A}" presName="parentText" presStyleLbl="node1" presStyleIdx="1" presStyleCnt="5">
        <dgm:presLayoutVars>
          <dgm:chMax val="0"/>
          <dgm:bulletEnabled val="1"/>
        </dgm:presLayoutVars>
      </dgm:prSet>
      <dgm:spPr/>
    </dgm:pt>
    <dgm:pt modelId="{048D1554-FDCE-4710-A5AC-C216EAA1C324}" type="pres">
      <dgm:prSet presAssocID="{9D768E9E-822D-4666-8976-D4AA11E14A38}" presName="spacer" presStyleCnt="0"/>
      <dgm:spPr/>
    </dgm:pt>
    <dgm:pt modelId="{EED8C2EB-674D-48E8-B208-B1A36C3A1BC7}" type="pres">
      <dgm:prSet presAssocID="{43E96BDB-D73F-44F6-AA96-558A195C018A}" presName="parentText" presStyleLbl="node1" presStyleIdx="2" presStyleCnt="5">
        <dgm:presLayoutVars>
          <dgm:chMax val="0"/>
          <dgm:bulletEnabled val="1"/>
        </dgm:presLayoutVars>
      </dgm:prSet>
      <dgm:spPr/>
    </dgm:pt>
    <dgm:pt modelId="{50696ECE-FEFE-4167-B8A7-B5121389FC2B}" type="pres">
      <dgm:prSet presAssocID="{D58BCB9C-B8F9-4428-97BF-23308CD1EC87}" presName="spacer" presStyleCnt="0"/>
      <dgm:spPr/>
    </dgm:pt>
    <dgm:pt modelId="{22038CFF-F6CB-4BF0-8226-598ADE51C7F2}" type="pres">
      <dgm:prSet presAssocID="{73CC5893-7162-4945-A9DC-6250107C0093}" presName="parentText" presStyleLbl="node1" presStyleIdx="3" presStyleCnt="5">
        <dgm:presLayoutVars>
          <dgm:chMax val="0"/>
          <dgm:bulletEnabled val="1"/>
        </dgm:presLayoutVars>
      </dgm:prSet>
      <dgm:spPr/>
    </dgm:pt>
    <dgm:pt modelId="{5DB126EB-4BC6-4F84-95AD-9F45513FEC4A}" type="pres">
      <dgm:prSet presAssocID="{67E2F5FC-7B3F-4597-9E56-300ABF4B5742}" presName="spacer" presStyleCnt="0"/>
      <dgm:spPr/>
    </dgm:pt>
    <dgm:pt modelId="{308A9673-B674-4597-9570-9B7604BE3D35}" type="pres">
      <dgm:prSet presAssocID="{17A5DB3B-77AD-4790-A8D9-3753598F31B8}" presName="parentText" presStyleLbl="node1" presStyleIdx="4" presStyleCnt="5">
        <dgm:presLayoutVars>
          <dgm:chMax val="0"/>
          <dgm:bulletEnabled val="1"/>
        </dgm:presLayoutVars>
      </dgm:prSet>
      <dgm:spPr/>
    </dgm:pt>
  </dgm:ptLst>
  <dgm:cxnLst>
    <dgm:cxn modelId="{D4F2F101-AA00-4E7C-A6C6-41D800E29274}" type="presOf" srcId="{73CC5893-7162-4945-A9DC-6250107C0093}" destId="{22038CFF-F6CB-4BF0-8226-598ADE51C7F2}" srcOrd="0" destOrd="0" presId="urn:microsoft.com/office/officeart/2005/8/layout/vList2"/>
    <dgm:cxn modelId="{BF1C4106-70FF-485E-8A83-A8C84A7DA70A}" srcId="{1CC08352-A92C-426E-B731-7D8BA35212BB}" destId="{9998333B-D147-46A3-BDEA-7626E5FD540A}" srcOrd="1" destOrd="0" parTransId="{49D3BB02-8C29-4F6A-8651-D3D6F7B91BDA}" sibTransId="{9D768E9E-822D-4666-8976-D4AA11E14A38}"/>
    <dgm:cxn modelId="{3A9C2636-2C92-4BC0-B192-9C804A383828}" type="presOf" srcId="{9998333B-D147-46A3-BDEA-7626E5FD540A}" destId="{789A3D64-94CA-40BA-92AD-D88CBCC00AF4}" srcOrd="0" destOrd="0" presId="urn:microsoft.com/office/officeart/2005/8/layout/vList2"/>
    <dgm:cxn modelId="{6CC2D238-2D9D-40A3-8D17-3C82BA2862D7}" type="presOf" srcId="{078EE7BC-4C56-404E-A7BB-123E2ED9FC96}" destId="{BC6C8E37-020D-4098-87BE-D491DD4C6B77}" srcOrd="0" destOrd="0" presId="urn:microsoft.com/office/officeart/2005/8/layout/vList2"/>
    <dgm:cxn modelId="{C262DC69-D811-4F1F-AD6D-63F89790B75E}" type="presOf" srcId="{1CC08352-A92C-426E-B731-7D8BA35212BB}" destId="{2DE523E9-EAAD-4F4F-9940-81B9E920AAB5}" srcOrd="0" destOrd="0" presId="urn:microsoft.com/office/officeart/2005/8/layout/vList2"/>
    <dgm:cxn modelId="{6055A957-A420-4C61-BD35-A02B4416E42B}" type="presOf" srcId="{43E96BDB-D73F-44F6-AA96-558A195C018A}" destId="{EED8C2EB-674D-48E8-B208-B1A36C3A1BC7}" srcOrd="0" destOrd="0" presId="urn:microsoft.com/office/officeart/2005/8/layout/vList2"/>
    <dgm:cxn modelId="{4B0E4B8B-FBBB-4B25-841D-4172E8C29670}" srcId="{1CC08352-A92C-426E-B731-7D8BA35212BB}" destId="{17A5DB3B-77AD-4790-A8D9-3753598F31B8}" srcOrd="4" destOrd="0" parTransId="{0931E33E-6609-45C9-BCD8-99AC8008C689}" sibTransId="{C861AC4B-D715-4124-A9DE-8B032375496D}"/>
    <dgm:cxn modelId="{5BB9A89E-4E01-450B-A28C-9050DBCB8DFB}" srcId="{1CC08352-A92C-426E-B731-7D8BA35212BB}" destId="{43E96BDB-D73F-44F6-AA96-558A195C018A}" srcOrd="2" destOrd="0" parTransId="{CAFCB2FF-8112-4C39-A549-BB20CA3006CF}" sibTransId="{D58BCB9C-B8F9-4428-97BF-23308CD1EC87}"/>
    <dgm:cxn modelId="{785B22D2-1564-4D69-BC6D-992B521FE3C9}" type="presOf" srcId="{17A5DB3B-77AD-4790-A8D9-3753598F31B8}" destId="{308A9673-B674-4597-9570-9B7604BE3D35}" srcOrd="0" destOrd="0" presId="urn:microsoft.com/office/officeart/2005/8/layout/vList2"/>
    <dgm:cxn modelId="{FA0FD0DA-1494-41C9-8DED-600578A543B9}" srcId="{1CC08352-A92C-426E-B731-7D8BA35212BB}" destId="{73CC5893-7162-4945-A9DC-6250107C0093}" srcOrd="3" destOrd="0" parTransId="{B69E2758-EE98-45B1-9F2C-EA07267377F2}" sibTransId="{67E2F5FC-7B3F-4597-9E56-300ABF4B5742}"/>
    <dgm:cxn modelId="{A0094ADF-6504-4DFE-8C10-5C92F79DDB9C}" srcId="{1CC08352-A92C-426E-B731-7D8BA35212BB}" destId="{078EE7BC-4C56-404E-A7BB-123E2ED9FC96}" srcOrd="0" destOrd="0" parTransId="{BB131106-3632-468C-9C85-479229B381A8}" sibTransId="{9F5F484F-04F0-49CC-ABBD-B784A4458014}"/>
    <dgm:cxn modelId="{FD0DA6E9-C3A6-4CC4-8AEC-A85697740D89}" type="presParOf" srcId="{2DE523E9-EAAD-4F4F-9940-81B9E920AAB5}" destId="{BC6C8E37-020D-4098-87BE-D491DD4C6B77}" srcOrd="0" destOrd="0" presId="urn:microsoft.com/office/officeart/2005/8/layout/vList2"/>
    <dgm:cxn modelId="{FC0A7E48-2940-440B-886E-ACEAA5DDAADF}" type="presParOf" srcId="{2DE523E9-EAAD-4F4F-9940-81B9E920AAB5}" destId="{14DD96C5-B17B-486E-B288-C11541A92A29}" srcOrd="1" destOrd="0" presId="urn:microsoft.com/office/officeart/2005/8/layout/vList2"/>
    <dgm:cxn modelId="{F8E1C63D-CA4C-4918-B9EA-FB1F5647CFDD}" type="presParOf" srcId="{2DE523E9-EAAD-4F4F-9940-81B9E920AAB5}" destId="{789A3D64-94CA-40BA-92AD-D88CBCC00AF4}" srcOrd="2" destOrd="0" presId="urn:microsoft.com/office/officeart/2005/8/layout/vList2"/>
    <dgm:cxn modelId="{4588DD78-1D9A-44CA-9B0F-1570A09FDFB8}" type="presParOf" srcId="{2DE523E9-EAAD-4F4F-9940-81B9E920AAB5}" destId="{048D1554-FDCE-4710-A5AC-C216EAA1C324}" srcOrd="3" destOrd="0" presId="urn:microsoft.com/office/officeart/2005/8/layout/vList2"/>
    <dgm:cxn modelId="{7A8DF7A8-EB67-4445-9DE5-6142A7B1201D}" type="presParOf" srcId="{2DE523E9-EAAD-4F4F-9940-81B9E920AAB5}" destId="{EED8C2EB-674D-48E8-B208-B1A36C3A1BC7}" srcOrd="4" destOrd="0" presId="urn:microsoft.com/office/officeart/2005/8/layout/vList2"/>
    <dgm:cxn modelId="{87673EEB-DC04-4FA3-A563-D6C5D85D80BB}" type="presParOf" srcId="{2DE523E9-EAAD-4F4F-9940-81B9E920AAB5}" destId="{50696ECE-FEFE-4167-B8A7-B5121389FC2B}" srcOrd="5" destOrd="0" presId="urn:microsoft.com/office/officeart/2005/8/layout/vList2"/>
    <dgm:cxn modelId="{E65782E3-2D7A-416D-ACBA-6075784BCE1B}" type="presParOf" srcId="{2DE523E9-EAAD-4F4F-9940-81B9E920AAB5}" destId="{22038CFF-F6CB-4BF0-8226-598ADE51C7F2}" srcOrd="6" destOrd="0" presId="urn:microsoft.com/office/officeart/2005/8/layout/vList2"/>
    <dgm:cxn modelId="{7B406677-E2F8-4C00-B2CE-570A7BC59D4A}" type="presParOf" srcId="{2DE523E9-EAAD-4F4F-9940-81B9E920AAB5}" destId="{5DB126EB-4BC6-4F84-95AD-9F45513FEC4A}" srcOrd="7" destOrd="0" presId="urn:microsoft.com/office/officeart/2005/8/layout/vList2"/>
    <dgm:cxn modelId="{2962A057-97A2-4A0C-8E02-B9D15F9483F6}" type="presParOf" srcId="{2DE523E9-EAAD-4F4F-9940-81B9E920AAB5}" destId="{308A9673-B674-4597-9570-9B7604BE3D35}"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9D2217-D10A-4442-B528-A79DC06EA315}"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46651A5F-6B57-4234-A36E-969D2F0970FD}">
      <dgm:prSet/>
      <dgm:spPr/>
      <dgm:t>
        <a:bodyPr/>
        <a:lstStyle/>
        <a:p>
          <a:r>
            <a:rPr lang="en-MY" b="0" i="0" dirty="0"/>
            <a:t>Decorator</a:t>
          </a:r>
          <a:endParaRPr lang="en-US" dirty="0"/>
        </a:p>
      </dgm:t>
    </dgm:pt>
    <dgm:pt modelId="{01A06418-B2FB-4E78-B00B-A8F8670C5D34}" type="parTrans" cxnId="{E77FDB1E-8D4A-4AE7-A187-90B8B85BE175}">
      <dgm:prSet/>
      <dgm:spPr/>
      <dgm:t>
        <a:bodyPr/>
        <a:lstStyle/>
        <a:p>
          <a:endParaRPr lang="en-US"/>
        </a:p>
      </dgm:t>
    </dgm:pt>
    <dgm:pt modelId="{B3F92F56-6943-44EA-A9A2-9413BA7632CF}" type="sibTrans" cxnId="{E77FDB1E-8D4A-4AE7-A187-90B8B85BE175}">
      <dgm:prSet/>
      <dgm:spPr/>
      <dgm:t>
        <a:bodyPr/>
        <a:lstStyle/>
        <a:p>
          <a:endParaRPr lang="en-US"/>
        </a:p>
      </dgm:t>
    </dgm:pt>
    <dgm:pt modelId="{B422BB00-16FA-4FF4-8E53-69B049261E3B}">
      <dgm:prSet/>
      <dgm:spPr/>
      <dgm:t>
        <a:bodyPr/>
        <a:lstStyle/>
        <a:p>
          <a:r>
            <a:rPr lang="en-MY" b="0" i="0"/>
            <a:t>Proxy</a:t>
          </a:r>
          <a:endParaRPr lang="en-US"/>
        </a:p>
      </dgm:t>
    </dgm:pt>
    <dgm:pt modelId="{A38A59E7-BBDA-4CC2-8342-6509C8595529}" type="parTrans" cxnId="{839DDF75-1074-4663-955C-50C676741B6F}">
      <dgm:prSet/>
      <dgm:spPr/>
      <dgm:t>
        <a:bodyPr/>
        <a:lstStyle/>
        <a:p>
          <a:endParaRPr lang="en-US"/>
        </a:p>
      </dgm:t>
    </dgm:pt>
    <dgm:pt modelId="{F5A5ACD6-CA05-46EA-BA2C-3EB896E8DFB1}" type="sibTrans" cxnId="{839DDF75-1074-4663-955C-50C676741B6F}">
      <dgm:prSet/>
      <dgm:spPr/>
      <dgm:t>
        <a:bodyPr/>
        <a:lstStyle/>
        <a:p>
          <a:endParaRPr lang="en-US"/>
        </a:p>
      </dgm:t>
    </dgm:pt>
    <dgm:pt modelId="{DFA1B988-F0A1-4C00-9722-7884610E1863}">
      <dgm:prSet/>
      <dgm:spPr/>
      <dgm:t>
        <a:bodyPr/>
        <a:lstStyle/>
        <a:p>
          <a:r>
            <a:rPr lang="en-MY" b="0" i="0"/>
            <a:t>Bridge</a:t>
          </a:r>
          <a:endParaRPr lang="en-US"/>
        </a:p>
      </dgm:t>
    </dgm:pt>
    <dgm:pt modelId="{E6430DBF-6977-4F8D-9025-713A42C902AC}" type="parTrans" cxnId="{D20D784B-CE51-4D29-95FB-B2ADB291E891}">
      <dgm:prSet/>
      <dgm:spPr/>
      <dgm:t>
        <a:bodyPr/>
        <a:lstStyle/>
        <a:p>
          <a:endParaRPr lang="en-US"/>
        </a:p>
      </dgm:t>
    </dgm:pt>
    <dgm:pt modelId="{16380396-F845-419E-999D-F75B779FAB90}" type="sibTrans" cxnId="{D20D784B-CE51-4D29-95FB-B2ADB291E891}">
      <dgm:prSet/>
      <dgm:spPr/>
      <dgm:t>
        <a:bodyPr/>
        <a:lstStyle/>
        <a:p>
          <a:endParaRPr lang="en-US"/>
        </a:p>
      </dgm:t>
    </dgm:pt>
    <dgm:pt modelId="{5D4BCF56-D9AA-4378-8753-015C13144D10}">
      <dgm:prSet/>
      <dgm:spPr/>
      <dgm:t>
        <a:bodyPr/>
        <a:lstStyle/>
        <a:p>
          <a:r>
            <a:rPr lang="en-MY" b="0" i="0"/>
            <a:t>Composite</a:t>
          </a:r>
          <a:endParaRPr lang="en-US"/>
        </a:p>
      </dgm:t>
    </dgm:pt>
    <dgm:pt modelId="{487D5738-777F-40D3-AABC-357DD803326B}" type="parTrans" cxnId="{E813F844-4722-43EC-8516-FAE5E5FEFB23}">
      <dgm:prSet/>
      <dgm:spPr/>
      <dgm:t>
        <a:bodyPr/>
        <a:lstStyle/>
        <a:p>
          <a:endParaRPr lang="en-US"/>
        </a:p>
      </dgm:t>
    </dgm:pt>
    <dgm:pt modelId="{5BBD1CA8-9786-4EAA-9D13-132BB4354803}" type="sibTrans" cxnId="{E813F844-4722-43EC-8516-FAE5E5FEFB23}">
      <dgm:prSet/>
      <dgm:spPr/>
      <dgm:t>
        <a:bodyPr/>
        <a:lstStyle/>
        <a:p>
          <a:endParaRPr lang="en-US"/>
        </a:p>
      </dgm:t>
    </dgm:pt>
    <dgm:pt modelId="{74A5DF6B-D840-46A8-9A53-6E5F893D72FD}">
      <dgm:prSet/>
      <dgm:spPr/>
      <dgm:t>
        <a:bodyPr/>
        <a:lstStyle/>
        <a:p>
          <a:r>
            <a:rPr lang="en-MY" b="0" i="0"/>
            <a:t>Flyweight</a:t>
          </a:r>
          <a:endParaRPr lang="en-US"/>
        </a:p>
      </dgm:t>
    </dgm:pt>
    <dgm:pt modelId="{CA16738F-D839-4FFA-BBE2-9AE2F07FF1D2}" type="parTrans" cxnId="{491F0D4E-E54B-4724-B825-735969DCCCD1}">
      <dgm:prSet/>
      <dgm:spPr/>
      <dgm:t>
        <a:bodyPr/>
        <a:lstStyle/>
        <a:p>
          <a:endParaRPr lang="en-US"/>
        </a:p>
      </dgm:t>
    </dgm:pt>
    <dgm:pt modelId="{E264C510-9D63-4C80-94C7-0A6189E85F31}" type="sibTrans" cxnId="{491F0D4E-E54B-4724-B825-735969DCCCD1}">
      <dgm:prSet/>
      <dgm:spPr/>
      <dgm:t>
        <a:bodyPr/>
        <a:lstStyle/>
        <a:p>
          <a:endParaRPr lang="en-US"/>
        </a:p>
      </dgm:t>
    </dgm:pt>
    <dgm:pt modelId="{CE68581B-BF4B-4444-9CC0-BE16EA6F09E5}">
      <dgm:prSet/>
      <dgm:spPr/>
      <dgm:t>
        <a:bodyPr/>
        <a:lstStyle/>
        <a:p>
          <a:r>
            <a:rPr lang="en-MY" b="0" i="0"/>
            <a:t>Adapter</a:t>
          </a:r>
          <a:endParaRPr lang="en-US"/>
        </a:p>
      </dgm:t>
    </dgm:pt>
    <dgm:pt modelId="{4FE0808B-C7BC-451F-85F2-06B731F29227}" type="parTrans" cxnId="{FFFF2D28-081C-49F1-B2F7-52022FBA3E82}">
      <dgm:prSet/>
      <dgm:spPr/>
      <dgm:t>
        <a:bodyPr/>
        <a:lstStyle/>
        <a:p>
          <a:endParaRPr lang="en-US"/>
        </a:p>
      </dgm:t>
    </dgm:pt>
    <dgm:pt modelId="{BC4C5A0C-31A2-407C-8C8F-7D59183762F9}" type="sibTrans" cxnId="{FFFF2D28-081C-49F1-B2F7-52022FBA3E82}">
      <dgm:prSet/>
      <dgm:spPr/>
      <dgm:t>
        <a:bodyPr/>
        <a:lstStyle/>
        <a:p>
          <a:endParaRPr lang="en-US"/>
        </a:p>
      </dgm:t>
    </dgm:pt>
    <dgm:pt modelId="{6BB2F72C-22C6-453C-BF55-F765CF2EA7C2}">
      <dgm:prSet/>
      <dgm:spPr/>
      <dgm:t>
        <a:bodyPr/>
        <a:lstStyle/>
        <a:p>
          <a:r>
            <a:rPr lang="en-MY" b="0" i="0"/>
            <a:t>Facade</a:t>
          </a:r>
          <a:endParaRPr lang="en-US"/>
        </a:p>
      </dgm:t>
    </dgm:pt>
    <dgm:pt modelId="{0C13294D-42F7-4326-A673-4300A724A684}" type="parTrans" cxnId="{B847B366-2688-4495-9C21-E3056D172236}">
      <dgm:prSet/>
      <dgm:spPr/>
      <dgm:t>
        <a:bodyPr/>
        <a:lstStyle/>
        <a:p>
          <a:endParaRPr lang="en-US"/>
        </a:p>
      </dgm:t>
    </dgm:pt>
    <dgm:pt modelId="{9ABB2CB0-E106-4FBB-AB0D-35D13743C061}" type="sibTrans" cxnId="{B847B366-2688-4495-9C21-E3056D172236}">
      <dgm:prSet/>
      <dgm:spPr/>
      <dgm:t>
        <a:bodyPr/>
        <a:lstStyle/>
        <a:p>
          <a:endParaRPr lang="en-US"/>
        </a:p>
      </dgm:t>
    </dgm:pt>
    <dgm:pt modelId="{4723E935-CB3E-43AD-B561-63D8AFA84CFE}" type="pres">
      <dgm:prSet presAssocID="{339D2217-D10A-4442-B528-A79DC06EA315}" presName="linear" presStyleCnt="0">
        <dgm:presLayoutVars>
          <dgm:animLvl val="lvl"/>
          <dgm:resizeHandles val="exact"/>
        </dgm:presLayoutVars>
      </dgm:prSet>
      <dgm:spPr/>
    </dgm:pt>
    <dgm:pt modelId="{2BF6703D-A81E-418F-98BA-FBD4F7EBD7EC}" type="pres">
      <dgm:prSet presAssocID="{46651A5F-6B57-4234-A36E-969D2F0970FD}" presName="parentText" presStyleLbl="node1" presStyleIdx="0" presStyleCnt="7">
        <dgm:presLayoutVars>
          <dgm:chMax val="0"/>
          <dgm:bulletEnabled val="1"/>
        </dgm:presLayoutVars>
      </dgm:prSet>
      <dgm:spPr/>
    </dgm:pt>
    <dgm:pt modelId="{BA24E4A1-1970-4BC5-BC5E-F52F0CDA9929}" type="pres">
      <dgm:prSet presAssocID="{B3F92F56-6943-44EA-A9A2-9413BA7632CF}" presName="spacer" presStyleCnt="0"/>
      <dgm:spPr/>
    </dgm:pt>
    <dgm:pt modelId="{139F3B2E-7CC3-40C6-9F7A-07478A9773D4}" type="pres">
      <dgm:prSet presAssocID="{B422BB00-16FA-4FF4-8E53-69B049261E3B}" presName="parentText" presStyleLbl="node1" presStyleIdx="1" presStyleCnt="7">
        <dgm:presLayoutVars>
          <dgm:chMax val="0"/>
          <dgm:bulletEnabled val="1"/>
        </dgm:presLayoutVars>
      </dgm:prSet>
      <dgm:spPr/>
    </dgm:pt>
    <dgm:pt modelId="{29E13909-9260-4EAC-8D95-A5304AED1343}" type="pres">
      <dgm:prSet presAssocID="{F5A5ACD6-CA05-46EA-BA2C-3EB896E8DFB1}" presName="spacer" presStyleCnt="0"/>
      <dgm:spPr/>
    </dgm:pt>
    <dgm:pt modelId="{A24643DB-57D5-4EC3-87E8-68D4F40B554E}" type="pres">
      <dgm:prSet presAssocID="{DFA1B988-F0A1-4C00-9722-7884610E1863}" presName="parentText" presStyleLbl="node1" presStyleIdx="2" presStyleCnt="7">
        <dgm:presLayoutVars>
          <dgm:chMax val="0"/>
          <dgm:bulletEnabled val="1"/>
        </dgm:presLayoutVars>
      </dgm:prSet>
      <dgm:spPr/>
    </dgm:pt>
    <dgm:pt modelId="{E6FBB0A3-043C-4BAF-AF5B-4CED889A8713}" type="pres">
      <dgm:prSet presAssocID="{16380396-F845-419E-999D-F75B779FAB90}" presName="spacer" presStyleCnt="0"/>
      <dgm:spPr/>
    </dgm:pt>
    <dgm:pt modelId="{26DBFD3F-ADBA-46E4-9957-E3B9C26FFA02}" type="pres">
      <dgm:prSet presAssocID="{5D4BCF56-D9AA-4378-8753-015C13144D10}" presName="parentText" presStyleLbl="node1" presStyleIdx="3" presStyleCnt="7">
        <dgm:presLayoutVars>
          <dgm:chMax val="0"/>
          <dgm:bulletEnabled val="1"/>
        </dgm:presLayoutVars>
      </dgm:prSet>
      <dgm:spPr/>
    </dgm:pt>
    <dgm:pt modelId="{69316739-49BE-46FB-B8BA-69D32E7B095C}" type="pres">
      <dgm:prSet presAssocID="{5BBD1CA8-9786-4EAA-9D13-132BB4354803}" presName="spacer" presStyleCnt="0"/>
      <dgm:spPr/>
    </dgm:pt>
    <dgm:pt modelId="{4A6E1A1C-9CD4-4B7B-880D-2C4F783A3EE2}" type="pres">
      <dgm:prSet presAssocID="{74A5DF6B-D840-46A8-9A53-6E5F893D72FD}" presName="parentText" presStyleLbl="node1" presStyleIdx="4" presStyleCnt="7">
        <dgm:presLayoutVars>
          <dgm:chMax val="0"/>
          <dgm:bulletEnabled val="1"/>
        </dgm:presLayoutVars>
      </dgm:prSet>
      <dgm:spPr/>
    </dgm:pt>
    <dgm:pt modelId="{7DC0EEDA-927D-432F-AF64-11ACDA41E62E}" type="pres">
      <dgm:prSet presAssocID="{E264C510-9D63-4C80-94C7-0A6189E85F31}" presName="spacer" presStyleCnt="0"/>
      <dgm:spPr/>
    </dgm:pt>
    <dgm:pt modelId="{F243DBBA-355D-4220-BD91-3647DF64A417}" type="pres">
      <dgm:prSet presAssocID="{CE68581B-BF4B-4444-9CC0-BE16EA6F09E5}" presName="parentText" presStyleLbl="node1" presStyleIdx="5" presStyleCnt="7">
        <dgm:presLayoutVars>
          <dgm:chMax val="0"/>
          <dgm:bulletEnabled val="1"/>
        </dgm:presLayoutVars>
      </dgm:prSet>
      <dgm:spPr/>
    </dgm:pt>
    <dgm:pt modelId="{9D0BCF43-3569-44FA-9ACF-F0BF1B93858E}" type="pres">
      <dgm:prSet presAssocID="{BC4C5A0C-31A2-407C-8C8F-7D59183762F9}" presName="spacer" presStyleCnt="0"/>
      <dgm:spPr/>
    </dgm:pt>
    <dgm:pt modelId="{03314CE2-A358-41BC-9FB4-9E4A7F9F578C}" type="pres">
      <dgm:prSet presAssocID="{6BB2F72C-22C6-453C-BF55-F765CF2EA7C2}" presName="parentText" presStyleLbl="node1" presStyleIdx="6" presStyleCnt="7">
        <dgm:presLayoutVars>
          <dgm:chMax val="0"/>
          <dgm:bulletEnabled val="1"/>
        </dgm:presLayoutVars>
      </dgm:prSet>
      <dgm:spPr/>
    </dgm:pt>
  </dgm:ptLst>
  <dgm:cxnLst>
    <dgm:cxn modelId="{E77FDB1E-8D4A-4AE7-A187-90B8B85BE175}" srcId="{339D2217-D10A-4442-B528-A79DC06EA315}" destId="{46651A5F-6B57-4234-A36E-969D2F0970FD}" srcOrd="0" destOrd="0" parTransId="{01A06418-B2FB-4E78-B00B-A8F8670C5D34}" sibTransId="{B3F92F56-6943-44EA-A9A2-9413BA7632CF}"/>
    <dgm:cxn modelId="{FFFF2D28-081C-49F1-B2F7-52022FBA3E82}" srcId="{339D2217-D10A-4442-B528-A79DC06EA315}" destId="{CE68581B-BF4B-4444-9CC0-BE16EA6F09E5}" srcOrd="5" destOrd="0" parTransId="{4FE0808B-C7BC-451F-85F2-06B731F29227}" sibTransId="{BC4C5A0C-31A2-407C-8C8F-7D59183762F9}"/>
    <dgm:cxn modelId="{3DAC7A36-44BB-4684-8656-3EE7CA4DFC24}" type="presOf" srcId="{CE68581B-BF4B-4444-9CC0-BE16EA6F09E5}" destId="{F243DBBA-355D-4220-BD91-3647DF64A417}" srcOrd="0" destOrd="0" presId="urn:microsoft.com/office/officeart/2005/8/layout/vList2"/>
    <dgm:cxn modelId="{80CEA460-9630-40AD-AE97-16DD5A20EE5D}" type="presOf" srcId="{B422BB00-16FA-4FF4-8E53-69B049261E3B}" destId="{139F3B2E-7CC3-40C6-9F7A-07478A9773D4}" srcOrd="0" destOrd="0" presId="urn:microsoft.com/office/officeart/2005/8/layout/vList2"/>
    <dgm:cxn modelId="{E813F844-4722-43EC-8516-FAE5E5FEFB23}" srcId="{339D2217-D10A-4442-B528-A79DC06EA315}" destId="{5D4BCF56-D9AA-4378-8753-015C13144D10}" srcOrd="3" destOrd="0" parTransId="{487D5738-777F-40D3-AABC-357DD803326B}" sibTransId="{5BBD1CA8-9786-4EAA-9D13-132BB4354803}"/>
    <dgm:cxn modelId="{B847B366-2688-4495-9C21-E3056D172236}" srcId="{339D2217-D10A-4442-B528-A79DC06EA315}" destId="{6BB2F72C-22C6-453C-BF55-F765CF2EA7C2}" srcOrd="6" destOrd="0" parTransId="{0C13294D-42F7-4326-A673-4300A724A684}" sibTransId="{9ABB2CB0-E106-4FBB-AB0D-35D13743C061}"/>
    <dgm:cxn modelId="{D20D784B-CE51-4D29-95FB-B2ADB291E891}" srcId="{339D2217-D10A-4442-B528-A79DC06EA315}" destId="{DFA1B988-F0A1-4C00-9722-7884610E1863}" srcOrd="2" destOrd="0" parTransId="{E6430DBF-6977-4F8D-9025-713A42C902AC}" sibTransId="{16380396-F845-419E-999D-F75B779FAB90}"/>
    <dgm:cxn modelId="{491F0D4E-E54B-4724-B825-735969DCCCD1}" srcId="{339D2217-D10A-4442-B528-A79DC06EA315}" destId="{74A5DF6B-D840-46A8-9A53-6E5F893D72FD}" srcOrd="4" destOrd="0" parTransId="{CA16738F-D839-4FFA-BBE2-9AE2F07FF1D2}" sibTransId="{E264C510-9D63-4C80-94C7-0A6189E85F31}"/>
    <dgm:cxn modelId="{839DDF75-1074-4663-955C-50C676741B6F}" srcId="{339D2217-D10A-4442-B528-A79DC06EA315}" destId="{B422BB00-16FA-4FF4-8E53-69B049261E3B}" srcOrd="1" destOrd="0" parTransId="{A38A59E7-BBDA-4CC2-8342-6509C8595529}" sibTransId="{F5A5ACD6-CA05-46EA-BA2C-3EB896E8DFB1}"/>
    <dgm:cxn modelId="{8A918886-7707-4BE3-BAFD-2DC05ECA948D}" type="presOf" srcId="{46651A5F-6B57-4234-A36E-969D2F0970FD}" destId="{2BF6703D-A81E-418F-98BA-FBD4F7EBD7EC}" srcOrd="0" destOrd="0" presId="urn:microsoft.com/office/officeart/2005/8/layout/vList2"/>
    <dgm:cxn modelId="{916A94D9-C136-4BA6-9037-61CCBF4364CE}" type="presOf" srcId="{6BB2F72C-22C6-453C-BF55-F765CF2EA7C2}" destId="{03314CE2-A358-41BC-9FB4-9E4A7F9F578C}" srcOrd="0" destOrd="0" presId="urn:microsoft.com/office/officeart/2005/8/layout/vList2"/>
    <dgm:cxn modelId="{030923DB-7F99-4A10-BA33-12C768056EC3}" type="presOf" srcId="{74A5DF6B-D840-46A8-9A53-6E5F893D72FD}" destId="{4A6E1A1C-9CD4-4B7B-880D-2C4F783A3EE2}" srcOrd="0" destOrd="0" presId="urn:microsoft.com/office/officeart/2005/8/layout/vList2"/>
    <dgm:cxn modelId="{1EFF6FE4-2079-4F96-8EC6-80109F121EB2}" type="presOf" srcId="{DFA1B988-F0A1-4C00-9722-7884610E1863}" destId="{A24643DB-57D5-4EC3-87E8-68D4F40B554E}" srcOrd="0" destOrd="0" presId="urn:microsoft.com/office/officeart/2005/8/layout/vList2"/>
    <dgm:cxn modelId="{E0249AE4-FE76-4210-AFC5-97E308ED0A7D}" type="presOf" srcId="{339D2217-D10A-4442-B528-A79DC06EA315}" destId="{4723E935-CB3E-43AD-B561-63D8AFA84CFE}" srcOrd="0" destOrd="0" presId="urn:microsoft.com/office/officeart/2005/8/layout/vList2"/>
    <dgm:cxn modelId="{4AE466EE-E358-49C5-BC51-BA36C9BBAC05}" type="presOf" srcId="{5D4BCF56-D9AA-4378-8753-015C13144D10}" destId="{26DBFD3F-ADBA-46E4-9957-E3B9C26FFA02}" srcOrd="0" destOrd="0" presId="urn:microsoft.com/office/officeart/2005/8/layout/vList2"/>
    <dgm:cxn modelId="{D8EFC9BC-B648-4714-83E1-D3BB7948E1E5}" type="presParOf" srcId="{4723E935-CB3E-43AD-B561-63D8AFA84CFE}" destId="{2BF6703D-A81E-418F-98BA-FBD4F7EBD7EC}" srcOrd="0" destOrd="0" presId="urn:microsoft.com/office/officeart/2005/8/layout/vList2"/>
    <dgm:cxn modelId="{8CE4FFCC-2B39-4235-BCD7-832A037C0BC3}" type="presParOf" srcId="{4723E935-CB3E-43AD-B561-63D8AFA84CFE}" destId="{BA24E4A1-1970-4BC5-BC5E-F52F0CDA9929}" srcOrd="1" destOrd="0" presId="urn:microsoft.com/office/officeart/2005/8/layout/vList2"/>
    <dgm:cxn modelId="{FA332CA5-C69C-4DA7-BED0-5620D5665BEC}" type="presParOf" srcId="{4723E935-CB3E-43AD-B561-63D8AFA84CFE}" destId="{139F3B2E-7CC3-40C6-9F7A-07478A9773D4}" srcOrd="2" destOrd="0" presId="urn:microsoft.com/office/officeart/2005/8/layout/vList2"/>
    <dgm:cxn modelId="{786DD004-E364-4A5E-A2A2-D15E6D430A39}" type="presParOf" srcId="{4723E935-CB3E-43AD-B561-63D8AFA84CFE}" destId="{29E13909-9260-4EAC-8D95-A5304AED1343}" srcOrd="3" destOrd="0" presId="urn:microsoft.com/office/officeart/2005/8/layout/vList2"/>
    <dgm:cxn modelId="{4CD3EABD-AEAB-4948-A869-511E39B66BEA}" type="presParOf" srcId="{4723E935-CB3E-43AD-B561-63D8AFA84CFE}" destId="{A24643DB-57D5-4EC3-87E8-68D4F40B554E}" srcOrd="4" destOrd="0" presId="urn:microsoft.com/office/officeart/2005/8/layout/vList2"/>
    <dgm:cxn modelId="{9F523A2E-D3BC-4793-A482-D15976A381B3}" type="presParOf" srcId="{4723E935-CB3E-43AD-B561-63D8AFA84CFE}" destId="{E6FBB0A3-043C-4BAF-AF5B-4CED889A8713}" srcOrd="5" destOrd="0" presId="urn:microsoft.com/office/officeart/2005/8/layout/vList2"/>
    <dgm:cxn modelId="{8CEE1F57-E25B-41B2-90B2-33DBB98565B2}" type="presParOf" srcId="{4723E935-CB3E-43AD-B561-63D8AFA84CFE}" destId="{26DBFD3F-ADBA-46E4-9957-E3B9C26FFA02}" srcOrd="6" destOrd="0" presId="urn:microsoft.com/office/officeart/2005/8/layout/vList2"/>
    <dgm:cxn modelId="{FF02CD12-B52D-4230-83E3-38786773BDE1}" type="presParOf" srcId="{4723E935-CB3E-43AD-B561-63D8AFA84CFE}" destId="{69316739-49BE-46FB-B8BA-69D32E7B095C}" srcOrd="7" destOrd="0" presId="urn:microsoft.com/office/officeart/2005/8/layout/vList2"/>
    <dgm:cxn modelId="{9B5D7691-0D26-406E-9ADB-9139E431529E}" type="presParOf" srcId="{4723E935-CB3E-43AD-B561-63D8AFA84CFE}" destId="{4A6E1A1C-9CD4-4B7B-880D-2C4F783A3EE2}" srcOrd="8" destOrd="0" presId="urn:microsoft.com/office/officeart/2005/8/layout/vList2"/>
    <dgm:cxn modelId="{59C45DA9-E145-4060-AF8F-4AEB584A8DD8}" type="presParOf" srcId="{4723E935-CB3E-43AD-B561-63D8AFA84CFE}" destId="{7DC0EEDA-927D-432F-AF64-11ACDA41E62E}" srcOrd="9" destOrd="0" presId="urn:microsoft.com/office/officeart/2005/8/layout/vList2"/>
    <dgm:cxn modelId="{B1376CEA-BC50-4F8E-8EB5-C7D1EF30128F}" type="presParOf" srcId="{4723E935-CB3E-43AD-B561-63D8AFA84CFE}" destId="{F243DBBA-355D-4220-BD91-3647DF64A417}" srcOrd="10" destOrd="0" presId="urn:microsoft.com/office/officeart/2005/8/layout/vList2"/>
    <dgm:cxn modelId="{CAC7C990-61A8-4703-B231-4CEF67C2450B}" type="presParOf" srcId="{4723E935-CB3E-43AD-B561-63D8AFA84CFE}" destId="{9D0BCF43-3569-44FA-9ACF-F0BF1B93858E}" srcOrd="11" destOrd="0" presId="urn:microsoft.com/office/officeart/2005/8/layout/vList2"/>
    <dgm:cxn modelId="{E707FEED-894E-4144-AA8E-577BC7D477B7}" type="presParOf" srcId="{4723E935-CB3E-43AD-B561-63D8AFA84CFE}" destId="{03314CE2-A358-41BC-9FB4-9E4A7F9F578C}"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B94B2-3FBF-4FAF-B4D8-28C195B2847C}">
      <dsp:nvSpPr>
        <dsp:cNvPr id="0" name=""/>
        <dsp:cNvSpPr/>
      </dsp:nvSpPr>
      <dsp:spPr>
        <a:xfrm>
          <a:off x="0" y="1671"/>
          <a:ext cx="962538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DA5ECF-31CF-4B21-937F-DC5B9AC846BE}">
      <dsp:nvSpPr>
        <dsp:cNvPr id="0" name=""/>
        <dsp:cNvSpPr/>
      </dsp:nvSpPr>
      <dsp:spPr>
        <a:xfrm>
          <a:off x="0" y="1671"/>
          <a:ext cx="9625383" cy="113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MY" sz="3100" kern="1200"/>
            <a:t>Model to use as a guide when developing code.</a:t>
          </a:r>
          <a:endParaRPr lang="en-US" sz="3100" kern="1200"/>
        </a:p>
      </dsp:txBody>
      <dsp:txXfrm>
        <a:off x="0" y="1671"/>
        <a:ext cx="9625383" cy="1139780"/>
      </dsp:txXfrm>
    </dsp:sp>
    <dsp:sp modelId="{5C0F238B-5705-46B1-A914-29F3FEEA21F6}">
      <dsp:nvSpPr>
        <dsp:cNvPr id="0" name=""/>
        <dsp:cNvSpPr/>
      </dsp:nvSpPr>
      <dsp:spPr>
        <a:xfrm>
          <a:off x="0" y="1141451"/>
          <a:ext cx="962538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C504E3-7DA9-40CE-910A-9B42FFDDEFB8}">
      <dsp:nvSpPr>
        <dsp:cNvPr id="0" name=""/>
        <dsp:cNvSpPr/>
      </dsp:nvSpPr>
      <dsp:spPr>
        <a:xfrm>
          <a:off x="0" y="1141451"/>
          <a:ext cx="9625383" cy="113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MY" sz="3100" kern="1200"/>
            <a:t>Help you think about how to solve a software problem.</a:t>
          </a:r>
          <a:endParaRPr lang="en-US" sz="3100" kern="1200"/>
        </a:p>
      </dsp:txBody>
      <dsp:txXfrm>
        <a:off x="0" y="1141451"/>
        <a:ext cx="9625383" cy="1139780"/>
      </dsp:txXfrm>
    </dsp:sp>
    <dsp:sp modelId="{0E826D1A-2E12-4AA8-9753-B1FBE45198AE}">
      <dsp:nvSpPr>
        <dsp:cNvPr id="0" name=""/>
        <dsp:cNvSpPr/>
      </dsp:nvSpPr>
      <dsp:spPr>
        <a:xfrm>
          <a:off x="0" y="2281231"/>
          <a:ext cx="962538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15447A-C64C-41B4-B6A8-BF0976258DEC}">
      <dsp:nvSpPr>
        <dsp:cNvPr id="0" name=""/>
        <dsp:cNvSpPr/>
      </dsp:nvSpPr>
      <dsp:spPr>
        <a:xfrm>
          <a:off x="0" y="2281231"/>
          <a:ext cx="9625383" cy="113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MY" sz="3100" kern="1200"/>
            <a:t>More formally – A proven solutions to a common problem in a specified context.</a:t>
          </a:r>
          <a:endParaRPr lang="en-US" sz="3100" kern="1200"/>
        </a:p>
      </dsp:txBody>
      <dsp:txXfrm>
        <a:off x="0" y="2281231"/>
        <a:ext cx="9625383" cy="1139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C30EE-D024-4E2A-BBB4-FE717DC191AC}">
      <dsp:nvSpPr>
        <dsp:cNvPr id="0" name=""/>
        <dsp:cNvSpPr/>
      </dsp:nvSpPr>
      <dsp:spPr>
        <a:xfrm>
          <a:off x="0" y="1507"/>
          <a:ext cx="9625383" cy="0"/>
        </a:xfrm>
        <a:prstGeom prst="lin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w="9525" cap="rnd" cmpd="sng" algn="ctr">
          <a:solidFill>
            <a:schemeClr val="dk1">
              <a:shade val="8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89B3426-4A39-47C4-AAA6-3244280FA10A}">
      <dsp:nvSpPr>
        <dsp:cNvPr id="0" name=""/>
        <dsp:cNvSpPr/>
      </dsp:nvSpPr>
      <dsp:spPr>
        <a:xfrm>
          <a:off x="0" y="1507"/>
          <a:ext cx="9625383" cy="102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MY" sz="1800" b="1" i="0" kern="1200" dirty="0"/>
            <a:t>Creational Patterns</a:t>
          </a:r>
          <a:r>
            <a:rPr lang="en-MY" sz="1800" b="0" i="0" kern="1200" dirty="0"/>
            <a:t> : </a:t>
          </a:r>
        </a:p>
        <a:p>
          <a:pPr marL="0" lvl="0" indent="0" algn="l" defTabSz="800100">
            <a:lnSpc>
              <a:spcPct val="90000"/>
            </a:lnSpc>
            <a:spcBef>
              <a:spcPct val="0"/>
            </a:spcBef>
            <a:spcAft>
              <a:spcPct val="35000"/>
            </a:spcAft>
            <a:buNone/>
          </a:pPr>
          <a:r>
            <a:rPr lang="en-MY" sz="1800" b="0" i="0" kern="1200" dirty="0"/>
            <a:t>These patterns deals mainly with creation of objects and classes.</a:t>
          </a:r>
          <a:endParaRPr lang="en-US" sz="1800" kern="1200" dirty="0"/>
        </a:p>
      </dsp:txBody>
      <dsp:txXfrm>
        <a:off x="0" y="1507"/>
        <a:ext cx="9625383" cy="1027815"/>
      </dsp:txXfrm>
    </dsp:sp>
    <dsp:sp modelId="{5AF14D7F-530E-4156-AB1F-B1F326334B35}">
      <dsp:nvSpPr>
        <dsp:cNvPr id="0" name=""/>
        <dsp:cNvSpPr/>
      </dsp:nvSpPr>
      <dsp:spPr>
        <a:xfrm>
          <a:off x="0" y="1029322"/>
          <a:ext cx="9625383" cy="0"/>
        </a:xfrm>
        <a:prstGeom prst="lin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w="9525" cap="rnd" cmpd="sng" algn="ctr">
          <a:solidFill>
            <a:schemeClr val="dk1">
              <a:shade val="8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CBAB9DA-BC3F-4AAF-8351-E3976CFAD2B0}">
      <dsp:nvSpPr>
        <dsp:cNvPr id="0" name=""/>
        <dsp:cNvSpPr/>
      </dsp:nvSpPr>
      <dsp:spPr>
        <a:xfrm>
          <a:off x="0" y="1029322"/>
          <a:ext cx="9625383" cy="102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MY" sz="1800" b="1" i="0" kern="1200" dirty="0"/>
            <a:t>Structural Patterns</a:t>
          </a:r>
          <a:r>
            <a:rPr lang="en-MY" sz="1800" b="0" i="0" kern="1200" dirty="0"/>
            <a:t> : </a:t>
          </a:r>
        </a:p>
        <a:p>
          <a:pPr marL="0" lvl="0" indent="0" algn="l" defTabSz="800100">
            <a:lnSpc>
              <a:spcPct val="90000"/>
            </a:lnSpc>
            <a:spcBef>
              <a:spcPct val="0"/>
            </a:spcBef>
            <a:spcAft>
              <a:spcPct val="35000"/>
            </a:spcAft>
            <a:buNone/>
          </a:pPr>
          <a:r>
            <a:rPr lang="en-MY" sz="1800" b="0" i="0" kern="1200" dirty="0"/>
            <a:t>These patterns deals with Class and Object Composition.</a:t>
          </a:r>
          <a:endParaRPr lang="en-US" sz="1800" kern="1200" dirty="0"/>
        </a:p>
      </dsp:txBody>
      <dsp:txXfrm>
        <a:off x="0" y="1029322"/>
        <a:ext cx="9625383" cy="1027815"/>
      </dsp:txXfrm>
    </dsp:sp>
    <dsp:sp modelId="{FF02E036-A18F-4665-B9DC-15ABA4215E8C}">
      <dsp:nvSpPr>
        <dsp:cNvPr id="0" name=""/>
        <dsp:cNvSpPr/>
      </dsp:nvSpPr>
      <dsp:spPr>
        <a:xfrm>
          <a:off x="0" y="2057138"/>
          <a:ext cx="9625383" cy="0"/>
        </a:xfrm>
        <a:prstGeom prst="lin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w="9525" cap="rnd" cmpd="sng" algn="ctr">
          <a:solidFill>
            <a:schemeClr val="dk1">
              <a:shade val="8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76ADB8A-CC3D-4779-90FD-5A3F9BCBC1FE}">
      <dsp:nvSpPr>
        <dsp:cNvPr id="0" name=""/>
        <dsp:cNvSpPr/>
      </dsp:nvSpPr>
      <dsp:spPr>
        <a:xfrm>
          <a:off x="0" y="2057138"/>
          <a:ext cx="9625383" cy="102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MY" sz="1800" b="1" i="0" kern="1200" dirty="0"/>
            <a:t>Behavioural Patterns</a:t>
          </a:r>
          <a:r>
            <a:rPr lang="en-MY" sz="1800" b="0" i="0" kern="1200" dirty="0"/>
            <a:t> : </a:t>
          </a:r>
        </a:p>
        <a:p>
          <a:pPr marL="0" lvl="0" indent="0" algn="l" defTabSz="800100">
            <a:lnSpc>
              <a:spcPct val="90000"/>
            </a:lnSpc>
            <a:spcBef>
              <a:spcPct val="0"/>
            </a:spcBef>
            <a:spcAft>
              <a:spcPct val="35000"/>
            </a:spcAft>
            <a:buNone/>
          </a:pPr>
          <a:r>
            <a:rPr lang="en-MY" sz="1800" b="0" i="0" kern="1200" dirty="0"/>
            <a:t>These mainly deals with Class - Object communication. That means they are concerned with the communication between class and objects.</a:t>
          </a:r>
          <a:endParaRPr lang="en-US" sz="1800" kern="1200" dirty="0"/>
        </a:p>
      </dsp:txBody>
      <dsp:txXfrm>
        <a:off x="0" y="2057138"/>
        <a:ext cx="9625383" cy="1027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C8E37-020D-4098-87BE-D491DD4C6B77}">
      <dsp:nvSpPr>
        <dsp:cNvPr id="0" name=""/>
        <dsp:cNvSpPr/>
      </dsp:nvSpPr>
      <dsp:spPr>
        <a:xfrm>
          <a:off x="0" y="60165"/>
          <a:ext cx="6391275" cy="935415"/>
        </a:xfrm>
        <a:prstGeom prst="round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MY" sz="3900" kern="1200"/>
            <a:t>Simple Factory</a:t>
          </a:r>
          <a:endParaRPr lang="en-US" sz="3900" kern="1200"/>
        </a:p>
      </dsp:txBody>
      <dsp:txXfrm>
        <a:off x="45663" y="105828"/>
        <a:ext cx="6299949" cy="844089"/>
      </dsp:txXfrm>
    </dsp:sp>
    <dsp:sp modelId="{789A3D64-94CA-40BA-92AD-D88CBCC00AF4}">
      <dsp:nvSpPr>
        <dsp:cNvPr id="0" name=""/>
        <dsp:cNvSpPr/>
      </dsp:nvSpPr>
      <dsp:spPr>
        <a:xfrm>
          <a:off x="0" y="1107901"/>
          <a:ext cx="6391275" cy="935415"/>
        </a:xfrm>
        <a:prstGeom prst="round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MY" sz="3900" kern="1200"/>
            <a:t>Factory Method </a:t>
          </a:r>
          <a:endParaRPr lang="en-US" sz="3900" kern="1200"/>
        </a:p>
      </dsp:txBody>
      <dsp:txXfrm>
        <a:off x="45663" y="1153564"/>
        <a:ext cx="6299949" cy="844089"/>
      </dsp:txXfrm>
    </dsp:sp>
    <dsp:sp modelId="{EED8C2EB-674D-48E8-B208-B1A36C3A1BC7}">
      <dsp:nvSpPr>
        <dsp:cNvPr id="0" name=""/>
        <dsp:cNvSpPr/>
      </dsp:nvSpPr>
      <dsp:spPr>
        <a:xfrm>
          <a:off x="0" y="2155636"/>
          <a:ext cx="6391275" cy="935415"/>
        </a:xfrm>
        <a:prstGeom prst="round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MY" sz="3900" kern="1200"/>
            <a:t>Abstract Factory</a:t>
          </a:r>
          <a:endParaRPr lang="en-US" sz="3900" kern="1200"/>
        </a:p>
      </dsp:txBody>
      <dsp:txXfrm>
        <a:off x="45663" y="2201299"/>
        <a:ext cx="6299949" cy="844089"/>
      </dsp:txXfrm>
    </dsp:sp>
    <dsp:sp modelId="{22038CFF-F6CB-4BF0-8226-598ADE51C7F2}">
      <dsp:nvSpPr>
        <dsp:cNvPr id="0" name=""/>
        <dsp:cNvSpPr/>
      </dsp:nvSpPr>
      <dsp:spPr>
        <a:xfrm>
          <a:off x="0" y="3203371"/>
          <a:ext cx="6391275" cy="935415"/>
        </a:xfrm>
        <a:prstGeom prst="round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MY" sz="3900" kern="1200"/>
            <a:t>Builder</a:t>
          </a:r>
          <a:endParaRPr lang="en-US" sz="3900" kern="1200"/>
        </a:p>
      </dsp:txBody>
      <dsp:txXfrm>
        <a:off x="45663" y="3249034"/>
        <a:ext cx="6299949" cy="844089"/>
      </dsp:txXfrm>
    </dsp:sp>
    <dsp:sp modelId="{308A9673-B674-4597-9570-9B7604BE3D35}">
      <dsp:nvSpPr>
        <dsp:cNvPr id="0" name=""/>
        <dsp:cNvSpPr/>
      </dsp:nvSpPr>
      <dsp:spPr>
        <a:xfrm>
          <a:off x="0" y="4251106"/>
          <a:ext cx="6391275" cy="935415"/>
        </a:xfrm>
        <a:prstGeom prst="round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MY" sz="3900" kern="1200"/>
            <a:t>Singleton </a:t>
          </a:r>
          <a:endParaRPr lang="en-US" sz="3900" kern="1200"/>
        </a:p>
      </dsp:txBody>
      <dsp:txXfrm>
        <a:off x="45663" y="4296769"/>
        <a:ext cx="6299949" cy="8440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6703D-A81E-418F-98BA-FBD4F7EBD7EC}">
      <dsp:nvSpPr>
        <dsp:cNvPr id="0" name=""/>
        <dsp:cNvSpPr/>
      </dsp:nvSpPr>
      <dsp:spPr>
        <a:xfrm>
          <a:off x="0" y="30893"/>
          <a:ext cx="6391275" cy="671580"/>
        </a:xfrm>
        <a:prstGeom prst="round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MY" sz="2800" b="0" i="0" kern="1200" dirty="0"/>
            <a:t>Decorator</a:t>
          </a:r>
          <a:endParaRPr lang="en-US" sz="2800" kern="1200" dirty="0"/>
        </a:p>
      </dsp:txBody>
      <dsp:txXfrm>
        <a:off x="32784" y="63677"/>
        <a:ext cx="6325707" cy="606012"/>
      </dsp:txXfrm>
    </dsp:sp>
    <dsp:sp modelId="{139F3B2E-7CC3-40C6-9F7A-07478A9773D4}">
      <dsp:nvSpPr>
        <dsp:cNvPr id="0" name=""/>
        <dsp:cNvSpPr/>
      </dsp:nvSpPr>
      <dsp:spPr>
        <a:xfrm>
          <a:off x="0" y="783113"/>
          <a:ext cx="6391275" cy="671580"/>
        </a:xfrm>
        <a:prstGeom prst="round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MY" sz="2800" b="0" i="0" kern="1200"/>
            <a:t>Proxy</a:t>
          </a:r>
          <a:endParaRPr lang="en-US" sz="2800" kern="1200"/>
        </a:p>
      </dsp:txBody>
      <dsp:txXfrm>
        <a:off x="32784" y="815897"/>
        <a:ext cx="6325707" cy="606012"/>
      </dsp:txXfrm>
    </dsp:sp>
    <dsp:sp modelId="{A24643DB-57D5-4EC3-87E8-68D4F40B554E}">
      <dsp:nvSpPr>
        <dsp:cNvPr id="0" name=""/>
        <dsp:cNvSpPr/>
      </dsp:nvSpPr>
      <dsp:spPr>
        <a:xfrm>
          <a:off x="0" y="1535333"/>
          <a:ext cx="6391275" cy="671580"/>
        </a:xfrm>
        <a:prstGeom prst="round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MY" sz="2800" b="0" i="0" kern="1200"/>
            <a:t>Bridge</a:t>
          </a:r>
          <a:endParaRPr lang="en-US" sz="2800" kern="1200"/>
        </a:p>
      </dsp:txBody>
      <dsp:txXfrm>
        <a:off x="32784" y="1568117"/>
        <a:ext cx="6325707" cy="606012"/>
      </dsp:txXfrm>
    </dsp:sp>
    <dsp:sp modelId="{26DBFD3F-ADBA-46E4-9957-E3B9C26FFA02}">
      <dsp:nvSpPr>
        <dsp:cNvPr id="0" name=""/>
        <dsp:cNvSpPr/>
      </dsp:nvSpPr>
      <dsp:spPr>
        <a:xfrm>
          <a:off x="0" y="2287553"/>
          <a:ext cx="6391275" cy="671580"/>
        </a:xfrm>
        <a:prstGeom prst="round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MY" sz="2800" b="0" i="0" kern="1200"/>
            <a:t>Composite</a:t>
          </a:r>
          <a:endParaRPr lang="en-US" sz="2800" kern="1200"/>
        </a:p>
      </dsp:txBody>
      <dsp:txXfrm>
        <a:off x="32784" y="2320337"/>
        <a:ext cx="6325707" cy="606012"/>
      </dsp:txXfrm>
    </dsp:sp>
    <dsp:sp modelId="{4A6E1A1C-9CD4-4B7B-880D-2C4F783A3EE2}">
      <dsp:nvSpPr>
        <dsp:cNvPr id="0" name=""/>
        <dsp:cNvSpPr/>
      </dsp:nvSpPr>
      <dsp:spPr>
        <a:xfrm>
          <a:off x="0" y="3039773"/>
          <a:ext cx="6391275" cy="671580"/>
        </a:xfrm>
        <a:prstGeom prst="round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MY" sz="2800" b="0" i="0" kern="1200"/>
            <a:t>Flyweight</a:t>
          </a:r>
          <a:endParaRPr lang="en-US" sz="2800" kern="1200"/>
        </a:p>
      </dsp:txBody>
      <dsp:txXfrm>
        <a:off x="32784" y="3072557"/>
        <a:ext cx="6325707" cy="606012"/>
      </dsp:txXfrm>
    </dsp:sp>
    <dsp:sp modelId="{F243DBBA-355D-4220-BD91-3647DF64A417}">
      <dsp:nvSpPr>
        <dsp:cNvPr id="0" name=""/>
        <dsp:cNvSpPr/>
      </dsp:nvSpPr>
      <dsp:spPr>
        <a:xfrm>
          <a:off x="0" y="3791993"/>
          <a:ext cx="6391275" cy="671580"/>
        </a:xfrm>
        <a:prstGeom prst="round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MY" sz="2800" b="0" i="0" kern="1200"/>
            <a:t>Adapter</a:t>
          </a:r>
          <a:endParaRPr lang="en-US" sz="2800" kern="1200"/>
        </a:p>
      </dsp:txBody>
      <dsp:txXfrm>
        <a:off x="32784" y="3824777"/>
        <a:ext cx="6325707" cy="606012"/>
      </dsp:txXfrm>
    </dsp:sp>
    <dsp:sp modelId="{03314CE2-A358-41BC-9FB4-9E4A7F9F578C}">
      <dsp:nvSpPr>
        <dsp:cNvPr id="0" name=""/>
        <dsp:cNvSpPr/>
      </dsp:nvSpPr>
      <dsp:spPr>
        <a:xfrm>
          <a:off x="0" y="4544213"/>
          <a:ext cx="6391275" cy="671580"/>
        </a:xfrm>
        <a:prstGeom prst="round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MY" sz="2800" b="0" i="0" kern="1200"/>
            <a:t>Facade</a:t>
          </a:r>
          <a:endParaRPr lang="en-US" sz="2800" kern="1200"/>
        </a:p>
      </dsp:txBody>
      <dsp:txXfrm>
        <a:off x="32784" y="4576997"/>
        <a:ext cx="6325707" cy="6060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6F382-056F-48E0-8963-B3DF720688D9}" type="datetimeFigureOut">
              <a:rPr lang="en-MY" smtClean="0"/>
              <a:t>16/3/2018</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88607-8E5F-43D9-B274-105F4D3611F0}" type="slidenum">
              <a:rPr lang="en-MY" smtClean="0"/>
              <a:t>‹#›</a:t>
            </a:fld>
            <a:endParaRPr lang="en-MY"/>
          </a:p>
        </p:txBody>
      </p:sp>
    </p:spTree>
    <p:extLst>
      <p:ext uri="{BB962C8B-B14F-4D97-AF65-F5344CB8AC3E}">
        <p14:creationId xmlns:p14="http://schemas.microsoft.com/office/powerpoint/2010/main" val="1141543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8788607-8E5F-43D9-B274-105F4D3611F0}" type="slidenum">
              <a:rPr lang="en-MY" smtClean="0"/>
              <a:t>3</a:t>
            </a:fld>
            <a:endParaRPr lang="en-MY"/>
          </a:p>
        </p:txBody>
      </p:sp>
    </p:spTree>
    <p:extLst>
      <p:ext uri="{BB962C8B-B14F-4D97-AF65-F5344CB8AC3E}">
        <p14:creationId xmlns:p14="http://schemas.microsoft.com/office/powerpoint/2010/main" val="390526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8788607-8E5F-43D9-B274-105F4D3611F0}" type="slidenum">
              <a:rPr lang="en-MY" smtClean="0"/>
              <a:t>18</a:t>
            </a:fld>
            <a:endParaRPr lang="en-MY"/>
          </a:p>
        </p:txBody>
      </p:sp>
    </p:spTree>
    <p:extLst>
      <p:ext uri="{BB962C8B-B14F-4D97-AF65-F5344CB8AC3E}">
        <p14:creationId xmlns:p14="http://schemas.microsoft.com/office/powerpoint/2010/main" val="3334009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The Bridge pattern is going to allow you to possibly have </a:t>
            </a:r>
            <a:r>
              <a:rPr lang="en-MY" sz="1200" b="1" i="0" kern="1200" dirty="0">
                <a:solidFill>
                  <a:schemeClr val="tx1"/>
                </a:solidFill>
                <a:effectLst/>
                <a:latin typeface="+mn-lt"/>
                <a:ea typeface="+mn-ea"/>
                <a:cs typeface="+mn-cs"/>
              </a:rPr>
              <a:t>alternative implementations of an algorithm or system</a:t>
            </a:r>
            <a:r>
              <a:rPr lang="en-MY" sz="1200" b="0" i="0" kern="1200" dirty="0">
                <a:solidFill>
                  <a:schemeClr val="tx1"/>
                </a:solidFill>
                <a:effectLst/>
                <a:latin typeface="+mn-lt"/>
                <a:ea typeface="+mn-ea"/>
                <a:cs typeface="+mn-cs"/>
              </a:rPr>
              <a:t>.</a:t>
            </a:r>
          </a:p>
          <a:p>
            <a:endParaRPr lang="en-MY" sz="1200" b="0" i="0"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Adapter pattern is more about getting your existing code to work with </a:t>
            </a:r>
            <a:r>
              <a:rPr lang="en-MY" sz="1200" b="1" i="0" kern="1200" dirty="0">
                <a:solidFill>
                  <a:schemeClr val="tx1"/>
                </a:solidFill>
                <a:effectLst/>
                <a:latin typeface="+mn-lt"/>
                <a:ea typeface="+mn-ea"/>
                <a:cs typeface="+mn-cs"/>
              </a:rPr>
              <a:t>a newer system or interface</a:t>
            </a:r>
            <a:r>
              <a:rPr lang="en-MY" sz="1200" b="0" i="0" kern="1200" dirty="0">
                <a:solidFill>
                  <a:schemeClr val="tx1"/>
                </a:solidFill>
                <a:effectLst/>
                <a:latin typeface="+mn-lt"/>
                <a:ea typeface="+mn-ea"/>
                <a:cs typeface="+mn-cs"/>
              </a:rPr>
              <a:t>.</a:t>
            </a:r>
            <a:endParaRPr lang="en-MY" dirty="0"/>
          </a:p>
        </p:txBody>
      </p:sp>
      <p:sp>
        <p:nvSpPr>
          <p:cNvPr id="4" name="Slide Number Placeholder 3"/>
          <p:cNvSpPr>
            <a:spLocks noGrp="1"/>
          </p:cNvSpPr>
          <p:nvPr>
            <p:ph type="sldNum" sz="quarter" idx="10"/>
          </p:nvPr>
        </p:nvSpPr>
        <p:spPr/>
        <p:txBody>
          <a:bodyPr/>
          <a:lstStyle/>
          <a:p>
            <a:fld id="{98788607-8E5F-43D9-B274-105F4D3611F0}" type="slidenum">
              <a:rPr lang="en-MY" smtClean="0"/>
              <a:t>19</a:t>
            </a:fld>
            <a:endParaRPr lang="en-MY"/>
          </a:p>
        </p:txBody>
      </p:sp>
    </p:spTree>
    <p:extLst>
      <p:ext uri="{BB962C8B-B14F-4D97-AF65-F5344CB8AC3E}">
        <p14:creationId xmlns:p14="http://schemas.microsoft.com/office/powerpoint/2010/main" val="1771677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8788607-8E5F-43D9-B274-105F4D3611F0}" type="slidenum">
              <a:rPr lang="en-MY" smtClean="0"/>
              <a:t>20</a:t>
            </a:fld>
            <a:endParaRPr lang="en-MY"/>
          </a:p>
        </p:txBody>
      </p:sp>
    </p:spTree>
    <p:extLst>
      <p:ext uri="{BB962C8B-B14F-4D97-AF65-F5344CB8AC3E}">
        <p14:creationId xmlns:p14="http://schemas.microsoft.com/office/powerpoint/2010/main" val="32864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8788607-8E5F-43D9-B274-105F4D3611F0}" type="slidenum">
              <a:rPr lang="en-MY" smtClean="0"/>
              <a:t>4</a:t>
            </a:fld>
            <a:endParaRPr lang="en-MY"/>
          </a:p>
        </p:txBody>
      </p:sp>
    </p:spTree>
    <p:extLst>
      <p:ext uri="{BB962C8B-B14F-4D97-AF65-F5344CB8AC3E}">
        <p14:creationId xmlns:p14="http://schemas.microsoft.com/office/powerpoint/2010/main" val="3684863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8788607-8E5F-43D9-B274-105F4D3611F0}" type="slidenum">
              <a:rPr lang="en-MY" smtClean="0"/>
              <a:t>5</a:t>
            </a:fld>
            <a:endParaRPr lang="en-MY"/>
          </a:p>
        </p:txBody>
      </p:sp>
    </p:spTree>
    <p:extLst>
      <p:ext uri="{BB962C8B-B14F-4D97-AF65-F5344CB8AC3E}">
        <p14:creationId xmlns:p14="http://schemas.microsoft.com/office/powerpoint/2010/main" val="1412914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8788607-8E5F-43D9-B274-105F4D3611F0}" type="slidenum">
              <a:rPr lang="en-MY" smtClean="0"/>
              <a:t>7</a:t>
            </a:fld>
            <a:endParaRPr lang="en-MY"/>
          </a:p>
        </p:txBody>
      </p:sp>
    </p:spTree>
    <p:extLst>
      <p:ext uri="{BB962C8B-B14F-4D97-AF65-F5344CB8AC3E}">
        <p14:creationId xmlns:p14="http://schemas.microsoft.com/office/powerpoint/2010/main" val="149263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Base –&gt; Framework -&gt; Wall -&gt; Root</a:t>
            </a:r>
          </a:p>
          <a:p>
            <a:endParaRPr lang="en-MY" dirty="0"/>
          </a:p>
          <a:p>
            <a:endParaRPr lang="en-MY" dirty="0"/>
          </a:p>
        </p:txBody>
      </p:sp>
      <p:sp>
        <p:nvSpPr>
          <p:cNvPr id="4" name="Slide Number Placeholder 3"/>
          <p:cNvSpPr>
            <a:spLocks noGrp="1"/>
          </p:cNvSpPr>
          <p:nvPr>
            <p:ph type="sldNum" sz="quarter" idx="10"/>
          </p:nvPr>
        </p:nvSpPr>
        <p:spPr/>
        <p:txBody>
          <a:bodyPr/>
          <a:lstStyle/>
          <a:p>
            <a:fld id="{98788607-8E5F-43D9-B274-105F4D3611F0}" type="slidenum">
              <a:rPr lang="en-MY" smtClean="0"/>
              <a:t>10</a:t>
            </a:fld>
            <a:endParaRPr lang="en-MY"/>
          </a:p>
        </p:txBody>
      </p:sp>
    </p:spTree>
    <p:extLst>
      <p:ext uri="{BB962C8B-B14F-4D97-AF65-F5344CB8AC3E}">
        <p14:creationId xmlns:p14="http://schemas.microsoft.com/office/powerpoint/2010/main" val="1937937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8788607-8E5F-43D9-B274-105F4D3611F0}" type="slidenum">
              <a:rPr lang="en-MY" smtClean="0"/>
              <a:t>11</a:t>
            </a:fld>
            <a:endParaRPr lang="en-MY"/>
          </a:p>
        </p:txBody>
      </p:sp>
    </p:spTree>
    <p:extLst>
      <p:ext uri="{BB962C8B-B14F-4D97-AF65-F5344CB8AC3E}">
        <p14:creationId xmlns:p14="http://schemas.microsoft.com/office/powerpoint/2010/main" val="1723238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8788607-8E5F-43D9-B274-105F4D3611F0}" type="slidenum">
              <a:rPr lang="en-MY" smtClean="0"/>
              <a:t>15</a:t>
            </a:fld>
            <a:endParaRPr lang="en-MY"/>
          </a:p>
        </p:txBody>
      </p:sp>
    </p:spTree>
    <p:extLst>
      <p:ext uri="{BB962C8B-B14F-4D97-AF65-F5344CB8AC3E}">
        <p14:creationId xmlns:p14="http://schemas.microsoft.com/office/powerpoint/2010/main" val="3791753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Builder and Bridge patterns solve a different purpose. Builder pattern is used when the construction of an Object is more complex than just saying new ....(). Imagine that a house needs to be constructed based on various designs, choices and amenities selected by the customer. In this case, typically you will use Builder pattern to "CONSTRUCT" the house PER CUSTOMER based on various choices selected by her. Hence, the creation of the House object or end product is complex based on external factors. </a:t>
            </a:r>
            <a:br>
              <a:rPr lang="en-MY" dirty="0"/>
            </a:br>
            <a:br>
              <a:rPr lang="en-MY" dirty="0"/>
            </a:br>
            <a:r>
              <a:rPr lang="en-MY" sz="1200" b="0" i="0" kern="1200" dirty="0">
                <a:solidFill>
                  <a:schemeClr val="tx1"/>
                </a:solidFill>
                <a:effectLst/>
                <a:latin typeface="+mn-lt"/>
                <a:ea typeface="+mn-ea"/>
                <a:cs typeface="+mn-cs"/>
              </a:rPr>
              <a:t>On the other hand, Bridge pattern is used vary the abstraction and implementation seamlessly. Suppose there is a car demo for, say, Sports car and economy car. You would like to seamlessly switch between the two so that Client code is not affected. </a:t>
            </a:r>
            <a:endParaRPr lang="en-MY" dirty="0"/>
          </a:p>
        </p:txBody>
      </p:sp>
      <p:sp>
        <p:nvSpPr>
          <p:cNvPr id="4" name="Slide Number Placeholder 3"/>
          <p:cNvSpPr>
            <a:spLocks noGrp="1"/>
          </p:cNvSpPr>
          <p:nvPr>
            <p:ph type="sldNum" sz="quarter" idx="10"/>
          </p:nvPr>
        </p:nvSpPr>
        <p:spPr/>
        <p:txBody>
          <a:bodyPr/>
          <a:lstStyle/>
          <a:p>
            <a:fld id="{98788607-8E5F-43D9-B274-105F4D3611F0}" type="slidenum">
              <a:rPr lang="en-MY" smtClean="0"/>
              <a:t>16</a:t>
            </a:fld>
            <a:endParaRPr lang="en-MY"/>
          </a:p>
        </p:txBody>
      </p:sp>
    </p:spTree>
    <p:extLst>
      <p:ext uri="{BB962C8B-B14F-4D97-AF65-F5344CB8AC3E}">
        <p14:creationId xmlns:p14="http://schemas.microsoft.com/office/powerpoint/2010/main" val="1842618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Song</a:t>
            </a:r>
          </a:p>
          <a:p>
            <a:pPr marL="171450" indent="-171450">
              <a:buFontTx/>
              <a:buChar char="-"/>
            </a:pPr>
            <a:r>
              <a:rPr lang="en-MY" dirty="0"/>
              <a:t>Listen</a:t>
            </a:r>
          </a:p>
          <a:p>
            <a:pPr marL="171450" indent="-171450">
              <a:buFontTx/>
              <a:buChar char="-"/>
            </a:pPr>
            <a:r>
              <a:rPr lang="en-MY" dirty="0"/>
              <a:t>Delete</a:t>
            </a:r>
          </a:p>
          <a:p>
            <a:pPr marL="171450" indent="-171450">
              <a:buFontTx/>
              <a:buChar char="-"/>
            </a:pPr>
            <a:r>
              <a:rPr lang="en-MY" dirty="0"/>
              <a:t>Rename</a:t>
            </a:r>
          </a:p>
          <a:p>
            <a:pPr marL="171450" indent="-171450">
              <a:buFontTx/>
              <a:buChar char="-"/>
            </a:pPr>
            <a:endParaRPr lang="en-MY" dirty="0"/>
          </a:p>
          <a:p>
            <a:pPr marL="0" indent="0">
              <a:buFontTx/>
              <a:buNone/>
            </a:pPr>
            <a:r>
              <a:rPr lang="en-MY" dirty="0"/>
              <a:t>Album (Many song)</a:t>
            </a:r>
          </a:p>
          <a:p>
            <a:pPr marL="171450" indent="-171450">
              <a:buFontTx/>
              <a:buChar char="-"/>
            </a:pPr>
            <a:r>
              <a:rPr lang="en-MY" dirty="0"/>
              <a:t>Listen</a:t>
            </a:r>
          </a:p>
          <a:p>
            <a:pPr marL="171450" indent="-171450">
              <a:buFontTx/>
              <a:buChar char="-"/>
            </a:pPr>
            <a:r>
              <a:rPr lang="en-MY" dirty="0"/>
              <a:t>Delete</a:t>
            </a:r>
          </a:p>
          <a:p>
            <a:pPr marL="171450" indent="-171450">
              <a:buFontTx/>
              <a:buChar char="-"/>
            </a:pPr>
            <a:r>
              <a:rPr lang="en-MY" dirty="0"/>
              <a:t>Rename</a:t>
            </a:r>
          </a:p>
          <a:p>
            <a:pPr marL="171450" indent="-171450">
              <a:buFontTx/>
              <a:buChar char="-"/>
            </a:pPr>
            <a:endParaRPr lang="en-MY" dirty="0"/>
          </a:p>
        </p:txBody>
      </p:sp>
      <p:sp>
        <p:nvSpPr>
          <p:cNvPr id="4" name="Slide Number Placeholder 3"/>
          <p:cNvSpPr>
            <a:spLocks noGrp="1"/>
          </p:cNvSpPr>
          <p:nvPr>
            <p:ph type="sldNum" sz="quarter" idx="10"/>
          </p:nvPr>
        </p:nvSpPr>
        <p:spPr/>
        <p:txBody>
          <a:bodyPr/>
          <a:lstStyle/>
          <a:p>
            <a:fld id="{98788607-8E5F-43D9-B274-105F4D3611F0}" type="slidenum">
              <a:rPr lang="en-MY" smtClean="0"/>
              <a:t>17</a:t>
            </a:fld>
            <a:endParaRPr lang="en-MY"/>
          </a:p>
        </p:txBody>
      </p:sp>
    </p:spTree>
    <p:extLst>
      <p:ext uri="{BB962C8B-B14F-4D97-AF65-F5344CB8AC3E}">
        <p14:creationId xmlns:p14="http://schemas.microsoft.com/office/powerpoint/2010/main" val="4131384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5362C3C-E009-4B1F-883B-5518F88B289B}" type="datetimeFigureOut">
              <a:rPr lang="en-MY" smtClean="0"/>
              <a:t>16/3/2018</a:t>
            </a:fld>
            <a:endParaRPr lang="en-MY"/>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MY"/>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1870030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362C3C-E009-4B1F-883B-5518F88B289B}" type="datetimeFigureOut">
              <a:rPr lang="en-MY" smtClean="0"/>
              <a:t>16/3/2018</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366751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5362C3C-E009-4B1F-883B-5518F88B289B}" type="datetimeFigureOut">
              <a:rPr lang="en-MY" smtClean="0"/>
              <a:t>16/3/2018</a:t>
            </a:fld>
            <a:endParaRPr lang="en-MY"/>
          </a:p>
        </p:txBody>
      </p:sp>
      <p:sp>
        <p:nvSpPr>
          <p:cNvPr id="5" name="Footer Placeholder 4"/>
          <p:cNvSpPr>
            <a:spLocks noGrp="1"/>
          </p:cNvSpPr>
          <p:nvPr>
            <p:ph type="ftr" sz="quarter" idx="11"/>
          </p:nvPr>
        </p:nvSpPr>
        <p:spPr/>
        <p:txBody>
          <a:bodyPr/>
          <a:lstStyle/>
          <a:p>
            <a:endParaRPr lang="en-MY"/>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4201059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5362C3C-E009-4B1F-883B-5518F88B289B}" type="datetimeFigureOut">
              <a:rPr lang="en-MY" smtClean="0"/>
              <a:t>16/3/2018</a:t>
            </a:fld>
            <a:endParaRPr lang="en-MY"/>
          </a:p>
        </p:txBody>
      </p:sp>
      <p:sp>
        <p:nvSpPr>
          <p:cNvPr id="5" name="Footer Placeholder 4"/>
          <p:cNvSpPr>
            <a:spLocks noGrp="1"/>
          </p:cNvSpPr>
          <p:nvPr>
            <p:ph type="ftr" sz="quarter" idx="11"/>
          </p:nvPr>
        </p:nvSpPr>
        <p:spPr/>
        <p:txBody>
          <a:bodyPr/>
          <a:lstStyle/>
          <a:p>
            <a:endParaRPr lang="en-MY"/>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186403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362C3C-E009-4B1F-883B-5518F88B289B}" type="datetimeFigureOut">
              <a:rPr lang="en-MY" smtClean="0"/>
              <a:t>16/3/2018</a:t>
            </a:fld>
            <a:endParaRPr lang="en-MY"/>
          </a:p>
        </p:txBody>
      </p:sp>
      <p:sp>
        <p:nvSpPr>
          <p:cNvPr id="5" name="Footer Placeholder 4"/>
          <p:cNvSpPr>
            <a:spLocks noGrp="1"/>
          </p:cNvSpPr>
          <p:nvPr>
            <p:ph type="ftr" sz="quarter" idx="11"/>
          </p:nvPr>
        </p:nvSpPr>
        <p:spPr/>
        <p:txBody>
          <a:bodyPr/>
          <a:lstStyle/>
          <a:p>
            <a:endParaRPr lang="en-MY"/>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2685031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5362C3C-E009-4B1F-883B-5518F88B289B}" type="datetimeFigureOut">
              <a:rPr lang="en-MY" smtClean="0"/>
              <a:t>16/3/2018</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3234941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5362C3C-E009-4B1F-883B-5518F88B289B}" type="datetimeFigureOut">
              <a:rPr lang="en-MY" smtClean="0"/>
              <a:t>16/3/2018</a:t>
            </a:fld>
            <a:endParaRPr lang="en-MY"/>
          </a:p>
        </p:txBody>
      </p:sp>
      <p:sp>
        <p:nvSpPr>
          <p:cNvPr id="8" name="Footer Placeholder 7"/>
          <p:cNvSpPr>
            <a:spLocks noGrp="1"/>
          </p:cNvSpPr>
          <p:nvPr>
            <p:ph type="ftr" sz="quarter" idx="11"/>
          </p:nvPr>
        </p:nvSpPr>
        <p:spPr>
          <a:xfrm>
            <a:off x="561111" y="6391838"/>
            <a:ext cx="3644282" cy="304801"/>
          </a:xfrm>
        </p:spPr>
        <p:txBody>
          <a:bodyPr/>
          <a:lstStyle/>
          <a:p>
            <a:endParaRPr lang="en-MY"/>
          </a:p>
        </p:txBody>
      </p:sp>
      <p:sp>
        <p:nvSpPr>
          <p:cNvPr id="9" name="Slide Number Placeholder 8"/>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2449886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5362C3C-E009-4B1F-883B-5518F88B289B}" type="datetimeFigureOut">
              <a:rPr lang="en-MY" smtClean="0"/>
              <a:t>16/3/2018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3356521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5362C3C-E009-4B1F-883B-5518F88B289B}" type="datetimeFigureOut">
              <a:rPr lang="en-MY" smtClean="0"/>
              <a:t>16/3/2018</a:t>
            </a:fld>
            <a:endParaRPr lang="en-MY"/>
          </a:p>
        </p:txBody>
      </p:sp>
      <p:sp>
        <p:nvSpPr>
          <p:cNvPr id="5" name="Footer Placeholder 4"/>
          <p:cNvSpPr>
            <a:spLocks noGrp="1"/>
          </p:cNvSpPr>
          <p:nvPr>
            <p:ph type="ftr" sz="quarter" idx="11"/>
          </p:nvPr>
        </p:nvSpPr>
        <p:spPr/>
        <p:txBody>
          <a:bodyPr/>
          <a:lstStyle/>
          <a:p>
            <a:endParaRPr lang="en-MY"/>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176872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62C3C-E009-4B1F-883B-5518F88B289B}" type="datetimeFigureOut">
              <a:rPr lang="en-MY" smtClean="0"/>
              <a:t>16/3/2018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197184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362C3C-E009-4B1F-883B-5518F88B289B}" type="datetimeFigureOut">
              <a:rPr lang="en-MY" smtClean="0"/>
              <a:t>16/3/2018</a:t>
            </a:fld>
            <a:endParaRPr lang="en-MY"/>
          </a:p>
        </p:txBody>
      </p:sp>
      <p:sp>
        <p:nvSpPr>
          <p:cNvPr id="5" name="Footer Placeholder 4"/>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93432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362C3C-E009-4B1F-883B-5518F88B289B}" type="datetimeFigureOut">
              <a:rPr lang="en-MY" smtClean="0"/>
              <a:t>16/3/2018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401244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362C3C-E009-4B1F-883B-5518F88B289B}" type="datetimeFigureOut">
              <a:rPr lang="en-MY" smtClean="0"/>
              <a:t>16/3/2018</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93179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362C3C-E009-4B1F-883B-5518F88B289B}" type="datetimeFigureOut">
              <a:rPr lang="en-MY" smtClean="0"/>
              <a:t>16/3/2018</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328879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62C3C-E009-4B1F-883B-5518F88B289B}" type="datetimeFigureOut">
              <a:rPr lang="en-MY" smtClean="0"/>
              <a:t>16/3/2018</a:t>
            </a:fld>
            <a:endParaRPr lang="en-MY"/>
          </a:p>
        </p:txBody>
      </p:sp>
      <p:sp>
        <p:nvSpPr>
          <p:cNvPr id="3" name="Footer Placeholder 2"/>
          <p:cNvSpPr>
            <a:spLocks noGrp="1"/>
          </p:cNvSpPr>
          <p:nvPr>
            <p:ph type="ftr" sz="quarter" idx="11"/>
          </p:nvPr>
        </p:nvSpPr>
        <p:spPr/>
        <p:txBody>
          <a:bodyPr/>
          <a:lstStyle/>
          <a:p>
            <a:endParaRPr lang="en-MY"/>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398898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362C3C-E009-4B1F-883B-5518F88B289B}" type="datetimeFigureOut">
              <a:rPr lang="en-MY" smtClean="0"/>
              <a:t>16/3/2018</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115392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362C3C-E009-4B1F-883B-5518F88B289B}" type="datetimeFigureOut">
              <a:rPr lang="en-MY" smtClean="0"/>
              <a:t>16/3/2018</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5ABC1E7-D216-4876-AF6E-9ECE3B2D3839}" type="slidenum">
              <a:rPr lang="en-MY" smtClean="0"/>
              <a:t>‹#›</a:t>
            </a:fld>
            <a:endParaRPr lang="en-MY"/>
          </a:p>
        </p:txBody>
      </p:sp>
    </p:spTree>
    <p:extLst>
      <p:ext uri="{BB962C8B-B14F-4D97-AF65-F5344CB8AC3E}">
        <p14:creationId xmlns:p14="http://schemas.microsoft.com/office/powerpoint/2010/main" val="141230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5362C3C-E009-4B1F-883B-5518F88B289B}" type="datetimeFigureOut">
              <a:rPr lang="en-MY" smtClean="0"/>
              <a:t>16/3/2018</a:t>
            </a:fld>
            <a:endParaRPr lang="en-MY"/>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MY"/>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5ABC1E7-D216-4876-AF6E-9ECE3B2D3839}" type="slidenum">
              <a:rPr lang="en-MY" smtClean="0"/>
              <a:t>‹#›</a:t>
            </a:fld>
            <a:endParaRPr lang="en-MY"/>
          </a:p>
        </p:txBody>
      </p:sp>
    </p:spTree>
    <p:extLst>
      <p:ext uri="{BB962C8B-B14F-4D97-AF65-F5344CB8AC3E}">
        <p14:creationId xmlns:p14="http://schemas.microsoft.com/office/powerpoint/2010/main" val="241378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0187-4D07-43A8-9841-23F89F2787A7}"/>
              </a:ext>
            </a:extLst>
          </p:cNvPr>
          <p:cNvSpPr>
            <a:spLocks noGrp="1"/>
          </p:cNvSpPr>
          <p:nvPr>
            <p:ph type="ctrTitle"/>
          </p:nvPr>
        </p:nvSpPr>
        <p:spPr/>
        <p:txBody>
          <a:bodyPr/>
          <a:lstStyle/>
          <a:p>
            <a:r>
              <a:rPr lang="en-MY" dirty="0"/>
              <a:t>Design Pattern</a:t>
            </a:r>
          </a:p>
        </p:txBody>
      </p:sp>
      <p:sp>
        <p:nvSpPr>
          <p:cNvPr id="3" name="Subtitle 2">
            <a:extLst>
              <a:ext uri="{FF2B5EF4-FFF2-40B4-BE49-F238E27FC236}">
                <a16:creationId xmlns:a16="http://schemas.microsoft.com/office/drawing/2014/main" id="{74B1A754-5316-478F-9845-3F5C84722A3F}"/>
              </a:ext>
            </a:extLst>
          </p:cNvPr>
          <p:cNvSpPr>
            <a:spLocks noGrp="1"/>
          </p:cNvSpPr>
          <p:nvPr>
            <p:ph type="subTitle" idx="1"/>
          </p:nvPr>
        </p:nvSpPr>
        <p:spPr/>
        <p:txBody>
          <a:bodyPr/>
          <a:lstStyle/>
          <a:p>
            <a:r>
              <a:rPr lang="en-MY" dirty="0"/>
              <a:t>Serious mode by Hong Tat</a:t>
            </a:r>
          </a:p>
        </p:txBody>
      </p:sp>
    </p:spTree>
    <p:extLst>
      <p:ext uri="{BB962C8B-B14F-4D97-AF65-F5344CB8AC3E}">
        <p14:creationId xmlns:p14="http://schemas.microsoft.com/office/powerpoint/2010/main" val="3498544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73C75B33-8B9C-4C30-B69D-6F21F9FFF70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7" name="Rectangle 76">
              <a:extLst>
                <a:ext uri="{FF2B5EF4-FFF2-40B4-BE49-F238E27FC236}">
                  <a16:creationId xmlns:a16="http://schemas.microsoft.com/office/drawing/2014/main" id="{510C9632-BB6F-48EE-AB65-501878BA5DB6}"/>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Oval 77">
              <a:extLst>
                <a:ext uri="{FF2B5EF4-FFF2-40B4-BE49-F238E27FC236}">
                  <a16:creationId xmlns:a16="http://schemas.microsoft.com/office/drawing/2014/main" id="{F63B1F66-4ACE-4A01-8ADF-F175A9C358B2}"/>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9" name="Oval 78">
              <a:extLst>
                <a:ext uri="{FF2B5EF4-FFF2-40B4-BE49-F238E27FC236}">
                  <a16:creationId xmlns:a16="http://schemas.microsoft.com/office/drawing/2014/main" id="{CF8448ED-9332-4A9B-8CAB-B1985E596E20}"/>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E7733D14-EF47-47BB-93CA-C498A30E0D00}"/>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1" name="Freeform 5">
              <a:extLst>
                <a:ext uri="{FF2B5EF4-FFF2-40B4-BE49-F238E27FC236}">
                  <a16:creationId xmlns:a16="http://schemas.microsoft.com/office/drawing/2014/main" id="{ED3A2261-1C75-40FF-8CD6-18C5900C1C8D}"/>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2" name="Freeform 5">
              <a:extLst>
                <a:ext uri="{FF2B5EF4-FFF2-40B4-BE49-F238E27FC236}">
                  <a16:creationId xmlns:a16="http://schemas.microsoft.com/office/drawing/2014/main" id="{7C8D7967-7E76-49C0-8910-644CD2B545A7}"/>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3" name="Freeform 5">
              <a:extLst>
                <a:ext uri="{FF2B5EF4-FFF2-40B4-BE49-F238E27FC236}">
                  <a16:creationId xmlns:a16="http://schemas.microsoft.com/office/drawing/2014/main" id="{C89ED458-2326-40DC-9C7B-1A717B6551AD}"/>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3079" name="Picture 4" descr="Related image">
            <a:extLst>
              <a:ext uri="{FF2B5EF4-FFF2-40B4-BE49-F238E27FC236}">
                <a16:creationId xmlns:a16="http://schemas.microsoft.com/office/drawing/2014/main" id="{476BBCDA-AC1E-407A-A83F-F34FB6E1CB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917" r="5" b="1254"/>
          <a:stretch/>
        </p:blipFill>
        <p:spPr bwMode="auto">
          <a:xfrm>
            <a:off x="4505332" y="803750"/>
            <a:ext cx="6391533" cy="5250498"/>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6F9D1DE6-E368-4F07-85F9-D5B767477D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938BEDB-93AB-407A-9FD3-BB9572C1B1CC}"/>
              </a:ext>
            </a:extLst>
          </p:cNvPr>
          <p:cNvSpPr>
            <a:spLocks noGrp="1"/>
          </p:cNvSpPr>
          <p:nvPr>
            <p:ph type="title"/>
          </p:nvPr>
        </p:nvSpPr>
        <p:spPr>
          <a:xfrm>
            <a:off x="1154955" y="973667"/>
            <a:ext cx="2942210" cy="4930421"/>
          </a:xfrm>
        </p:spPr>
        <p:txBody>
          <a:bodyPr>
            <a:normAutofit/>
          </a:bodyPr>
          <a:lstStyle/>
          <a:p>
            <a:pPr>
              <a:lnSpc>
                <a:spcPct val="90000"/>
              </a:lnSpc>
            </a:pPr>
            <a:r>
              <a:rPr lang="en-MY" sz="3300" dirty="0"/>
              <a:t>Builder - Scenario</a:t>
            </a:r>
          </a:p>
        </p:txBody>
      </p:sp>
    </p:spTree>
    <p:extLst>
      <p:ext uri="{BB962C8B-B14F-4D97-AF65-F5344CB8AC3E}">
        <p14:creationId xmlns:p14="http://schemas.microsoft.com/office/powerpoint/2010/main" val="410032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554F-F17E-42A4-AEA0-812780B9E775}"/>
              </a:ext>
            </a:extLst>
          </p:cNvPr>
          <p:cNvSpPr>
            <a:spLocks noGrp="1"/>
          </p:cNvSpPr>
          <p:nvPr>
            <p:ph type="title"/>
          </p:nvPr>
        </p:nvSpPr>
        <p:spPr>
          <a:xfrm>
            <a:off x="1154954" y="973668"/>
            <a:ext cx="8761413" cy="706964"/>
          </a:xfrm>
        </p:spPr>
        <p:txBody>
          <a:bodyPr/>
          <a:lstStyle/>
          <a:p>
            <a:r>
              <a:rPr lang="en-MY"/>
              <a:t>Singleton - Scenario</a:t>
            </a:r>
            <a:endParaRPr lang="en-MY" dirty="0"/>
          </a:p>
        </p:txBody>
      </p:sp>
      <p:sp>
        <p:nvSpPr>
          <p:cNvPr id="3" name="Content Placeholder 2">
            <a:extLst>
              <a:ext uri="{FF2B5EF4-FFF2-40B4-BE49-F238E27FC236}">
                <a16:creationId xmlns:a16="http://schemas.microsoft.com/office/drawing/2014/main" id="{4FC89122-DBBB-4798-B8A1-D6399918DF39}"/>
              </a:ext>
            </a:extLst>
          </p:cNvPr>
          <p:cNvSpPr>
            <a:spLocks noGrp="1"/>
          </p:cNvSpPr>
          <p:nvPr>
            <p:ph idx="1"/>
          </p:nvPr>
        </p:nvSpPr>
        <p:spPr>
          <a:xfrm>
            <a:off x="1154954" y="2603500"/>
            <a:ext cx="8825659" cy="3416300"/>
          </a:xfrm>
        </p:spPr>
        <p:txBody>
          <a:bodyPr/>
          <a:lstStyle/>
          <a:p>
            <a:r>
              <a:rPr lang="en-MY" dirty="0"/>
              <a:t>The best example is ViewPoint master file screen</a:t>
            </a:r>
          </a:p>
          <a:p>
            <a:r>
              <a:rPr lang="en-MY" dirty="0"/>
              <a:t>Only one instant is allowed to show up at a time.</a:t>
            </a:r>
          </a:p>
        </p:txBody>
      </p:sp>
    </p:spTree>
    <p:extLst>
      <p:ext uri="{BB962C8B-B14F-4D97-AF65-F5344CB8AC3E}">
        <p14:creationId xmlns:p14="http://schemas.microsoft.com/office/powerpoint/2010/main" val="95823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CC28BCC9-4093-4FD5-83EB-7EC297F513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0453CC8-AB72-4585-97F1-4725ED777818}"/>
              </a:ext>
            </a:extLst>
          </p:cNvPr>
          <p:cNvSpPr>
            <a:spLocks noGrp="1"/>
          </p:cNvSpPr>
          <p:nvPr>
            <p:ph type="title"/>
          </p:nvPr>
        </p:nvSpPr>
        <p:spPr>
          <a:xfrm>
            <a:off x="1154955" y="973667"/>
            <a:ext cx="2942210" cy="4833745"/>
          </a:xfrm>
        </p:spPr>
        <p:txBody>
          <a:bodyPr>
            <a:normAutofit/>
          </a:bodyPr>
          <a:lstStyle/>
          <a:p>
            <a:r>
              <a:rPr lang="en-MY">
                <a:solidFill>
                  <a:srgbClr val="EBEBEB"/>
                </a:solidFill>
              </a:rPr>
              <a:t>Structural</a:t>
            </a:r>
          </a:p>
        </p:txBody>
      </p:sp>
      <p:graphicFrame>
        <p:nvGraphicFramePr>
          <p:cNvPr id="5" name="Content Placeholder 2">
            <a:extLst>
              <a:ext uri="{FF2B5EF4-FFF2-40B4-BE49-F238E27FC236}">
                <a16:creationId xmlns:a16="http://schemas.microsoft.com/office/drawing/2014/main" id="{681A0A42-8986-45AA-B4BC-BA18B996CF99}"/>
              </a:ext>
            </a:extLst>
          </p:cNvPr>
          <p:cNvGraphicFramePr>
            <a:graphicFrameLocks noGrp="1"/>
          </p:cNvGraphicFramePr>
          <p:nvPr>
            <p:ph idx="1"/>
            <p:extLst>
              <p:ext uri="{D42A27DB-BD31-4B8C-83A1-F6EECF244321}">
                <p14:modId xmlns:p14="http://schemas.microsoft.com/office/powerpoint/2010/main" val="35133969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8004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7647-A6DC-4419-91C8-A4A0866839E4}"/>
              </a:ext>
            </a:extLst>
          </p:cNvPr>
          <p:cNvSpPr>
            <a:spLocks noGrp="1"/>
          </p:cNvSpPr>
          <p:nvPr>
            <p:ph type="title"/>
          </p:nvPr>
        </p:nvSpPr>
        <p:spPr/>
        <p:txBody>
          <a:bodyPr/>
          <a:lstStyle/>
          <a:p>
            <a:r>
              <a:rPr lang="en-MY" dirty="0"/>
              <a:t>Decorator - Scenario</a:t>
            </a:r>
          </a:p>
        </p:txBody>
      </p:sp>
      <p:pic>
        <p:nvPicPr>
          <p:cNvPr id="4" name="Content Placeholder 3">
            <a:extLst>
              <a:ext uri="{FF2B5EF4-FFF2-40B4-BE49-F238E27FC236}">
                <a16:creationId xmlns:a16="http://schemas.microsoft.com/office/drawing/2014/main" id="{4690ABA6-89D2-451E-BA23-EC611F9618CD}"/>
              </a:ext>
            </a:extLst>
          </p:cNvPr>
          <p:cNvPicPr>
            <a:picLocks noGrp="1" noChangeAspect="1"/>
          </p:cNvPicPr>
          <p:nvPr>
            <p:ph idx="1"/>
          </p:nvPr>
        </p:nvPicPr>
        <p:blipFill>
          <a:blip r:embed="rId2"/>
          <a:stretch>
            <a:fillRect/>
          </a:stretch>
        </p:blipFill>
        <p:spPr>
          <a:xfrm>
            <a:off x="2045282" y="2321278"/>
            <a:ext cx="6980755" cy="3416300"/>
          </a:xfrm>
          <a:prstGeom prst="rect">
            <a:avLst/>
          </a:prstGeom>
        </p:spPr>
      </p:pic>
    </p:spTree>
    <p:extLst>
      <p:ext uri="{BB962C8B-B14F-4D97-AF65-F5344CB8AC3E}">
        <p14:creationId xmlns:p14="http://schemas.microsoft.com/office/powerpoint/2010/main" val="235943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5494-39B9-4033-B78E-C90DE4D4206B}"/>
              </a:ext>
            </a:extLst>
          </p:cNvPr>
          <p:cNvSpPr>
            <a:spLocks noGrp="1"/>
          </p:cNvSpPr>
          <p:nvPr>
            <p:ph type="title"/>
          </p:nvPr>
        </p:nvSpPr>
        <p:spPr/>
        <p:txBody>
          <a:bodyPr/>
          <a:lstStyle/>
          <a:p>
            <a:r>
              <a:rPr lang="en-MY" dirty="0"/>
              <a:t>Decorator</a:t>
            </a:r>
          </a:p>
        </p:txBody>
      </p:sp>
      <p:sp>
        <p:nvSpPr>
          <p:cNvPr id="3" name="Content Placeholder 2">
            <a:extLst>
              <a:ext uri="{FF2B5EF4-FFF2-40B4-BE49-F238E27FC236}">
                <a16:creationId xmlns:a16="http://schemas.microsoft.com/office/drawing/2014/main" id="{23A2346E-C93C-46C8-B836-7321CFD71423}"/>
              </a:ext>
            </a:extLst>
          </p:cNvPr>
          <p:cNvSpPr>
            <a:spLocks noGrp="1"/>
          </p:cNvSpPr>
          <p:nvPr>
            <p:ph idx="1"/>
          </p:nvPr>
        </p:nvSpPr>
        <p:spPr/>
        <p:txBody>
          <a:bodyPr/>
          <a:lstStyle/>
          <a:p>
            <a:r>
              <a:rPr lang="en-MY" dirty="0" err="1"/>
              <a:t>VB.Net</a:t>
            </a:r>
            <a:r>
              <a:rPr lang="en-MY" dirty="0"/>
              <a:t> – Extension</a:t>
            </a:r>
          </a:p>
          <a:p>
            <a:endParaRPr lang="en-MY" dirty="0"/>
          </a:p>
        </p:txBody>
      </p:sp>
    </p:spTree>
    <p:extLst>
      <p:ext uri="{BB962C8B-B14F-4D97-AF65-F5344CB8AC3E}">
        <p14:creationId xmlns:p14="http://schemas.microsoft.com/office/powerpoint/2010/main" val="3173413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C5F9752-5633-4A0F-AFA0-DF44636BAF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242FD9DF-103C-4124-BAD8-C2B154173FBF}"/>
              </a:ext>
            </a:extLst>
          </p:cNvPr>
          <p:cNvSpPr>
            <a:spLocks noGrp="1"/>
          </p:cNvSpPr>
          <p:nvPr>
            <p:ph type="title"/>
          </p:nvPr>
        </p:nvSpPr>
        <p:spPr>
          <a:xfrm>
            <a:off x="1154954" y="973668"/>
            <a:ext cx="8761413" cy="706964"/>
          </a:xfrm>
        </p:spPr>
        <p:txBody>
          <a:bodyPr>
            <a:normAutofit/>
          </a:bodyPr>
          <a:lstStyle/>
          <a:p>
            <a:r>
              <a:rPr lang="en-MY">
                <a:solidFill>
                  <a:srgbClr val="EBEBEB"/>
                </a:solidFill>
              </a:rPr>
              <a:t>Proxy - Scenario</a:t>
            </a:r>
          </a:p>
        </p:txBody>
      </p:sp>
      <p:sp>
        <p:nvSpPr>
          <p:cNvPr id="3" name="Content Placeholder 2">
            <a:extLst>
              <a:ext uri="{FF2B5EF4-FFF2-40B4-BE49-F238E27FC236}">
                <a16:creationId xmlns:a16="http://schemas.microsoft.com/office/drawing/2014/main" id="{E81D377F-BE60-4A21-8E57-567B3727BE93}"/>
              </a:ext>
            </a:extLst>
          </p:cNvPr>
          <p:cNvSpPr>
            <a:spLocks noGrp="1"/>
          </p:cNvSpPr>
          <p:nvPr>
            <p:ph idx="1"/>
          </p:nvPr>
        </p:nvSpPr>
        <p:spPr>
          <a:xfrm>
            <a:off x="1154954" y="2603500"/>
            <a:ext cx="6397313" cy="3416300"/>
          </a:xfrm>
        </p:spPr>
        <p:txBody>
          <a:bodyPr anchor="ctr">
            <a:normAutofit/>
          </a:bodyPr>
          <a:lstStyle/>
          <a:p>
            <a:r>
              <a:rPr lang="en-MY" dirty="0"/>
              <a:t>Client - You </a:t>
            </a:r>
          </a:p>
          <a:p>
            <a:r>
              <a:rPr lang="en-MY" dirty="0"/>
              <a:t>Proxy - Facebook</a:t>
            </a:r>
          </a:p>
          <a:p>
            <a:r>
              <a:rPr lang="en-MY" dirty="0"/>
              <a:t>Subject - Facebook User</a:t>
            </a:r>
          </a:p>
          <a:p>
            <a:endParaRPr lang="en-MY" dirty="0"/>
          </a:p>
          <a:p>
            <a:r>
              <a:rPr lang="en-MY" dirty="0"/>
              <a:t>Facebook (Proxy) will determine whether you can see Facebook’s user posts by your relationship with the user.</a:t>
            </a:r>
          </a:p>
          <a:p>
            <a:endParaRPr lang="en-MY" dirty="0"/>
          </a:p>
        </p:txBody>
      </p:sp>
    </p:spTree>
    <p:extLst>
      <p:ext uri="{BB962C8B-B14F-4D97-AF65-F5344CB8AC3E}">
        <p14:creationId xmlns:p14="http://schemas.microsoft.com/office/powerpoint/2010/main" val="227347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4055-38B7-4AF3-9A03-9B76A701C1C4}"/>
              </a:ext>
            </a:extLst>
          </p:cNvPr>
          <p:cNvSpPr>
            <a:spLocks noGrp="1"/>
          </p:cNvSpPr>
          <p:nvPr>
            <p:ph type="title"/>
          </p:nvPr>
        </p:nvSpPr>
        <p:spPr>
          <a:xfrm>
            <a:off x="1154954" y="973668"/>
            <a:ext cx="8761413" cy="706964"/>
          </a:xfrm>
        </p:spPr>
        <p:txBody>
          <a:bodyPr>
            <a:normAutofit/>
          </a:bodyPr>
          <a:lstStyle/>
          <a:p>
            <a:r>
              <a:rPr lang="en-MY">
                <a:solidFill>
                  <a:srgbClr val="EBEBEB"/>
                </a:solidFill>
              </a:rPr>
              <a:t>Bridge - Scenario</a:t>
            </a:r>
          </a:p>
        </p:txBody>
      </p:sp>
      <p:pic>
        <p:nvPicPr>
          <p:cNvPr id="10" name="Picture 4" descr="Image result for bridge design pattern example">
            <a:extLst>
              <a:ext uri="{FF2B5EF4-FFF2-40B4-BE49-F238E27FC236}">
                <a16:creationId xmlns:a16="http://schemas.microsoft.com/office/drawing/2014/main" id="{0FEAF4B3-4BAA-4014-85A8-3F6841D9197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4954" y="1680632"/>
            <a:ext cx="8856423" cy="4943120"/>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260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493B-98FB-4197-97A8-C5E14098F299}"/>
              </a:ext>
            </a:extLst>
          </p:cNvPr>
          <p:cNvSpPr>
            <a:spLocks noGrp="1"/>
          </p:cNvSpPr>
          <p:nvPr>
            <p:ph type="title"/>
          </p:nvPr>
        </p:nvSpPr>
        <p:spPr/>
        <p:txBody>
          <a:bodyPr/>
          <a:lstStyle/>
          <a:p>
            <a:r>
              <a:rPr lang="en-MY" dirty="0"/>
              <a:t>Composite - Scenario</a:t>
            </a:r>
          </a:p>
        </p:txBody>
      </p:sp>
      <p:pic>
        <p:nvPicPr>
          <p:cNvPr id="5122" name="Picture 2" descr="Image result for picture and album">
            <a:extLst>
              <a:ext uri="{FF2B5EF4-FFF2-40B4-BE49-F238E27FC236}">
                <a16:creationId xmlns:a16="http://schemas.microsoft.com/office/drawing/2014/main" id="{1249213D-F989-4C5B-8B80-7AE10AACB7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01566" y="2236484"/>
            <a:ext cx="7588867" cy="426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285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904E-F432-40FE-9930-839B1E0BFE7D}"/>
              </a:ext>
            </a:extLst>
          </p:cNvPr>
          <p:cNvSpPr>
            <a:spLocks noGrp="1"/>
          </p:cNvSpPr>
          <p:nvPr>
            <p:ph type="title"/>
          </p:nvPr>
        </p:nvSpPr>
        <p:spPr/>
        <p:txBody>
          <a:bodyPr/>
          <a:lstStyle/>
          <a:p>
            <a:r>
              <a:rPr lang="en-MY" dirty="0"/>
              <a:t>Flyweight - Scenario</a:t>
            </a:r>
          </a:p>
        </p:txBody>
      </p:sp>
      <p:sp>
        <p:nvSpPr>
          <p:cNvPr id="3" name="Content Placeholder 2">
            <a:extLst>
              <a:ext uri="{FF2B5EF4-FFF2-40B4-BE49-F238E27FC236}">
                <a16:creationId xmlns:a16="http://schemas.microsoft.com/office/drawing/2014/main" id="{C5CA820B-1B31-4C3F-BB87-E123D3FF8353}"/>
              </a:ext>
            </a:extLst>
          </p:cNvPr>
          <p:cNvSpPr>
            <a:spLocks noGrp="1"/>
          </p:cNvSpPr>
          <p:nvPr>
            <p:ph idx="1"/>
          </p:nvPr>
        </p:nvSpPr>
        <p:spPr/>
        <p:txBody>
          <a:bodyPr/>
          <a:lstStyle/>
          <a:p>
            <a:r>
              <a:rPr lang="en-MY" dirty="0"/>
              <a:t>Use to reduce huge memory of an object.</a:t>
            </a:r>
          </a:p>
          <a:p>
            <a:r>
              <a:rPr lang="en-MY" dirty="0"/>
              <a:t>Picture</a:t>
            </a:r>
          </a:p>
          <a:p>
            <a:pPr lvl="1"/>
            <a:r>
              <a:rPr lang="en-MY" dirty="0"/>
              <a:t>2MB</a:t>
            </a:r>
          </a:p>
          <a:p>
            <a:pPr lvl="1"/>
            <a:r>
              <a:rPr lang="en-MY" dirty="0"/>
              <a:t>When loading in an album, if we load the real size, the computer will be suffering running out of memory if the album has more than 100 pictures</a:t>
            </a:r>
          </a:p>
          <a:p>
            <a:r>
              <a:rPr lang="en-MY" dirty="0"/>
              <a:t>Intrinsic (Unshared)</a:t>
            </a:r>
          </a:p>
          <a:p>
            <a:pPr lvl="1"/>
            <a:r>
              <a:rPr lang="en-MY" dirty="0"/>
              <a:t>Thumbnail</a:t>
            </a:r>
          </a:p>
          <a:p>
            <a:r>
              <a:rPr lang="en-MY" dirty="0"/>
              <a:t>Extrinsic</a:t>
            </a:r>
          </a:p>
          <a:p>
            <a:pPr lvl="1"/>
            <a:r>
              <a:rPr lang="en-MY" dirty="0"/>
              <a:t>Real Image</a:t>
            </a:r>
          </a:p>
          <a:p>
            <a:endParaRPr lang="en-MY" dirty="0"/>
          </a:p>
        </p:txBody>
      </p:sp>
    </p:spTree>
    <p:extLst>
      <p:ext uri="{BB962C8B-B14F-4D97-AF65-F5344CB8AC3E}">
        <p14:creationId xmlns:p14="http://schemas.microsoft.com/office/powerpoint/2010/main" val="305973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Image result for type usb power adapter">
            <a:extLst>
              <a:ext uri="{FF2B5EF4-FFF2-40B4-BE49-F238E27FC236}">
                <a16:creationId xmlns:a16="http://schemas.microsoft.com/office/drawing/2014/main" id="{72181972-3848-4CFE-8EC4-D01B4CA2E3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 r="-2" b="-2"/>
          <a:stretch/>
        </p:blipFill>
        <p:spPr bwMode="auto">
          <a:xfrm>
            <a:off x="8020571" y="2775951"/>
            <a:ext cx="3080048" cy="306716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80C7805-7BBC-4558-8B73-D8A86EE7AD55}"/>
              </a:ext>
            </a:extLst>
          </p:cNvPr>
          <p:cNvSpPr>
            <a:spLocks noGrp="1"/>
          </p:cNvSpPr>
          <p:nvPr>
            <p:ph type="title"/>
          </p:nvPr>
        </p:nvSpPr>
        <p:spPr>
          <a:xfrm>
            <a:off x="1154954" y="973668"/>
            <a:ext cx="8761413" cy="706964"/>
          </a:xfrm>
        </p:spPr>
        <p:txBody>
          <a:bodyPr>
            <a:normAutofit/>
          </a:bodyPr>
          <a:lstStyle/>
          <a:p>
            <a:r>
              <a:rPr lang="en-MY" dirty="0"/>
              <a:t>Adapter - Scenario</a:t>
            </a:r>
          </a:p>
        </p:txBody>
      </p:sp>
      <p:sp>
        <p:nvSpPr>
          <p:cNvPr id="3" name="Content Placeholder 2">
            <a:extLst>
              <a:ext uri="{FF2B5EF4-FFF2-40B4-BE49-F238E27FC236}">
                <a16:creationId xmlns:a16="http://schemas.microsoft.com/office/drawing/2014/main" id="{306C0F73-8578-493D-8E4B-BDCE2619AB24}"/>
              </a:ext>
            </a:extLst>
          </p:cNvPr>
          <p:cNvSpPr>
            <a:spLocks noGrp="1"/>
          </p:cNvSpPr>
          <p:nvPr>
            <p:ph idx="1"/>
          </p:nvPr>
        </p:nvSpPr>
        <p:spPr>
          <a:xfrm>
            <a:off x="1154954" y="2603500"/>
            <a:ext cx="6397313" cy="3416300"/>
          </a:xfrm>
        </p:spPr>
        <p:txBody>
          <a:bodyPr anchor="ctr">
            <a:normAutofit/>
          </a:bodyPr>
          <a:lstStyle/>
          <a:p>
            <a:r>
              <a:rPr lang="en-MY" dirty="0"/>
              <a:t>ViewPoint Business Application</a:t>
            </a:r>
          </a:p>
        </p:txBody>
      </p:sp>
    </p:spTree>
    <p:extLst>
      <p:ext uri="{BB962C8B-B14F-4D97-AF65-F5344CB8AC3E}">
        <p14:creationId xmlns:p14="http://schemas.microsoft.com/office/powerpoint/2010/main" val="123432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9">
            <a:extLst>
              <a:ext uri="{FF2B5EF4-FFF2-40B4-BE49-F238E27FC236}">
                <a16:creationId xmlns:a16="http://schemas.microsoft.com/office/drawing/2014/main" id="{2F448CB3-7B4F-45D7-B7C0-DF553DF6145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FCA94DB5-FE56-4A3D-BC48-31B5595197FD}"/>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14" name="Rectangle 13">
            <a:extLst>
              <a:ext uri="{FF2B5EF4-FFF2-40B4-BE49-F238E27FC236}">
                <a16:creationId xmlns:a16="http://schemas.microsoft.com/office/drawing/2014/main" id="{F9ED434F-8767-46CC-B26B-5AF62FF01E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B7AF43-E486-4899-B22D-3708FBC147AD}"/>
              </a:ext>
            </a:extLst>
          </p:cNvPr>
          <p:cNvSpPr>
            <a:spLocks noGrp="1"/>
          </p:cNvSpPr>
          <p:nvPr>
            <p:ph type="title"/>
          </p:nvPr>
        </p:nvSpPr>
        <p:spPr>
          <a:xfrm>
            <a:off x="1154954" y="973668"/>
            <a:ext cx="8761413" cy="706964"/>
          </a:xfrm>
        </p:spPr>
        <p:txBody>
          <a:bodyPr>
            <a:normAutofit/>
          </a:bodyPr>
          <a:lstStyle/>
          <a:p>
            <a:r>
              <a:rPr lang="en-MY">
                <a:solidFill>
                  <a:srgbClr val="FFFFFF"/>
                </a:solidFill>
              </a:rPr>
              <a:t>Why Design Pattern?</a:t>
            </a:r>
          </a:p>
        </p:txBody>
      </p:sp>
      <p:graphicFrame>
        <p:nvGraphicFramePr>
          <p:cNvPr id="5" name="Content Placeholder 2">
            <a:extLst>
              <a:ext uri="{FF2B5EF4-FFF2-40B4-BE49-F238E27FC236}">
                <a16:creationId xmlns:a16="http://schemas.microsoft.com/office/drawing/2014/main" id="{6AAAB8E8-13DB-4A0A-BF74-247CD6FBF13F}"/>
              </a:ext>
            </a:extLst>
          </p:cNvPr>
          <p:cNvGraphicFramePr>
            <a:graphicFrameLocks noGrp="1"/>
          </p:cNvGraphicFramePr>
          <p:nvPr>
            <p:ph idx="1"/>
            <p:extLst>
              <p:ext uri="{D42A27DB-BD31-4B8C-83A1-F6EECF244321}">
                <p14:modId xmlns:p14="http://schemas.microsoft.com/office/powerpoint/2010/main" val="157254320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709266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9354-355B-42C5-BA46-996FF1068725}"/>
              </a:ext>
            </a:extLst>
          </p:cNvPr>
          <p:cNvSpPr>
            <a:spLocks noGrp="1"/>
          </p:cNvSpPr>
          <p:nvPr>
            <p:ph type="title"/>
          </p:nvPr>
        </p:nvSpPr>
        <p:spPr/>
        <p:txBody>
          <a:bodyPr/>
          <a:lstStyle/>
          <a:p>
            <a:r>
              <a:rPr lang="en-MY" dirty="0"/>
              <a:t>Façade - Scenario</a:t>
            </a:r>
          </a:p>
        </p:txBody>
      </p:sp>
      <p:pic>
        <p:nvPicPr>
          <p:cNvPr id="6148" name="Picture 4" descr="Image result for facade design pattern c#">
            <a:extLst>
              <a:ext uri="{FF2B5EF4-FFF2-40B4-BE49-F238E27FC236}">
                <a16:creationId xmlns:a16="http://schemas.microsoft.com/office/drawing/2014/main" id="{9F7A2E92-247A-43A7-B6BB-489840E197A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8912" y="2494845"/>
            <a:ext cx="5567088" cy="370839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278BDC2-99E4-4B5F-9017-6360F785E904}"/>
              </a:ext>
            </a:extLst>
          </p:cNvPr>
          <p:cNvSpPr txBox="1">
            <a:spLocks/>
          </p:cNvSpPr>
          <p:nvPr/>
        </p:nvSpPr>
        <p:spPr>
          <a:xfrm>
            <a:off x="6096000" y="2925504"/>
            <a:ext cx="6943902" cy="26878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MY" dirty="0"/>
              <a:t>ViewPoint Setup – One interface setup multiple components</a:t>
            </a:r>
          </a:p>
          <a:p>
            <a:endParaRPr lang="en-MY" dirty="0"/>
          </a:p>
        </p:txBody>
      </p:sp>
    </p:spTree>
    <p:extLst>
      <p:ext uri="{BB962C8B-B14F-4D97-AF65-F5344CB8AC3E}">
        <p14:creationId xmlns:p14="http://schemas.microsoft.com/office/powerpoint/2010/main" val="401775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5">
            <a:extLst>
              <a:ext uri="{FF2B5EF4-FFF2-40B4-BE49-F238E27FC236}">
                <a16:creationId xmlns:a16="http://schemas.microsoft.com/office/drawing/2014/main" id="{10DC0F2C-5C27-4EC6-9754-B361B0C725C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7">
            <a:extLst>
              <a:ext uri="{FF2B5EF4-FFF2-40B4-BE49-F238E27FC236}">
                <a16:creationId xmlns:a16="http://schemas.microsoft.com/office/drawing/2014/main" id="{9E77E138-7645-4D07-B09A-9F3642A685C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6858000"/>
            <a:chOff x="0" y="0"/>
            <a:chExt cx="12192000" cy="6858000"/>
          </a:xfrm>
        </p:grpSpPr>
        <p:sp>
          <p:nvSpPr>
            <p:cNvPr id="29" name="Rectangle 28">
              <a:extLst>
                <a:ext uri="{FF2B5EF4-FFF2-40B4-BE49-F238E27FC236}">
                  <a16:creationId xmlns:a16="http://schemas.microsoft.com/office/drawing/2014/main" id="{A56C5CFB-285C-4778-978B-B23EF471F51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29">
              <a:extLst>
                <a:ext uri="{FF2B5EF4-FFF2-40B4-BE49-F238E27FC236}">
                  <a16:creationId xmlns:a16="http://schemas.microsoft.com/office/drawing/2014/main" id="{50C4BFD8-0A80-40F1-9F9B-E9981F6B7874}"/>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6F080229-11A6-48C1-B5FC-010FF29E7E9B}"/>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434F3838-F7FD-4275-8FE5-11B53CF38C4F}"/>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0014878A-F933-408B-A8C5-8853A9EB4D64}"/>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A4358457-400C-407C-B1C7-322E3A951B2B}"/>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BB5C445F-93DC-425D-8531-0B9FF443485E}"/>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5">
              <a:extLst>
                <a:ext uri="{FF2B5EF4-FFF2-40B4-BE49-F238E27FC236}">
                  <a16:creationId xmlns:a16="http://schemas.microsoft.com/office/drawing/2014/main" id="{FD7CA6C4-0411-42B4-9084-F7340B42A929}"/>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7" name="Freeform 5">
              <a:extLst>
                <a:ext uri="{FF2B5EF4-FFF2-40B4-BE49-F238E27FC236}">
                  <a16:creationId xmlns:a16="http://schemas.microsoft.com/office/drawing/2014/main" id="{B0122352-D2A8-463A-98F7-51B4C4409D1D}"/>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3" name="Rectangle 38">
            <a:extLst>
              <a:ext uri="{FF2B5EF4-FFF2-40B4-BE49-F238E27FC236}">
                <a16:creationId xmlns:a16="http://schemas.microsoft.com/office/drawing/2014/main" id="{8F6A0E89-562A-4A9E-98AC-2BA897ABB3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E47AD56-FB52-4231-B938-AB6A625C78E0}"/>
              </a:ext>
            </a:extLst>
          </p:cNvPr>
          <p:cNvSpPr>
            <a:spLocks noGrp="1"/>
          </p:cNvSpPr>
          <p:nvPr>
            <p:ph type="title"/>
          </p:nvPr>
        </p:nvSpPr>
        <p:spPr>
          <a:xfrm>
            <a:off x="1154954" y="5385410"/>
            <a:ext cx="8761413" cy="706964"/>
          </a:xfrm>
        </p:spPr>
        <p:txBody>
          <a:bodyPr>
            <a:normAutofit/>
          </a:bodyPr>
          <a:lstStyle/>
          <a:p>
            <a:r>
              <a:rPr lang="en-MY">
                <a:solidFill>
                  <a:srgbClr val="EBEBEB"/>
                </a:solidFill>
              </a:rPr>
              <a:t>Types of Design Pattern</a:t>
            </a:r>
          </a:p>
        </p:txBody>
      </p:sp>
      <p:graphicFrame>
        <p:nvGraphicFramePr>
          <p:cNvPr id="5" name="Content Placeholder 2">
            <a:extLst>
              <a:ext uri="{FF2B5EF4-FFF2-40B4-BE49-F238E27FC236}">
                <a16:creationId xmlns:a16="http://schemas.microsoft.com/office/drawing/2014/main" id="{E3C75AF1-11B6-4269-93F6-ACF2472B615B}"/>
              </a:ext>
            </a:extLst>
          </p:cNvPr>
          <p:cNvGraphicFramePr>
            <a:graphicFrameLocks noGrp="1"/>
          </p:cNvGraphicFramePr>
          <p:nvPr>
            <p:ph idx="1"/>
            <p:extLst>
              <p:ext uri="{D42A27DB-BD31-4B8C-83A1-F6EECF244321}">
                <p14:modId xmlns:p14="http://schemas.microsoft.com/office/powerpoint/2010/main" val="2746023352"/>
              </p:ext>
            </p:extLst>
          </p:nvPr>
        </p:nvGraphicFramePr>
        <p:xfrm>
          <a:off x="1286934" y="1164592"/>
          <a:ext cx="9625383" cy="30864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8015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CC28BCC9-4093-4FD5-83EB-7EC297F513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4E9B085-9B5A-415D-9270-EF4355E6E6C8}"/>
              </a:ext>
            </a:extLst>
          </p:cNvPr>
          <p:cNvSpPr>
            <a:spLocks noGrp="1"/>
          </p:cNvSpPr>
          <p:nvPr>
            <p:ph type="title"/>
          </p:nvPr>
        </p:nvSpPr>
        <p:spPr>
          <a:xfrm>
            <a:off x="1154955" y="973667"/>
            <a:ext cx="2942210" cy="4833745"/>
          </a:xfrm>
        </p:spPr>
        <p:txBody>
          <a:bodyPr>
            <a:normAutofit/>
          </a:bodyPr>
          <a:lstStyle/>
          <a:p>
            <a:r>
              <a:rPr lang="en-MY">
                <a:solidFill>
                  <a:srgbClr val="EBEBEB"/>
                </a:solidFill>
              </a:rPr>
              <a:t>Creational</a:t>
            </a:r>
          </a:p>
        </p:txBody>
      </p:sp>
      <p:graphicFrame>
        <p:nvGraphicFramePr>
          <p:cNvPr id="5" name="Content Placeholder 2">
            <a:extLst>
              <a:ext uri="{FF2B5EF4-FFF2-40B4-BE49-F238E27FC236}">
                <a16:creationId xmlns:a16="http://schemas.microsoft.com/office/drawing/2014/main" id="{43A62F70-E90B-492B-814D-033CE2B1366E}"/>
              </a:ext>
            </a:extLst>
          </p:cNvPr>
          <p:cNvGraphicFramePr>
            <a:graphicFrameLocks noGrp="1"/>
          </p:cNvGraphicFramePr>
          <p:nvPr>
            <p:ph idx="1"/>
            <p:extLst>
              <p:ext uri="{D42A27DB-BD31-4B8C-83A1-F6EECF244321}">
                <p14:modId xmlns:p14="http://schemas.microsoft.com/office/powerpoint/2010/main" val="335947629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06468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CFF9-EFDC-412F-970C-736486F16DD2}"/>
              </a:ext>
            </a:extLst>
          </p:cNvPr>
          <p:cNvSpPr>
            <a:spLocks noGrp="1"/>
          </p:cNvSpPr>
          <p:nvPr>
            <p:ph type="title"/>
          </p:nvPr>
        </p:nvSpPr>
        <p:spPr>
          <a:xfrm>
            <a:off x="1154954" y="973668"/>
            <a:ext cx="8761413" cy="706964"/>
          </a:xfrm>
        </p:spPr>
        <p:txBody>
          <a:bodyPr/>
          <a:lstStyle/>
          <a:p>
            <a:r>
              <a:rPr lang="en-MY"/>
              <a:t>Simple Factory - Definition</a:t>
            </a:r>
            <a:endParaRPr lang="en-MY" dirty="0"/>
          </a:p>
        </p:txBody>
      </p:sp>
      <p:sp>
        <p:nvSpPr>
          <p:cNvPr id="3" name="Content Placeholder 2">
            <a:extLst>
              <a:ext uri="{FF2B5EF4-FFF2-40B4-BE49-F238E27FC236}">
                <a16:creationId xmlns:a16="http://schemas.microsoft.com/office/drawing/2014/main" id="{DF45444F-4F85-4D8E-8951-DFFB2B942A07}"/>
              </a:ext>
            </a:extLst>
          </p:cNvPr>
          <p:cNvSpPr>
            <a:spLocks noGrp="1"/>
          </p:cNvSpPr>
          <p:nvPr>
            <p:ph idx="1"/>
          </p:nvPr>
        </p:nvSpPr>
        <p:spPr>
          <a:xfrm>
            <a:off x="1154954" y="2603500"/>
            <a:ext cx="8825659" cy="3416300"/>
          </a:xfrm>
        </p:spPr>
        <p:txBody>
          <a:bodyPr/>
          <a:lstStyle/>
          <a:p>
            <a:r>
              <a:rPr lang="en-MY" dirty="0"/>
              <a:t>It's not a design pattern, but a technique we use very often. It </a:t>
            </a:r>
            <a:r>
              <a:rPr lang="en-MY" b="1" dirty="0"/>
              <a:t>encapsulates</a:t>
            </a:r>
            <a:r>
              <a:rPr lang="en-MY" dirty="0"/>
              <a:t> the object instantiation process.</a:t>
            </a:r>
          </a:p>
          <a:p>
            <a:endParaRPr lang="en-MY" dirty="0"/>
          </a:p>
        </p:txBody>
      </p:sp>
      <p:pic>
        <p:nvPicPr>
          <p:cNvPr id="1028" name="Picture 4" descr="Image result for nervous meme">
            <a:extLst>
              <a:ext uri="{FF2B5EF4-FFF2-40B4-BE49-F238E27FC236}">
                <a16:creationId xmlns:a16="http://schemas.microsoft.com/office/drawing/2014/main" id="{15125E3C-E245-4B2F-ADD5-3FCCBED99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8356" y="3110762"/>
            <a:ext cx="3598157" cy="313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55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6E4A-84DD-4085-8017-6355D688393D}"/>
              </a:ext>
            </a:extLst>
          </p:cNvPr>
          <p:cNvSpPr>
            <a:spLocks noGrp="1"/>
          </p:cNvSpPr>
          <p:nvPr>
            <p:ph type="title"/>
          </p:nvPr>
        </p:nvSpPr>
        <p:spPr>
          <a:xfrm>
            <a:off x="1154954" y="973668"/>
            <a:ext cx="8761413" cy="706964"/>
          </a:xfrm>
        </p:spPr>
        <p:txBody>
          <a:bodyPr/>
          <a:lstStyle/>
          <a:p>
            <a:r>
              <a:rPr lang="en-MY"/>
              <a:t>Simple Factory - Scenario</a:t>
            </a:r>
            <a:endParaRPr lang="en-MY" dirty="0"/>
          </a:p>
        </p:txBody>
      </p:sp>
      <p:sp>
        <p:nvSpPr>
          <p:cNvPr id="3" name="Content Placeholder 2">
            <a:extLst>
              <a:ext uri="{FF2B5EF4-FFF2-40B4-BE49-F238E27FC236}">
                <a16:creationId xmlns:a16="http://schemas.microsoft.com/office/drawing/2014/main" id="{E7C426AB-C687-4984-9191-457BA6CA00E1}"/>
              </a:ext>
            </a:extLst>
          </p:cNvPr>
          <p:cNvSpPr>
            <a:spLocks noGrp="1"/>
          </p:cNvSpPr>
          <p:nvPr>
            <p:ph idx="1"/>
          </p:nvPr>
        </p:nvSpPr>
        <p:spPr>
          <a:xfrm>
            <a:off x="1154954" y="2603500"/>
            <a:ext cx="8825659" cy="3416300"/>
          </a:xfrm>
        </p:spPr>
        <p:txBody>
          <a:bodyPr>
            <a:normAutofit/>
          </a:bodyPr>
          <a:lstStyle/>
          <a:p>
            <a:r>
              <a:rPr lang="en-MY" dirty="0"/>
              <a:t>Imagine without factory design</a:t>
            </a:r>
          </a:p>
          <a:p>
            <a:endParaRPr lang="en-MY" dirty="0"/>
          </a:p>
          <a:p>
            <a:endParaRPr lang="en-MY" dirty="0"/>
          </a:p>
          <a:p>
            <a:endParaRPr lang="en-MY" dirty="0"/>
          </a:p>
          <a:p>
            <a:endParaRPr lang="en-MY" dirty="0"/>
          </a:p>
          <a:p>
            <a:endParaRPr lang="en-MY" dirty="0"/>
          </a:p>
          <a:p>
            <a:r>
              <a:rPr lang="en-MY" dirty="0"/>
              <a:t>After factory design</a:t>
            </a:r>
          </a:p>
          <a:p>
            <a:endParaRPr lang="en-MY" dirty="0"/>
          </a:p>
        </p:txBody>
      </p:sp>
      <p:pic>
        <p:nvPicPr>
          <p:cNvPr id="8" name="Picture 7">
            <a:extLst>
              <a:ext uri="{FF2B5EF4-FFF2-40B4-BE49-F238E27FC236}">
                <a16:creationId xmlns:a16="http://schemas.microsoft.com/office/drawing/2014/main" id="{991BF72B-EDDD-41FA-8B10-3A1800E9DCA5}"/>
              </a:ext>
            </a:extLst>
          </p:cNvPr>
          <p:cNvPicPr>
            <a:picLocks noChangeAspect="1"/>
          </p:cNvPicPr>
          <p:nvPr/>
        </p:nvPicPr>
        <p:blipFill>
          <a:blip r:embed="rId2"/>
          <a:stretch>
            <a:fillRect/>
          </a:stretch>
        </p:blipFill>
        <p:spPr>
          <a:xfrm>
            <a:off x="6096000" y="2427814"/>
            <a:ext cx="5080896" cy="1765300"/>
          </a:xfrm>
          <a:prstGeom prst="rect">
            <a:avLst/>
          </a:prstGeom>
          <a:ln>
            <a:solidFill>
              <a:schemeClr val="accent1"/>
            </a:solidFill>
          </a:ln>
        </p:spPr>
      </p:pic>
      <p:pic>
        <p:nvPicPr>
          <p:cNvPr id="9" name="Picture 8">
            <a:extLst>
              <a:ext uri="{FF2B5EF4-FFF2-40B4-BE49-F238E27FC236}">
                <a16:creationId xmlns:a16="http://schemas.microsoft.com/office/drawing/2014/main" id="{1B93EB44-13F0-487D-8655-35BDFF1268D6}"/>
              </a:ext>
            </a:extLst>
          </p:cNvPr>
          <p:cNvPicPr>
            <a:picLocks noChangeAspect="1"/>
          </p:cNvPicPr>
          <p:nvPr/>
        </p:nvPicPr>
        <p:blipFill>
          <a:blip r:embed="rId3"/>
          <a:stretch>
            <a:fillRect/>
          </a:stretch>
        </p:blipFill>
        <p:spPr>
          <a:xfrm>
            <a:off x="1154954" y="4109164"/>
            <a:ext cx="7020874" cy="706963"/>
          </a:xfrm>
          <a:prstGeom prst="rect">
            <a:avLst/>
          </a:prstGeom>
          <a:ln>
            <a:solidFill>
              <a:schemeClr val="accent1"/>
            </a:solidFill>
          </a:ln>
        </p:spPr>
      </p:pic>
      <p:pic>
        <p:nvPicPr>
          <p:cNvPr id="10" name="Picture 9">
            <a:extLst>
              <a:ext uri="{FF2B5EF4-FFF2-40B4-BE49-F238E27FC236}">
                <a16:creationId xmlns:a16="http://schemas.microsoft.com/office/drawing/2014/main" id="{47652EC3-92E3-4B6C-AA20-6F408EA19166}"/>
              </a:ext>
            </a:extLst>
          </p:cNvPr>
          <p:cNvPicPr>
            <a:picLocks noChangeAspect="1"/>
          </p:cNvPicPr>
          <p:nvPr/>
        </p:nvPicPr>
        <p:blipFill rotWithShape="1">
          <a:blip r:embed="rId4"/>
          <a:srcRect b="17667"/>
          <a:stretch/>
        </p:blipFill>
        <p:spPr>
          <a:xfrm>
            <a:off x="1154954" y="5666318"/>
            <a:ext cx="9630407" cy="706963"/>
          </a:xfrm>
          <a:prstGeom prst="rect">
            <a:avLst/>
          </a:prstGeom>
          <a:ln>
            <a:solidFill>
              <a:schemeClr val="accent1"/>
            </a:solidFill>
          </a:ln>
        </p:spPr>
      </p:pic>
    </p:spTree>
    <p:extLst>
      <p:ext uri="{BB962C8B-B14F-4D97-AF65-F5344CB8AC3E}">
        <p14:creationId xmlns:p14="http://schemas.microsoft.com/office/powerpoint/2010/main" val="126870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92DBE-DCCE-42B9-BB0F-4A3770384C88}"/>
              </a:ext>
            </a:extLst>
          </p:cNvPr>
          <p:cNvSpPr>
            <a:spLocks noGrp="1"/>
          </p:cNvSpPr>
          <p:nvPr>
            <p:ph type="title"/>
          </p:nvPr>
        </p:nvSpPr>
        <p:spPr/>
        <p:txBody>
          <a:bodyPr/>
          <a:lstStyle/>
          <a:p>
            <a:r>
              <a:rPr lang="en-MY" dirty="0"/>
              <a:t>Factory Method - Scenario</a:t>
            </a:r>
          </a:p>
        </p:txBody>
      </p:sp>
      <p:sp>
        <p:nvSpPr>
          <p:cNvPr id="3" name="Content Placeholder 2">
            <a:extLst>
              <a:ext uri="{FF2B5EF4-FFF2-40B4-BE49-F238E27FC236}">
                <a16:creationId xmlns:a16="http://schemas.microsoft.com/office/drawing/2014/main" id="{5EAADE25-B20D-4049-BD86-976776874D0B}"/>
              </a:ext>
            </a:extLst>
          </p:cNvPr>
          <p:cNvSpPr>
            <a:spLocks noGrp="1"/>
          </p:cNvSpPr>
          <p:nvPr>
            <p:ph idx="1"/>
          </p:nvPr>
        </p:nvSpPr>
        <p:spPr/>
        <p:txBody>
          <a:bodyPr/>
          <a:lstStyle/>
          <a:p>
            <a:r>
              <a:rPr lang="en-MY" dirty="0"/>
              <a:t>Consider a high-class grocery store in London that stocks avocados all year round.</a:t>
            </a:r>
          </a:p>
          <a:p>
            <a:r>
              <a:rPr lang="en-MY" dirty="0"/>
              <a:t>It relies on a buyer to ensure that avocados arrive regularly, no matter what the time of year.</a:t>
            </a:r>
          </a:p>
          <a:p>
            <a:r>
              <a:rPr lang="en-MY" dirty="0"/>
              <a:t>The store is operating as a Factory Method, returning Kenyan, South African, or Spanish avocados depending on the time of year.</a:t>
            </a:r>
          </a:p>
          <a:p>
            <a:r>
              <a:rPr lang="en-MY" dirty="0"/>
              <a:t>January to march – Kenyan</a:t>
            </a:r>
          </a:p>
          <a:p>
            <a:r>
              <a:rPr lang="en-MY" dirty="0"/>
              <a:t>April to September – South Africa</a:t>
            </a:r>
          </a:p>
          <a:p>
            <a:r>
              <a:rPr lang="en-MY" dirty="0"/>
              <a:t>October to December - Spanish</a:t>
            </a:r>
          </a:p>
        </p:txBody>
      </p:sp>
    </p:spTree>
    <p:extLst>
      <p:ext uri="{BB962C8B-B14F-4D97-AF65-F5344CB8AC3E}">
        <p14:creationId xmlns:p14="http://schemas.microsoft.com/office/powerpoint/2010/main" val="282497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EDF4-392D-4140-B31E-22F36FE80417}"/>
              </a:ext>
            </a:extLst>
          </p:cNvPr>
          <p:cNvSpPr>
            <a:spLocks noGrp="1"/>
          </p:cNvSpPr>
          <p:nvPr>
            <p:ph type="title"/>
          </p:nvPr>
        </p:nvSpPr>
        <p:spPr/>
        <p:txBody>
          <a:bodyPr/>
          <a:lstStyle/>
          <a:p>
            <a:r>
              <a:rPr lang="en-MY" dirty="0"/>
              <a:t>Abstract Factory - Scenario</a:t>
            </a:r>
          </a:p>
        </p:txBody>
      </p:sp>
      <p:sp>
        <p:nvSpPr>
          <p:cNvPr id="3" name="Content Placeholder 2">
            <a:extLst>
              <a:ext uri="{FF2B5EF4-FFF2-40B4-BE49-F238E27FC236}">
                <a16:creationId xmlns:a16="http://schemas.microsoft.com/office/drawing/2014/main" id="{18E37A44-408D-4AB9-8A15-AED43F354389}"/>
              </a:ext>
            </a:extLst>
          </p:cNvPr>
          <p:cNvSpPr>
            <a:spLocks noGrp="1"/>
          </p:cNvSpPr>
          <p:nvPr>
            <p:ph idx="1"/>
          </p:nvPr>
        </p:nvSpPr>
        <p:spPr/>
        <p:txBody>
          <a:bodyPr/>
          <a:lstStyle/>
          <a:p>
            <a:r>
              <a:rPr lang="en-MY" dirty="0"/>
              <a:t>Factory produces Shoes and Bags for original and fakes.</a:t>
            </a:r>
          </a:p>
          <a:p>
            <a:r>
              <a:rPr lang="en-MY" dirty="0"/>
              <a:t>For example: Gucci and </a:t>
            </a:r>
            <a:r>
              <a:rPr lang="en-MY" dirty="0" err="1"/>
              <a:t>Cucci</a:t>
            </a:r>
            <a:endParaRPr lang="en-MY" dirty="0"/>
          </a:p>
          <a:p>
            <a:r>
              <a:rPr lang="en-MY" dirty="0"/>
              <a:t>Different between those 2 are the materials</a:t>
            </a:r>
          </a:p>
          <a:p>
            <a:r>
              <a:rPr lang="en-MY" dirty="0"/>
              <a:t>We will have Gucci Factory and </a:t>
            </a:r>
            <a:r>
              <a:rPr lang="en-MY" dirty="0" err="1"/>
              <a:t>Cucci</a:t>
            </a:r>
            <a:r>
              <a:rPr lang="en-MY" dirty="0"/>
              <a:t> Factory</a:t>
            </a:r>
          </a:p>
          <a:p>
            <a:endParaRPr lang="en-MY" dirty="0"/>
          </a:p>
          <a:p>
            <a:endParaRPr lang="en-MY" dirty="0"/>
          </a:p>
        </p:txBody>
      </p:sp>
    </p:spTree>
    <p:extLst>
      <p:ext uri="{BB962C8B-B14F-4D97-AF65-F5344CB8AC3E}">
        <p14:creationId xmlns:p14="http://schemas.microsoft.com/office/powerpoint/2010/main" val="105171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037E-6818-4619-81B3-DB6B7B2D1F28}"/>
              </a:ext>
            </a:extLst>
          </p:cNvPr>
          <p:cNvSpPr>
            <a:spLocks noGrp="1"/>
          </p:cNvSpPr>
          <p:nvPr>
            <p:ph type="title"/>
          </p:nvPr>
        </p:nvSpPr>
        <p:spPr/>
        <p:txBody>
          <a:bodyPr/>
          <a:lstStyle/>
          <a:p>
            <a:r>
              <a:rPr lang="en-MY" dirty="0"/>
              <a:t>Abstract Factory - Scenario</a:t>
            </a:r>
          </a:p>
        </p:txBody>
      </p:sp>
      <p:pic>
        <p:nvPicPr>
          <p:cNvPr id="4" name="Content Placeholder 3">
            <a:extLst>
              <a:ext uri="{FF2B5EF4-FFF2-40B4-BE49-F238E27FC236}">
                <a16:creationId xmlns:a16="http://schemas.microsoft.com/office/drawing/2014/main" id="{82B92672-8A07-404C-AFD5-283D791197EB}"/>
              </a:ext>
            </a:extLst>
          </p:cNvPr>
          <p:cNvPicPr>
            <a:picLocks noGrp="1" noChangeAspect="1"/>
          </p:cNvPicPr>
          <p:nvPr>
            <p:ph idx="1"/>
          </p:nvPr>
        </p:nvPicPr>
        <p:blipFill>
          <a:blip r:embed="rId2"/>
          <a:stretch>
            <a:fillRect/>
          </a:stretch>
        </p:blipFill>
        <p:spPr>
          <a:xfrm>
            <a:off x="2073050" y="2019669"/>
            <a:ext cx="6925220" cy="4748020"/>
          </a:xfrm>
          <a:prstGeom prst="rect">
            <a:avLst/>
          </a:prstGeom>
        </p:spPr>
      </p:pic>
    </p:spTree>
    <p:extLst>
      <p:ext uri="{BB962C8B-B14F-4D97-AF65-F5344CB8AC3E}">
        <p14:creationId xmlns:p14="http://schemas.microsoft.com/office/powerpoint/2010/main" val="1416959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866</TotalTime>
  <Words>577</Words>
  <Application>Microsoft Office PowerPoint</Application>
  <PresentationFormat>Widescreen</PresentationFormat>
  <Paragraphs>104</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 Boardroom</vt:lpstr>
      <vt:lpstr>Design Pattern</vt:lpstr>
      <vt:lpstr>Why Design Pattern?</vt:lpstr>
      <vt:lpstr>Types of Design Pattern</vt:lpstr>
      <vt:lpstr>Creational</vt:lpstr>
      <vt:lpstr>Simple Factory - Definition</vt:lpstr>
      <vt:lpstr>Simple Factory - Scenario</vt:lpstr>
      <vt:lpstr>Factory Method - Scenario</vt:lpstr>
      <vt:lpstr>Abstract Factory - Scenario</vt:lpstr>
      <vt:lpstr>Abstract Factory - Scenario</vt:lpstr>
      <vt:lpstr>Builder - Scenario</vt:lpstr>
      <vt:lpstr>Singleton - Scenario</vt:lpstr>
      <vt:lpstr>Structural</vt:lpstr>
      <vt:lpstr>Decorator - Scenario</vt:lpstr>
      <vt:lpstr>Decorator</vt:lpstr>
      <vt:lpstr>Proxy - Scenario</vt:lpstr>
      <vt:lpstr>Bridge - Scenario</vt:lpstr>
      <vt:lpstr>Composite - Scenario</vt:lpstr>
      <vt:lpstr>Flyweight - Scenario</vt:lpstr>
      <vt:lpstr>Adapter - Scenario</vt:lpstr>
      <vt:lpstr>Façade - 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Tat Yew</dc:creator>
  <cp:lastModifiedBy>Hong Tat Yew</cp:lastModifiedBy>
  <cp:revision>49</cp:revision>
  <dcterms:created xsi:type="dcterms:W3CDTF">2018-02-27T14:50:12Z</dcterms:created>
  <dcterms:modified xsi:type="dcterms:W3CDTF">2018-03-16T06:45:11Z</dcterms:modified>
</cp:coreProperties>
</file>