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6" r:id="rId7"/>
    <p:sldId id="265" r:id="rId8"/>
    <p:sldId id="260" r:id="rId9"/>
    <p:sldId id="262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rPr lang="en-US"/>
              <a:t>Title Text</a:t>
            </a:r>
            <a:endParaRPr/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Verdana" panose="020B0604030504040204" pitchFamily="34" charset="0"/>
          <a:ea typeface="Verdana" panose="020B0604030504040204" pitchFamily="34" charset="0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261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b="1">
                <a:latin typeface="Verdana" panose="020B0604030504040204" pitchFamily="34" charset="0"/>
                <a:ea typeface="Verdana" panose="020B0604030504040204" pitchFamily="34" charset="0"/>
              </a:rP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Hong Trung Le – Intern Data Analyst</a:t>
            </a:r>
            <a:endParaRPr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1618537" y="1083299"/>
            <a:ext cx="5738575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/>
              <a:t>Approach for analyzing New Customer List:</a:t>
            </a:r>
            <a:endParaRPr/>
          </a:p>
        </p:txBody>
      </p:sp>
      <p:sp>
        <p:nvSpPr>
          <p:cNvPr id="124" name="Shape 73"/>
          <p:cNvSpPr/>
          <p:nvPr/>
        </p:nvSpPr>
        <p:spPr>
          <a:xfrm>
            <a:off x="205024" y="1862400"/>
            <a:ext cx="5012861" cy="1808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sz="2000"/>
              <a:t>Age distribution 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sz="2000"/>
              <a:t>Number of purchases in 3 years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sz="2000"/>
              <a:t>Job industry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sz="2000"/>
              <a:t>Number of cars owned in each states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Data Exploration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107865" y="1767976"/>
            <a:ext cx="4964877" cy="2179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In new customer list, the percentage of age under 25 is similar to the original customer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2 groups of age having significant increase in percentage are 25-44 and 65+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Group 45-64 still accounts for the most customers whether in the original customer list or the new one.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1F2FD6-9007-EBA2-1A5A-E80CFEFAF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571" y="820526"/>
            <a:ext cx="3229429" cy="20374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9444B9-88BA-56AE-D62B-ADD7430CA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571" y="3106057"/>
            <a:ext cx="3229429" cy="203744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Data Exploration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122381" y="1869914"/>
            <a:ext cx="6430819" cy="164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There are similarities between original customer list and new customer list when it comes to gender distribution.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There are slightly more female customers compared to male.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Female customers also have bikes related purchases last 3 years slightly higher than male customers.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FD5E3D-E4A9-FFE4-87A8-839B7C3F9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865" y="820525"/>
            <a:ext cx="2129135" cy="21053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2BDC94-6712-CA7C-9333-1F6AFE242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097" y="2997985"/>
            <a:ext cx="2052903" cy="214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1145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Data Exploration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122382" y="1869914"/>
            <a:ext cx="5240648" cy="1572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In the original customer list, top 3 industry are Manufacturing, Financial Services and Health respectively.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In the new customer list, top 3 industry are Financial Services, Manufacturing and Health respectively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46E881-4777-3523-8CCB-1E9E9B30E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623" y="815781"/>
            <a:ext cx="3211377" cy="2101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0563DE-24AD-207B-CD89-AF200C625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623" y="2917371"/>
            <a:ext cx="3211377" cy="222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3023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Data Exploration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122381" y="1869914"/>
            <a:ext cx="3237677" cy="1572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Out of 3 states, NSW may be a potential market for company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NSW has fewer people owning a car than those who don’t, in contrast to the other 2 states.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7A7F2C-6BE5-E47B-B17E-C13F30070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149" y="1060384"/>
            <a:ext cx="5060405" cy="387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9854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/>
              <a:t>Customer Classification – Targeting potential customers</a:t>
            </a:r>
            <a:endParaRPr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8155204" cy="1118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/>
              <a:t>Aged between 45-64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/>
              <a:t>Working in Financial service, Manufacturing or Health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/>
              <a:t>Currently live in NSW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/>
              <a:t>Thank you</a:t>
            </a:r>
            <a:endParaRPr/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529</Words>
  <Application>Microsoft Office PowerPoint</Application>
  <PresentationFormat>On-screen Show (16:9)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Open Sans</vt:lpstr>
      <vt:lpstr>Open Sans Extrabold</vt:lpstr>
      <vt:lpstr>Verdana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 Hong Trung</cp:lastModifiedBy>
  <cp:revision>3</cp:revision>
  <dcterms:modified xsi:type="dcterms:W3CDTF">2023-03-17T06:15:53Z</dcterms:modified>
</cp:coreProperties>
</file>