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3195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170" d="100"/>
          <a:sy n="170" d="100"/>
        </p:scale>
        <p:origin x="269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060529"/>
            <a:ext cx="3671650" cy="225606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403592"/>
            <a:ext cx="3239691" cy="156454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8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45009"/>
            <a:ext cx="931411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45009"/>
            <a:ext cx="2740239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615546"/>
            <a:ext cx="3725645" cy="2695572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336619"/>
            <a:ext cx="3725645" cy="141753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725046"/>
            <a:ext cx="1835825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725046"/>
            <a:ext cx="1835825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6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45011"/>
            <a:ext cx="3725645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588543"/>
            <a:ext cx="1827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367064"/>
            <a:ext cx="182738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588543"/>
            <a:ext cx="1836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367064"/>
            <a:ext cx="183638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1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5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933027"/>
            <a:ext cx="2186791" cy="46051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933027"/>
            <a:ext cx="2186791" cy="46051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0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45011"/>
            <a:ext cx="372564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725046"/>
            <a:ext cx="372564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006164"/>
            <a:ext cx="14578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835AA72-F579-4A87-9796-25A263F6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602" y="-887565"/>
            <a:ext cx="6420791" cy="82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Victor HONG</cp:lastModifiedBy>
  <cp:revision>2</cp:revision>
  <dcterms:created xsi:type="dcterms:W3CDTF">2024-01-24T11:32:29Z</dcterms:created>
  <dcterms:modified xsi:type="dcterms:W3CDTF">2024-01-24T11:40:32Z</dcterms:modified>
</cp:coreProperties>
</file>