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: Living in NY1">
            <a:extLst>
              <a:ext uri="{FF2B5EF4-FFF2-40B4-BE49-F238E27FC236}">
                <a16:creationId xmlns:a16="http://schemas.microsoft.com/office/drawing/2014/main" id="{A675F4C6-364C-4FEA-8EA0-2C7CA042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: Living in NY2">
            <a:extLst>
              <a:ext uri="{FF2B5EF4-FFF2-40B4-BE49-F238E27FC236}">
                <a16:creationId xmlns:a16="http://schemas.microsoft.com/office/drawing/2014/main" id="{92D50A66-7AF8-41A3-B9BB-7EA41FD6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: Living in NY3">
            <a:extLst>
              <a:ext uri="{FF2B5EF4-FFF2-40B4-BE49-F238E27FC236}">
                <a16:creationId xmlns:a16="http://schemas.microsoft.com/office/drawing/2014/main" id="{12C671BE-9570-43F0-9F10-7528AAA27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: Living in NY4">
            <a:extLst>
              <a:ext uri="{FF2B5EF4-FFF2-40B4-BE49-F238E27FC236}">
                <a16:creationId xmlns:a16="http://schemas.microsoft.com/office/drawing/2014/main" id="{996A2230-3EBC-4F18-8D62-C94DE0D24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: Living in NY5">
            <a:extLst>
              <a:ext uri="{FF2B5EF4-FFF2-40B4-BE49-F238E27FC236}">
                <a16:creationId xmlns:a16="http://schemas.microsoft.com/office/drawing/2014/main" id="{270AE8CA-DDEC-4FE2-833C-BCA269B8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HONG</cp:lastModifiedBy>
  <cp:revision>1</cp:revision>
  <dcterms:created xsi:type="dcterms:W3CDTF">2024-01-24T11:45:54Z</dcterms:created>
  <dcterms:modified xsi:type="dcterms:W3CDTF">2024-01-24T11:46:49Z</dcterms:modified>
</cp:coreProperties>
</file>