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8" r:id="rId3"/>
    <p:sldId id="259" r:id="rId4"/>
    <p:sldId id="352" r:id="rId5"/>
    <p:sldId id="342" r:id="rId6"/>
    <p:sldId id="313" r:id="rId7"/>
    <p:sldId id="336" r:id="rId8"/>
    <p:sldId id="332" r:id="rId9"/>
    <p:sldId id="351" r:id="rId10"/>
    <p:sldId id="337" r:id="rId11"/>
    <p:sldId id="338" r:id="rId12"/>
    <p:sldId id="339" r:id="rId13"/>
    <p:sldId id="343" r:id="rId14"/>
    <p:sldId id="340" r:id="rId15"/>
    <p:sldId id="333" r:id="rId16"/>
    <p:sldId id="345" r:id="rId17"/>
    <p:sldId id="344" r:id="rId18"/>
    <p:sldId id="334" r:id="rId19"/>
    <p:sldId id="346" r:id="rId20"/>
    <p:sldId id="347" r:id="rId21"/>
    <p:sldId id="348" r:id="rId22"/>
    <p:sldId id="349" r:id="rId23"/>
    <p:sldId id="350" r:id="rId24"/>
    <p:sldId id="335" r:id="rId25"/>
    <p:sldId id="353" r:id="rId26"/>
    <p:sldId id="354" r:id="rId27"/>
    <p:sldId id="358" r:id="rId28"/>
    <p:sldId id="355" r:id="rId29"/>
    <p:sldId id="357" r:id="rId30"/>
    <p:sldId id="331" r:id="rId31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00A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0" autoAdjust="0"/>
    <p:restoredTop sz="86419"/>
  </p:normalViewPr>
  <p:slideViewPr>
    <p:cSldViewPr snapToGrid="0">
      <p:cViewPr varScale="1">
        <p:scale>
          <a:sx n="140" d="100"/>
          <a:sy n="140" d="100"/>
        </p:scale>
        <p:origin x="192" y="7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3" d="100"/>
        <a:sy n="23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2232" y="1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D05D755-BABD-064C-8B06-B0AC0CB7DA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272BDE-A6F9-9C42-B816-318F0F235F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3EA4F-F01F-9A4B-96D7-B82EA05E8F57}" type="datetimeFigureOut">
              <a:rPr kumimoji="1" lang="zh-CN" altLang="en-US" smtClean="0"/>
              <a:t>2019/7/16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F8FD20-1E71-304A-BFE8-30C4B3261C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46EEFF-AB21-A949-86BC-5EE8287C56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2C88F-D890-5E4A-91DF-87E02BA6F1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9783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0F7B8-3097-4669-8E62-5BE6BCD9FB55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94B9-1F08-48DF-B7B6-E879767F1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121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280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52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753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87AAF-E751-4D28-9652-CB887639EB4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427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92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495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604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230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66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83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93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56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52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69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产品运行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>
            <a:cxnSpLocks/>
          </p:cNvCxnSpPr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>
            <a:cxnSpLocks/>
          </p:cNvCxnSpPr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31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69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市场分析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>
            <a:cxnSpLocks/>
          </p:cNvCxnSpPr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>
            <a:cxnSpLocks/>
          </p:cNvCxnSpPr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3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7"/>
          <p:cNvSpPr txBox="1"/>
          <p:nvPr userDrawn="1"/>
        </p:nvSpPr>
        <p:spPr>
          <a:xfrm>
            <a:off x="4094834" y="203130"/>
            <a:ext cx="1061795" cy="346232"/>
          </a:xfrm>
          <a:prstGeom prst="rect">
            <a:avLst/>
          </a:prstGeom>
          <a:noFill/>
        </p:spPr>
        <p:txBody>
          <a:bodyPr wrap="none" lIns="68563" tIns="34282" rIns="68563" bIns="34282" rtlCol="0">
            <a:spAutoFit/>
          </a:bodyPr>
          <a:lstStyle/>
          <a:p>
            <a:pPr lvl="0" defTabSz="685869">
              <a:defRPr/>
            </a:pPr>
            <a:r>
              <a:rPr lang="zh-CN" altLang="en-US" sz="1800" b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投资回报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8D03C8-5A6E-48BF-B576-BF785595610E}"/>
              </a:ext>
            </a:extLst>
          </p:cNvPr>
          <p:cNvCxnSpPr>
            <a:cxnSpLocks/>
          </p:cNvCxnSpPr>
          <p:nvPr userDrawn="1"/>
        </p:nvCxnSpPr>
        <p:spPr>
          <a:xfrm>
            <a:off x="28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8AE3EB0-54E6-4F03-BF5D-660BE55BAA33}"/>
              </a:ext>
            </a:extLst>
          </p:cNvPr>
          <p:cNvCxnSpPr>
            <a:cxnSpLocks/>
          </p:cNvCxnSpPr>
          <p:nvPr userDrawn="1"/>
        </p:nvCxnSpPr>
        <p:spPr>
          <a:xfrm>
            <a:off x="5505736" y="376300"/>
            <a:ext cx="36382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94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rtlCol="0" anchor="ctr"/>
          <a:lstStyle/>
          <a:p>
            <a:pPr algn="ctr"/>
            <a:endParaRPr lang="zh-CN" altLang="en-US" sz="1799"/>
          </a:p>
        </p:txBody>
      </p:sp>
      <p:sp>
        <p:nvSpPr>
          <p:cNvPr id="3" name="TextBox 1"/>
          <p:cNvSpPr txBox="1"/>
          <p:nvPr userDrawn="1"/>
        </p:nvSpPr>
        <p:spPr>
          <a:xfrm>
            <a:off x="3865664" y="368823"/>
            <a:ext cx="1292638" cy="299944"/>
          </a:xfrm>
          <a:prstGeom prst="rect">
            <a:avLst/>
          </a:prstGeom>
          <a:noFill/>
        </p:spPr>
        <p:txBody>
          <a:bodyPr wrap="none" lIns="68568" tIns="34285" rIns="68568" bIns="34285" rtlCol="0">
            <a:spAutoFit/>
          </a:bodyPr>
          <a:lstStyle/>
          <a:p>
            <a:pPr lvl="0" algn="ctr"/>
            <a:r>
              <a:rPr lang="zh-CN" altLang="en-US" sz="1499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点击添加标题</a:t>
            </a:r>
            <a:endParaRPr lang="en-US" altLang="zh-CN" sz="1499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3274749" y="710767"/>
            <a:ext cx="2562232" cy="346239"/>
          </a:xfrm>
          <a:prstGeom prst="rect">
            <a:avLst/>
          </a:prstGeom>
          <a:noFill/>
        </p:spPr>
        <p:txBody>
          <a:bodyPr wrap="square" lIns="68568" tIns="34285" rIns="68568" bIns="34285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36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89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567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五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91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1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68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88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96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565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27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2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23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52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9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90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19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56BBA-ABFE-41B3-B648-AB586EB40D1B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F372B-0072-4BE8-B1FF-3116CE4E1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64" r:id="rId13"/>
    <p:sldLayoutId id="2147483665" r:id="rId14"/>
    <p:sldLayoutId id="2147483666" r:id="rId15"/>
    <p:sldLayoutId id="2147483660" r:id="rId16"/>
    <p:sldLayoutId id="2147483662" r:id="rId17"/>
    <p:sldLayoutId id="2147483668" r:id="rId18"/>
    <p:sldLayoutId id="2147483669" r:id="rId19"/>
    <p:sldLayoutId id="2147483670" r:id="rId20"/>
    <p:sldLayoutId id="2147483671" r:id="rId21"/>
    <p:sldLayoutId id="2147483672" r:id="rId2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86%B3%E7%AD%96%E6%A0%91" TargetMode="External"/><Relationship Id="rId2" Type="http://schemas.openxmlformats.org/officeDocument/2006/relationships/hyperlink" Target="https://zh.wikipedia.org/w/index.php?title=Ross_Quinlan&amp;action=edit&amp;redlink=1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zh.wikipedia.org/wiki/%E7%AE%97%E6%B3%95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124" y="0"/>
            <a:ext cx="5150202" cy="5145088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-1429430" y="1593518"/>
            <a:ext cx="8733638" cy="2039467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EE2149D-2763-4C8C-ADEE-2F523059ACAE}"/>
              </a:ext>
            </a:extLst>
          </p:cNvPr>
          <p:cNvSpPr txBox="1"/>
          <p:nvPr/>
        </p:nvSpPr>
        <p:spPr>
          <a:xfrm>
            <a:off x="182261" y="1821066"/>
            <a:ext cx="5847147" cy="1502955"/>
          </a:xfrm>
          <a:prstGeom prst="rect">
            <a:avLst/>
          </a:prstGeom>
          <a:noFill/>
        </p:spPr>
        <p:txBody>
          <a:bodyPr wrap="square" lIns="68559" tIns="34280" rIns="68559" bIns="3428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构建决策树</a:t>
            </a:r>
            <a:r>
              <a:rPr lang="en-US" altLang="zh-CN" sz="3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(ID3)</a:t>
            </a:r>
            <a:r>
              <a:rPr lang="zh-CN" altLang="en-US" sz="3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分类器 </a:t>
            </a:r>
          </a:p>
          <a:p>
            <a:pPr eaLnBrk="1" hangingPunct="1">
              <a:lnSpc>
                <a:spcPct val="150000"/>
              </a:lnSpc>
            </a:pPr>
            <a:endParaRPr lang="id-ID" altLang="zh-CN" sz="3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3131F46-8533-4BFD-B989-ECD89C4F9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35" y="2735462"/>
            <a:ext cx="44862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预测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UCI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美国人口普查数据集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BA261924-282F-4FBC-AAB7-4E566ACDD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915" y="3003984"/>
            <a:ext cx="2663576" cy="12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汇报人：</a:t>
            </a:r>
            <a:r>
              <a:rPr lang="en-US" altLang="zh-CN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xxx</a:t>
            </a:r>
            <a:r>
              <a:rPr lang="zh-CN" alt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时间：</a:t>
            </a:r>
            <a:r>
              <a:rPr lang="en-US" altLang="zh-CN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2018</a:t>
            </a:r>
            <a:r>
              <a:rPr lang="zh-CN" alt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</a:t>
            </a:r>
            <a:r>
              <a:rPr lang="en-US" altLang="zh-CN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</a:t>
            </a:r>
            <a:r>
              <a:rPr lang="zh-CN" alt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月</a:t>
            </a:r>
            <a:r>
              <a:rPr lang="en-US" altLang="zh-CN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</a:t>
            </a:r>
            <a:r>
              <a:rPr lang="zh-CN" alt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日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10671" y="385795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汇报人：卢鸿威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846529" y="3809709"/>
            <a:ext cx="1884747" cy="37349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3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57541-5B9F-094B-8EE2-47D303ECC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07" y="257234"/>
            <a:ext cx="5425921" cy="436285"/>
          </a:xfrm>
        </p:spPr>
        <p:txBody>
          <a:bodyPr>
            <a:normAutofit/>
          </a:bodyPr>
          <a:lstStyle/>
          <a:p>
            <a:r>
              <a:rPr kumimoji="1" lang="en-US" altLang="zh-CN" sz="2400" b="1" dirty="0"/>
              <a:t>ID3</a:t>
            </a:r>
            <a:r>
              <a:rPr kumimoji="1" lang="zh-CN" altLang="en-US" sz="2400" b="1" dirty="0"/>
              <a:t>算法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B2A6D9-3817-FF4B-991B-2A8F0C19594D}"/>
              </a:ext>
            </a:extLst>
          </p:cNvPr>
          <p:cNvSpPr txBox="1"/>
          <p:nvPr/>
        </p:nvSpPr>
        <p:spPr>
          <a:xfrm>
            <a:off x="436007" y="899203"/>
            <a:ext cx="586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ID3</a:t>
            </a:r>
            <a:r>
              <a:rPr kumimoji="1" lang="zh-CN" altLang="en-US" dirty="0"/>
              <a:t>算法</a:t>
            </a:r>
            <a:r>
              <a:rPr lang="zh-CN" altLang="en-US" dirty="0"/>
              <a:t>是一个由</a:t>
            </a:r>
            <a:r>
              <a:rPr lang="en" altLang="zh-CN" dirty="0">
                <a:hlinkClick r:id="rId2" tooltip="Ross Quinlan（页面不存在）"/>
              </a:rPr>
              <a:t>Ross Quinlan</a:t>
            </a:r>
            <a:r>
              <a:rPr lang="zh-CN" altLang="en-US" dirty="0"/>
              <a:t>发明的用于</a:t>
            </a:r>
            <a:r>
              <a:rPr lang="zh-CN" altLang="en-US" dirty="0">
                <a:hlinkClick r:id="rId3" tooltip="决策树"/>
              </a:rPr>
              <a:t>决策树</a:t>
            </a:r>
            <a:r>
              <a:rPr lang="zh-CN" altLang="en-US" dirty="0"/>
              <a:t>的</a:t>
            </a:r>
            <a:r>
              <a:rPr lang="zh-CN" altLang="en-US" dirty="0">
                <a:hlinkClick r:id="rId4" tooltip="算法"/>
              </a:rPr>
              <a:t>算法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A026C7-21FE-5746-8599-F6FB852C4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0309" y="1332854"/>
            <a:ext cx="3684219" cy="5439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9647033-6AC8-2042-ABB2-20025F7B7140}"/>
              </a:ext>
            </a:extLst>
          </p:cNvPr>
          <p:cNvSpPr txBox="1"/>
          <p:nvPr/>
        </p:nvSpPr>
        <p:spPr>
          <a:xfrm>
            <a:off x="628650" y="1387098"/>
            <a:ext cx="7840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假设给定一个数据集：</a:t>
            </a:r>
            <a:endParaRPr kumimoji="1" lang="en-US" altLang="zh-CN" dirty="0"/>
          </a:p>
          <a:p>
            <a:r>
              <a:rPr kumimoji="1" lang="zh-CN" altLang="en-US" dirty="0"/>
              <a:t>决策树通过归纳出一组分类规则，使得数据集可以按照以下二叉树划分：</a:t>
            </a:r>
            <a:endParaRPr kumimoji="1" lang="en-US" altLang="zh-CN" dirty="0"/>
          </a:p>
          <a:p>
            <a:r>
              <a:rPr kumimoji="1" lang="en-US" altLang="zh-CN" dirty="0"/>
              <a:t>ID3</a:t>
            </a:r>
            <a:r>
              <a:rPr kumimoji="1" lang="zh-CN" altLang="en-US" dirty="0"/>
              <a:t>算法能让我们找到这个分类规则。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67AE545-225F-C84B-A758-DA9BA820B4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125" y="2229483"/>
            <a:ext cx="3230427" cy="237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6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D2901F28-69D4-E546-AD4C-A65D9F689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208" y="1458114"/>
            <a:ext cx="3266153" cy="2696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62174CB-E853-1346-B203-5F798AB11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591" y="915524"/>
            <a:ext cx="6516069" cy="338254"/>
          </a:xfrm>
        </p:spPr>
        <p:txBody>
          <a:bodyPr>
            <a:noAutofit/>
          </a:bodyPr>
          <a:lstStyle/>
          <a:p>
            <a:r>
              <a:rPr kumimoji="1" lang="zh-CN" altLang="en-US" sz="2800" b="1" dirty="0"/>
              <a:t>信息熵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E63A9-3E2D-C14A-B67B-5D757DEB9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581" y="1233670"/>
            <a:ext cx="7997567" cy="391141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kumimoji="1" lang="zh-CN" altLang="en-US" dirty="0"/>
              <a:t>随机变量</a:t>
            </a:r>
            <a:r>
              <a:rPr kumimoji="1" lang="en-US" altLang="zh-CN" dirty="0"/>
              <a:t>X</a:t>
            </a:r>
            <a:r>
              <a:rPr kumimoji="1" lang="zh-CN" altLang="en-US" dirty="0"/>
              <a:t>的熵定义为</a:t>
            </a:r>
            <a:endParaRPr kumimoji="1"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kumimoji="1" lang="zh-CN" altLang="en-US" dirty="0"/>
              <a:t>熵越大，随机变量的不确定性就越大。</a:t>
            </a:r>
            <a:endParaRPr kumimoji="1" lang="en-US" altLang="zh-CN" dirty="0"/>
          </a:p>
          <a:p>
            <a:pPr marL="0" indent="0">
              <a:lnSpc>
                <a:spcPct val="160000"/>
              </a:lnSpc>
              <a:buNone/>
            </a:pPr>
            <a:endParaRPr kumimoji="1"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kumimoji="1" lang="zh-CN" altLang="en-US" dirty="0"/>
              <a:t>借此定义条件熵，设有随机变量（</a:t>
            </a:r>
            <a:r>
              <a:rPr kumimoji="1" lang="en-US" altLang="zh-CN" dirty="0"/>
              <a:t>X</a:t>
            </a:r>
            <a:r>
              <a:rPr kumimoji="1" lang="zh-CN" altLang="en-US" dirty="0"/>
              <a:t>，</a:t>
            </a:r>
            <a:r>
              <a:rPr kumimoji="1" lang="en-US" altLang="zh-CN" dirty="0"/>
              <a:t>Y</a:t>
            </a:r>
            <a:r>
              <a:rPr kumimoji="1" lang="zh-CN" altLang="en-US" dirty="0"/>
              <a:t>），</a:t>
            </a:r>
            <a:endParaRPr kumimoji="1" lang="en-US" altLang="zh-CN" dirty="0"/>
          </a:p>
          <a:p>
            <a:pPr marL="0" indent="0">
              <a:lnSpc>
                <a:spcPct val="160000"/>
              </a:lnSpc>
              <a:buNone/>
            </a:pPr>
            <a:r>
              <a:rPr kumimoji="1" lang="zh-CN" altLang="en-US" dirty="0"/>
              <a:t>条件熵定义为</a:t>
            </a:r>
            <a:r>
              <a:rPr kumimoji="1" lang="en-US" altLang="zh-CN" dirty="0"/>
              <a:t>Y</a:t>
            </a:r>
            <a:r>
              <a:rPr kumimoji="1" lang="zh-CN" altLang="en-US" dirty="0"/>
              <a:t>给定条件</a:t>
            </a:r>
            <a:r>
              <a:rPr kumimoji="1" lang="en-US" altLang="zh-CN" dirty="0"/>
              <a:t>X</a:t>
            </a:r>
            <a:r>
              <a:rPr kumimoji="1" lang="zh-CN" altLang="en-US" dirty="0"/>
              <a:t>下的条件概率分布的信息熵的期望值：</a:t>
            </a:r>
            <a:endParaRPr kumimoji="1" lang="en-US" altLang="zh-CN" dirty="0"/>
          </a:p>
          <a:p>
            <a:pPr marL="0" indent="0">
              <a:lnSpc>
                <a:spcPct val="160000"/>
              </a:lnSpc>
              <a:buNone/>
            </a:pP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112536-F3B6-F243-A509-E6B687A97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735" y="1162449"/>
            <a:ext cx="2911265" cy="2371797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DD4CB8DD-B1A8-2F4F-A76F-D21E94C1A7A7}"/>
              </a:ext>
            </a:extLst>
          </p:cNvPr>
          <p:cNvSpPr txBox="1">
            <a:spLocks/>
          </p:cNvSpPr>
          <p:nvPr/>
        </p:nvSpPr>
        <p:spPr>
          <a:xfrm>
            <a:off x="374591" y="2717879"/>
            <a:ext cx="6516069" cy="338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/>
              <a:t>条件熵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9CE720-C677-9B47-902E-00B74B1D8FEF}"/>
              </a:ext>
            </a:extLst>
          </p:cNvPr>
          <p:cNvSpPr txBox="1"/>
          <p:nvPr/>
        </p:nvSpPr>
        <p:spPr>
          <a:xfrm>
            <a:off x="206478" y="152939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衡量随机变量不确定度的方法</a:t>
            </a:r>
          </a:p>
        </p:txBody>
      </p:sp>
      <p:sp>
        <p:nvSpPr>
          <p:cNvPr id="23" name="AutoShape 16" descr="Y">
            <a:extLst>
              <a:ext uri="{FF2B5EF4-FFF2-40B4-BE49-F238E27FC236}">
                <a16:creationId xmlns:a16="http://schemas.microsoft.com/office/drawing/2014/main" id="{F5FDD424-51C4-5B42-B6F9-0133DC274D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01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AutoShape 17" descr="X">
            <a:extLst>
              <a:ext uri="{FF2B5EF4-FFF2-40B4-BE49-F238E27FC236}">
                <a16:creationId xmlns:a16="http://schemas.microsoft.com/office/drawing/2014/main" id="{1C50F072-EDA6-C247-9DA7-BFF8D7C167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538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AutoShape 18" descr="Y">
            <a:extLst>
              <a:ext uri="{FF2B5EF4-FFF2-40B4-BE49-F238E27FC236}">
                <a16:creationId xmlns:a16="http://schemas.microsoft.com/office/drawing/2014/main" id="{C434B92B-64FA-8B48-A9D2-3AE04478EF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586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AutoShape 19" descr="\mathrm{H} (Y|X)">
            <a:extLst>
              <a:ext uri="{FF2B5EF4-FFF2-40B4-BE49-F238E27FC236}">
                <a16:creationId xmlns:a16="http://schemas.microsoft.com/office/drawing/2014/main" id="{4352840A-3A7F-674D-B2A5-E179953954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5826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EC7ADFC-ED63-1841-9B1D-62164D6D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92" y="4430117"/>
            <a:ext cx="4226232" cy="71352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32B2D94-6E9C-7C48-B5FD-4BAAB3417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81" y="2572544"/>
            <a:ext cx="6227140" cy="116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5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B0EDC-7E52-004B-BD8A-F8581BED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30"/>
            <a:ext cx="7050232" cy="671644"/>
          </a:xfrm>
        </p:spPr>
        <p:txBody>
          <a:bodyPr>
            <a:normAutofit/>
          </a:bodyPr>
          <a:lstStyle/>
          <a:p>
            <a:r>
              <a:rPr kumimoji="1" lang="zh-CN" altLang="en-US" sz="3200" b="1" dirty="0"/>
              <a:t>利用信息增益选择优先分类条件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8D82A-19EE-D34B-92C7-7167C6F91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7923068" cy="3264511"/>
          </a:xfrm>
        </p:spPr>
        <p:txBody>
          <a:bodyPr/>
          <a:lstStyle/>
          <a:p>
            <a:pPr marL="0" indent="0">
              <a:spcBef>
                <a:spcPts val="1350"/>
              </a:spcBef>
              <a:buNone/>
            </a:pPr>
            <a:r>
              <a:rPr kumimoji="1" lang="zh-CN" altLang="en-US" dirty="0"/>
              <a:t>信息增益：用于衡量特征</a:t>
            </a:r>
            <a:r>
              <a:rPr kumimoji="1" lang="en-US" altLang="zh-CN" dirty="0"/>
              <a:t>X</a:t>
            </a:r>
            <a:r>
              <a:rPr kumimoji="1" lang="zh-CN" altLang="en-US" dirty="0"/>
              <a:t>的信息对</a:t>
            </a:r>
            <a:r>
              <a:rPr kumimoji="1" lang="en-US" altLang="zh-CN" dirty="0"/>
              <a:t>Y</a:t>
            </a:r>
            <a:r>
              <a:rPr kumimoji="1" lang="zh-CN" altLang="en-US" dirty="0"/>
              <a:t>的信息不确定度的影响。</a:t>
            </a:r>
            <a:endParaRPr kumimoji="1" lang="en-US" altLang="zh-CN" dirty="0"/>
          </a:p>
          <a:p>
            <a:pPr marL="0" indent="0">
              <a:spcBef>
                <a:spcPts val="1350"/>
              </a:spcBef>
              <a:buNone/>
            </a:pPr>
            <a:r>
              <a:rPr kumimoji="1" lang="zh-CN" altLang="en-US" dirty="0"/>
              <a:t>定义为集合</a:t>
            </a:r>
            <a:r>
              <a:rPr kumimoji="1" lang="en-US" altLang="zh-CN" dirty="0"/>
              <a:t>D</a:t>
            </a:r>
            <a:r>
              <a:rPr kumimoji="1" lang="zh-CN" altLang="en-US" dirty="0"/>
              <a:t>的经验熵</a:t>
            </a:r>
            <a:r>
              <a:rPr kumimoji="1" lang="en-US" altLang="zh-CN" dirty="0"/>
              <a:t>H(D)</a:t>
            </a:r>
            <a:r>
              <a:rPr kumimoji="1" lang="zh-CN" altLang="en-US" dirty="0"/>
              <a:t>与特征</a:t>
            </a:r>
            <a:r>
              <a:rPr kumimoji="1" lang="en-US" altLang="zh-CN" dirty="0"/>
              <a:t>A</a:t>
            </a:r>
            <a:r>
              <a:rPr kumimoji="1" lang="zh-CN" altLang="en-US" dirty="0"/>
              <a:t>给定条件下</a:t>
            </a:r>
            <a:r>
              <a:rPr kumimoji="1" lang="en-US" altLang="zh-CN" dirty="0"/>
              <a:t>D</a:t>
            </a:r>
            <a:r>
              <a:rPr kumimoji="1" lang="zh-CN" altLang="en-US" dirty="0"/>
              <a:t>的经验条件熵</a:t>
            </a:r>
            <a:r>
              <a:rPr kumimoji="1" lang="en-US" altLang="zh-CN" dirty="0"/>
              <a:t>H(D|A)</a:t>
            </a:r>
            <a:r>
              <a:rPr kumimoji="1" lang="zh-CN" altLang="en-US" dirty="0"/>
              <a:t>之差：</a:t>
            </a:r>
            <a:endParaRPr kumimoji="1" lang="en-US" altLang="zh-CN" dirty="0"/>
          </a:p>
          <a:p>
            <a:pPr marL="0" indent="0">
              <a:spcBef>
                <a:spcPts val="1350"/>
              </a:spcBef>
              <a:buNone/>
            </a:pP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A12AF9-8DEE-594F-8D16-6AED91A40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484" y="2571467"/>
            <a:ext cx="3709924" cy="6255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371FED8-B165-4A40-A280-00211DC2FB14}"/>
              </a:ext>
            </a:extLst>
          </p:cNvPr>
          <p:cNvSpPr txBox="1"/>
          <p:nvPr/>
        </p:nvSpPr>
        <p:spPr>
          <a:xfrm>
            <a:off x="628650" y="3425965"/>
            <a:ext cx="529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优先选择信息增益大的特征作为优先分类条件。</a:t>
            </a:r>
          </a:p>
        </p:txBody>
      </p:sp>
    </p:spTree>
    <p:extLst>
      <p:ext uri="{BB962C8B-B14F-4D97-AF65-F5344CB8AC3E}">
        <p14:creationId xmlns:p14="http://schemas.microsoft.com/office/powerpoint/2010/main" val="390180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57541-5B9F-094B-8EE2-47D303ECC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5" y="185571"/>
            <a:ext cx="5425921" cy="436285"/>
          </a:xfrm>
        </p:spPr>
        <p:txBody>
          <a:bodyPr>
            <a:normAutofit/>
          </a:bodyPr>
          <a:lstStyle/>
          <a:p>
            <a:r>
              <a:rPr kumimoji="1" lang="en-US" altLang="zh-CN" sz="2400" b="1" dirty="0"/>
              <a:t>ID3</a:t>
            </a:r>
            <a:r>
              <a:rPr kumimoji="1" lang="zh-CN" altLang="en-US" sz="2400" b="1" dirty="0"/>
              <a:t>算法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A026C7-21FE-5746-8599-F6FB852C4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890" y="902180"/>
            <a:ext cx="3684219" cy="5439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9647033-6AC8-2042-ABB2-20025F7B7140}"/>
              </a:ext>
            </a:extLst>
          </p:cNvPr>
          <p:cNvSpPr txBox="1"/>
          <p:nvPr/>
        </p:nvSpPr>
        <p:spPr>
          <a:xfrm>
            <a:off x="432005" y="9021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假设给定一个数据集：</a:t>
            </a:r>
            <a:endParaRPr kumimoji="1"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67AE545-225F-C84B-A758-DA9BA820B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925" y="1726483"/>
            <a:ext cx="3885075" cy="285864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CB94677-F719-8941-82D2-0FDCE3724161}"/>
              </a:ext>
            </a:extLst>
          </p:cNvPr>
          <p:cNvSpPr txBox="1"/>
          <p:nvPr/>
        </p:nvSpPr>
        <p:spPr>
          <a:xfrm>
            <a:off x="432005" y="1271512"/>
            <a:ext cx="7571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每次选出一个信息增益最大的特征，选择其作为分类条件。最后依照得出</a:t>
            </a:r>
            <a:endParaRPr kumimoji="1" lang="en-US" altLang="zh-CN" dirty="0"/>
          </a:p>
          <a:p>
            <a:r>
              <a:rPr kumimoji="1" lang="zh-CN" altLang="en-US" dirty="0"/>
              <a:t>所要的的二叉树结构模型。</a:t>
            </a:r>
          </a:p>
          <a:p>
            <a:r>
              <a:rPr kumimoji="1" lang="zh-CN" altLang="en-US" b="1" dirty="0"/>
              <a:t>算法</a:t>
            </a:r>
            <a:r>
              <a:rPr kumimoji="1" lang="en-US" altLang="zh-CN" b="1" dirty="0"/>
              <a:t>1</a:t>
            </a:r>
            <a:r>
              <a:rPr kumimoji="1" lang="zh-CN" altLang="en-US" b="1" dirty="0"/>
              <a:t>：选出信息增益最大的特征</a:t>
            </a:r>
            <a:endParaRPr kumimoji="1" lang="en-US" altLang="zh-CN" b="1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EC090E4-63F6-B542-9E0F-0C71A8F4B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8916" y="2159740"/>
            <a:ext cx="4206842" cy="2799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1600" dirty="0"/>
              <a:t>输入：数据集</a:t>
            </a:r>
            <a:r>
              <a:rPr kumimoji="1" lang="en-US" altLang="zh-CN" sz="1600" dirty="0"/>
              <a:t>D</a:t>
            </a:r>
          </a:p>
          <a:p>
            <a:pPr marL="0" indent="0">
              <a:buNone/>
            </a:pPr>
            <a:r>
              <a:rPr kumimoji="1" lang="zh-CN" altLang="en-US" sz="1600" dirty="0"/>
              <a:t>输出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信息增益最大的特征</a:t>
            </a:r>
            <a:r>
              <a:rPr kumimoji="1" lang="en-US" altLang="zh-CN" sz="1600" dirty="0"/>
              <a:t>index</a:t>
            </a:r>
            <a:r>
              <a:rPr kumimoji="1" lang="zh-CN" altLang="en-US" sz="1600" dirty="0"/>
              <a:t>、其信息增益具体数值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zh-CN" altLang="en-US" sz="1600" dirty="0"/>
              <a:t>对于</a:t>
            </a:r>
            <a:r>
              <a:rPr kumimoji="1" lang="en-US" altLang="zh-CN" sz="1600" dirty="0"/>
              <a:t>D</a:t>
            </a:r>
            <a:r>
              <a:rPr kumimoji="1" lang="zh-CN" altLang="en-US" sz="1600" dirty="0"/>
              <a:t>中每一个特征</a:t>
            </a:r>
            <a:r>
              <a:rPr kumimoji="1" lang="en-US" altLang="zh-CN" sz="1600" dirty="0"/>
              <a:t>Ai</a:t>
            </a:r>
            <a:r>
              <a:rPr kumimoji="1" lang="zh-CN" altLang="en-US" sz="1600" dirty="0"/>
              <a:t>：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zh-CN" altLang="en-US" sz="1600" dirty="0"/>
              <a:t>        计算</a:t>
            </a:r>
            <a:r>
              <a:rPr kumimoji="1" lang="en-US" altLang="zh-CN" sz="1600" dirty="0"/>
              <a:t>D</a:t>
            </a:r>
            <a:r>
              <a:rPr kumimoji="1" lang="zh-CN" altLang="en-US" sz="1600" dirty="0"/>
              <a:t>的经验熵</a:t>
            </a:r>
            <a:r>
              <a:rPr kumimoji="1" lang="en-US" altLang="zh-CN" sz="1600" dirty="0"/>
              <a:t>H(D)</a:t>
            </a:r>
          </a:p>
          <a:p>
            <a:pPr marL="0" indent="0">
              <a:buNone/>
            </a:pPr>
            <a:r>
              <a:rPr kumimoji="1" lang="en-US" altLang="zh-CN" sz="1600" dirty="0"/>
              <a:t>        </a:t>
            </a:r>
            <a:r>
              <a:rPr kumimoji="1" lang="zh-CN" altLang="en-US" sz="1600" dirty="0"/>
              <a:t>计算</a:t>
            </a:r>
            <a:r>
              <a:rPr kumimoji="1" lang="en-US" altLang="zh-CN" sz="1600" dirty="0"/>
              <a:t>Ai</a:t>
            </a:r>
            <a:r>
              <a:rPr kumimoji="1" lang="zh-CN" altLang="en-US" sz="1600" dirty="0"/>
              <a:t>对</a:t>
            </a:r>
            <a:r>
              <a:rPr kumimoji="1" lang="en-US" altLang="zh-CN" sz="1600" dirty="0"/>
              <a:t>D</a:t>
            </a:r>
            <a:r>
              <a:rPr kumimoji="1" lang="zh-CN" altLang="en-US" sz="1600" dirty="0"/>
              <a:t>的条件熵</a:t>
            </a:r>
            <a:r>
              <a:rPr kumimoji="1" lang="en-US" altLang="zh-CN" sz="1600" dirty="0"/>
              <a:t>H(</a:t>
            </a:r>
            <a:r>
              <a:rPr kumimoji="1" lang="en-US" altLang="zh-CN" sz="1600" dirty="0" err="1"/>
              <a:t>D|Ai</a:t>
            </a:r>
            <a:r>
              <a:rPr kumimoji="1" lang="en-US" altLang="zh-CN" sz="1600" dirty="0"/>
              <a:t>)</a:t>
            </a:r>
          </a:p>
          <a:p>
            <a:pPr marL="0" indent="0">
              <a:buNone/>
            </a:pPr>
            <a:r>
              <a:rPr kumimoji="1" lang="en-US" altLang="zh-CN" sz="1600" dirty="0"/>
              <a:t>        </a:t>
            </a:r>
            <a:r>
              <a:rPr kumimoji="1" lang="zh-CN" altLang="en-US" sz="1600" dirty="0"/>
              <a:t>计算信息增益</a:t>
            </a:r>
            <a:r>
              <a:rPr kumimoji="1" lang="en-US" altLang="zh-CN" sz="1600" dirty="0"/>
              <a:t>g(</a:t>
            </a:r>
            <a:r>
              <a:rPr kumimoji="1" lang="en-US" altLang="zh-CN" sz="1600" dirty="0" err="1"/>
              <a:t>D,Ai</a:t>
            </a:r>
            <a:r>
              <a:rPr kumimoji="1" lang="en-US" altLang="zh-CN" sz="1600" dirty="0"/>
              <a:t>)=H(D)-H(</a:t>
            </a:r>
            <a:r>
              <a:rPr kumimoji="1" lang="en-US" altLang="zh-CN" sz="1600" dirty="0" err="1"/>
              <a:t>D|Ai</a:t>
            </a:r>
            <a:r>
              <a:rPr kumimoji="1" lang="en-US" altLang="zh-CN" sz="1600" dirty="0"/>
              <a:t>)</a:t>
            </a:r>
          </a:p>
          <a:p>
            <a:pPr marL="0" indent="0">
              <a:buNone/>
            </a:pPr>
            <a:r>
              <a:rPr kumimoji="1" lang="zh-CN" altLang="en-US" sz="1600" dirty="0"/>
              <a:t>挑选出</a:t>
            </a:r>
            <a:r>
              <a:rPr kumimoji="1" lang="en-US" altLang="zh-CN" sz="1600" dirty="0"/>
              <a:t>max(g(D,A))</a:t>
            </a:r>
            <a:r>
              <a:rPr kumimoji="1" lang="zh-CN" altLang="en-US" sz="1600" dirty="0"/>
              <a:t>对应</a:t>
            </a:r>
            <a:r>
              <a:rPr kumimoji="1" lang="en-US" altLang="zh-CN" sz="1600" dirty="0" err="1"/>
              <a:t>A_max</a:t>
            </a:r>
            <a:r>
              <a:rPr kumimoji="1" lang="zh-CN" altLang="en-US" sz="1600" dirty="0"/>
              <a:t>的</a:t>
            </a:r>
            <a:r>
              <a:rPr kumimoji="1" lang="en-US" altLang="zh-CN" sz="1600" dirty="0"/>
              <a:t>index</a:t>
            </a:r>
          </a:p>
          <a:p>
            <a:pPr marL="0" indent="0">
              <a:buNone/>
            </a:pPr>
            <a:r>
              <a:rPr kumimoji="1" lang="zh-CN" altLang="en-US" sz="1600" dirty="0"/>
              <a:t>返回</a:t>
            </a:r>
            <a:r>
              <a:rPr kumimoji="1" lang="en-US" altLang="zh-CN" sz="1600" dirty="0"/>
              <a:t>index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g(</a:t>
            </a:r>
            <a:r>
              <a:rPr kumimoji="1" lang="en-US" altLang="zh-CN" sz="1600" dirty="0" err="1"/>
              <a:t>D,A_max</a:t>
            </a:r>
            <a:r>
              <a:rPr kumimoji="1" lang="en-US" altLang="zh-C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514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1C119-F8C2-0544-BE8A-1FD3E367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8" y="87776"/>
            <a:ext cx="7611341" cy="921026"/>
          </a:xfrm>
        </p:spPr>
        <p:txBody>
          <a:bodyPr>
            <a:normAutofit fontScale="90000"/>
          </a:bodyPr>
          <a:lstStyle/>
          <a:p>
            <a:r>
              <a:rPr kumimoji="1" lang="zh-CN" altLang="en-US" sz="3200" b="1" dirty="0"/>
              <a:t>算法</a:t>
            </a:r>
            <a:r>
              <a:rPr kumimoji="1" lang="en-US" altLang="zh-CN" sz="3200" b="1" dirty="0"/>
              <a:t>2</a:t>
            </a:r>
            <a:r>
              <a:rPr kumimoji="1" lang="zh-CN" altLang="en-US" sz="3200" b="1" dirty="0"/>
              <a:t>：</a:t>
            </a:r>
            <a:r>
              <a:rPr kumimoji="1" lang="en-US" altLang="zh-CN" sz="3200" b="1" dirty="0"/>
              <a:t>ID3</a:t>
            </a:r>
            <a:r>
              <a:rPr kumimoji="1" lang="zh-CN" altLang="en-US" sz="3200" b="1" dirty="0"/>
              <a:t>算法</a:t>
            </a:r>
            <a:r>
              <a:rPr kumimoji="1" lang="en-US" altLang="zh-CN" sz="3200" b="1" dirty="0"/>
              <a:t>(</a:t>
            </a:r>
            <a:r>
              <a:rPr kumimoji="1" lang="zh-CN" altLang="en-US" sz="3200" b="1" dirty="0"/>
              <a:t>来自</a:t>
            </a:r>
            <a:r>
              <a:rPr kumimoji="1" lang="en-US" altLang="zh-CN" sz="3200" b="1" dirty="0"/>
              <a:t>《</a:t>
            </a:r>
            <a:r>
              <a:rPr kumimoji="1" lang="zh-CN" altLang="en-US" sz="3200" b="1" dirty="0"/>
              <a:t>统计学习方法</a:t>
            </a:r>
            <a:r>
              <a:rPr kumimoji="1" lang="en-US" altLang="zh-CN" sz="3200" b="1" dirty="0"/>
              <a:t>》</a:t>
            </a:r>
            <a:r>
              <a:rPr kumimoji="1" lang="zh-CN" altLang="en-US" sz="3200" b="1" dirty="0"/>
              <a:t> 李航</a:t>
            </a:r>
            <a:r>
              <a:rPr kumimoji="1" lang="en-US" altLang="zh-CN" sz="3200" b="1" dirty="0"/>
              <a:t>)</a:t>
            </a:r>
            <a:endParaRPr kumimoji="1" lang="zh-CN" altLang="en-US" sz="32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0DF667-3384-E44D-B9E4-9FA6D74B1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">
            <a:off x="-31190" y="914447"/>
            <a:ext cx="6951518" cy="1853111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6F0BF9-BD22-7D41-A4D9-E21B0504A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0108"/>
            <a:ext cx="6889136" cy="2309049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277DAF-E15C-0640-B5B6-9F088D00E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635" y="1467626"/>
            <a:ext cx="2392147" cy="176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2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99" y="221112"/>
            <a:ext cx="5150202" cy="5145088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837521" y="2193594"/>
            <a:ext cx="7192054" cy="14163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716595" y="2355107"/>
            <a:ext cx="1677322" cy="438549"/>
          </a:xfrm>
          <a:prstGeom prst="rect">
            <a:avLst/>
          </a:prstGeom>
        </p:spPr>
        <p:txBody>
          <a:bodyPr wrap="none" lIns="68550" tIns="34274" rIns="68550" bIns="34274">
            <a:spAutoFit/>
          </a:bodyPr>
          <a:lstStyle/>
          <a:p>
            <a:pPr defTabSz="685869"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数据集处理</a:t>
            </a:r>
            <a:endParaRPr lang="zh-CN" altLang="en-US" sz="24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752123" y="6299751"/>
            <a:ext cx="830936" cy="346088"/>
          </a:xfrm>
          <a:prstGeom prst="rect">
            <a:avLst/>
          </a:prstGeom>
          <a:noFill/>
        </p:spPr>
        <p:txBody>
          <a:bodyPr wrap="none" lIns="68550" tIns="34274" rIns="68550" bIns="34274" rtlCol="0">
            <a:spAutoFit/>
          </a:bodyPr>
          <a:lstStyle/>
          <a:p>
            <a:r>
              <a:rPr lang="zh-CN" altLang="en-US" sz="1799" dirty="0"/>
              <a:t>延时符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70FD1E8-D7BC-491A-A503-009EDAB7577D}"/>
              </a:ext>
            </a:extLst>
          </p:cNvPr>
          <p:cNvSpPr/>
          <p:nvPr/>
        </p:nvSpPr>
        <p:spPr>
          <a:xfrm>
            <a:off x="4055290" y="1609575"/>
            <a:ext cx="1037724" cy="394050"/>
          </a:xfrm>
          <a:prstGeom prst="rect">
            <a:avLst/>
          </a:prstGeom>
        </p:spPr>
        <p:txBody>
          <a:bodyPr wrap="none" lIns="68550" tIns="34274" rIns="68550" bIns="3427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799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2695B73-0652-4F7C-8DB7-B415C73A2826}"/>
              </a:ext>
            </a:extLst>
          </p:cNvPr>
          <p:cNvSpPr/>
          <p:nvPr/>
        </p:nvSpPr>
        <p:spPr>
          <a:xfrm>
            <a:off x="2755612" y="2891354"/>
            <a:ext cx="3599289" cy="295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spc="2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连续型数据离散化、文件读取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86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E06C62E7-3DB3-0F45-9999-D76AEC3CCD5B}"/>
              </a:ext>
            </a:extLst>
          </p:cNvPr>
          <p:cNvSpPr/>
          <p:nvPr/>
        </p:nvSpPr>
        <p:spPr>
          <a:xfrm>
            <a:off x="6364489" y="2532237"/>
            <a:ext cx="1971676" cy="620905"/>
          </a:xfrm>
          <a:prstGeom prst="rect">
            <a:avLst/>
          </a:prstGeom>
          <a:gradFill>
            <a:gsLst>
              <a:gs pos="100000">
                <a:schemeClr val="bg1">
                  <a:lumMod val="21000"/>
                  <a:lumOff val="79000"/>
                  <a:alpha val="38000"/>
                </a:schemeClr>
              </a:gs>
              <a:gs pos="0">
                <a:schemeClr val="bg1">
                  <a:lumMod val="0"/>
                  <a:lumOff val="10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31000">
                <a:srgbClr val="C00000">
                  <a:lumMod val="38000"/>
                  <a:lumOff val="62000"/>
                </a:srgb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626389B-28B0-694E-8BE9-99D8C9DF2DFC}"/>
              </a:ext>
            </a:extLst>
          </p:cNvPr>
          <p:cNvSpPr/>
          <p:nvPr/>
        </p:nvSpPr>
        <p:spPr>
          <a:xfrm>
            <a:off x="469557" y="1261866"/>
            <a:ext cx="3219239" cy="3080951"/>
          </a:xfrm>
          <a:prstGeom prst="rect">
            <a:avLst/>
          </a:prstGeom>
          <a:gradFill>
            <a:gsLst>
              <a:gs pos="100000">
                <a:schemeClr val="bg1">
                  <a:lumMod val="21000"/>
                  <a:lumOff val="79000"/>
                  <a:alpha val="38000"/>
                </a:schemeClr>
              </a:gs>
              <a:gs pos="0">
                <a:schemeClr val="bg1">
                  <a:lumMod val="0"/>
                  <a:lumOff val="10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31000">
                <a:srgbClr val="C00000">
                  <a:lumMod val="38000"/>
                  <a:lumOff val="62000"/>
                </a:srgb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4372A3-E218-CC44-B020-AE16F249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288" y="212935"/>
            <a:ext cx="7886700" cy="433081"/>
          </a:xfrm>
        </p:spPr>
        <p:txBody>
          <a:bodyPr>
            <a:normAutofit fontScale="90000"/>
          </a:bodyPr>
          <a:lstStyle/>
          <a:p>
            <a:r>
              <a:rPr kumimoji="1" lang="zh-CN" altLang="en-US" b="1" dirty="0"/>
              <a:t>连续特征离散化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E0857-013B-AC41-AE98-1D4E7D574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557" y="1398549"/>
            <a:ext cx="3886200" cy="3663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连续型变量</a:t>
            </a:r>
            <a:r>
              <a:rPr kumimoji="1" lang="en-US" altLang="zh-CN" dirty="0"/>
              <a:t> (continuous)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age</a:t>
            </a:r>
          </a:p>
          <a:p>
            <a:pPr marL="0" indent="0">
              <a:buNone/>
            </a:pPr>
            <a:r>
              <a:rPr kumimoji="1" lang="en-US" altLang="zh-CN" dirty="0" err="1"/>
              <a:t>fnlwgt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education_num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capital-gain</a:t>
            </a:r>
          </a:p>
          <a:p>
            <a:pPr marL="0" indent="0">
              <a:buNone/>
            </a:pPr>
            <a:r>
              <a:rPr kumimoji="1" lang="en-US" altLang="zh-CN" dirty="0"/>
              <a:t>capital-loss</a:t>
            </a:r>
          </a:p>
          <a:p>
            <a:pPr marL="0" indent="0">
              <a:buNone/>
            </a:pPr>
            <a:r>
              <a:rPr kumimoji="1" lang="en" altLang="zh-CN" dirty="0"/>
              <a:t>hours-per-week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F1AF1A-6419-A64C-94E0-10D9C7223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18785" y="2655783"/>
            <a:ext cx="1971675" cy="49735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离散型变量</a:t>
            </a: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A926AA4D-AB7A-DC49-9D63-7042473C5327}"/>
              </a:ext>
            </a:extLst>
          </p:cNvPr>
          <p:cNvSpPr/>
          <p:nvPr/>
        </p:nvSpPr>
        <p:spPr>
          <a:xfrm>
            <a:off x="3851949" y="2478477"/>
            <a:ext cx="2225972" cy="674665"/>
          </a:xfrm>
          <a:prstGeom prst="rightArrow">
            <a:avLst/>
          </a:prstGeom>
          <a:gradFill flip="none" rotWithShape="1">
            <a:gsLst>
              <a:gs pos="100000">
                <a:schemeClr val="bg1">
                  <a:lumMod val="21000"/>
                  <a:lumOff val="79000"/>
                  <a:alpha val="38000"/>
                </a:schemeClr>
              </a:gs>
              <a:gs pos="0">
                <a:schemeClr val="bg1">
                  <a:lumMod val="0"/>
                  <a:lumOff val="10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28000">
                <a:srgbClr val="C00000">
                  <a:lumMod val="65000"/>
                  <a:lumOff val="35000"/>
                </a:srgbClr>
              </a:gs>
            </a:gsLst>
            <a:path path="circle">
              <a:fillToRect l="100000" t="100000"/>
            </a:path>
            <a:tileRect r="-100000" b="-100000"/>
          </a:gra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 spc="50">
              <a:ln w="9525" cmpd="sng">
                <a:solidFill>
                  <a:srgbClr val="FF0000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DA219E10-3F51-B34E-9F32-9B689B8800D4}"/>
              </a:ext>
            </a:extLst>
          </p:cNvPr>
          <p:cNvSpPr txBox="1">
            <a:spLocks/>
          </p:cNvSpPr>
          <p:nvPr/>
        </p:nvSpPr>
        <p:spPr>
          <a:xfrm>
            <a:off x="4320495" y="2158424"/>
            <a:ext cx="1971675" cy="497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二分法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2F46A69D-6CDA-DE4C-9832-1ACC28B7C3F4}"/>
              </a:ext>
            </a:extLst>
          </p:cNvPr>
          <p:cNvSpPr txBox="1">
            <a:spLocks/>
          </p:cNvSpPr>
          <p:nvPr/>
        </p:nvSpPr>
        <p:spPr>
          <a:xfrm>
            <a:off x="4718838" y="3577890"/>
            <a:ext cx="4018460" cy="118060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分割方法：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1</a:t>
            </a:r>
            <a:r>
              <a:rPr lang="zh-CN" altLang="en-US" dirty="0"/>
              <a:t>、以数据中位数作分割点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2</a:t>
            </a:r>
            <a:r>
              <a:rPr lang="zh-CN" altLang="en-US" dirty="0"/>
              <a:t>、把数据按大小分成多份，再选择分割点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</a:t>
            </a:r>
            <a:r>
              <a:rPr lang="zh-CN" altLang="en-US" dirty="0"/>
              <a:t>、遍历数据中每两个相邻点的中点，从中选择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09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469F80-2E42-884E-B1FA-80BEE7906E84}"/>
              </a:ext>
            </a:extLst>
          </p:cNvPr>
          <p:cNvSpPr txBox="1"/>
          <p:nvPr/>
        </p:nvSpPr>
        <p:spPr>
          <a:xfrm>
            <a:off x="95638" y="94376"/>
            <a:ext cx="4566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文件读取函数</a:t>
            </a:r>
            <a:r>
              <a:rPr kumimoji="1" lang="en-US" altLang="zh-CN" sz="3200" dirty="0" err="1"/>
              <a:t>load_data</a:t>
            </a:r>
            <a:r>
              <a:rPr kumimoji="1" lang="en-US" altLang="zh-CN" sz="3200" dirty="0"/>
              <a:t>()</a:t>
            </a:r>
            <a:endParaRPr kumimoji="1"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D17201-AFA9-4D4A-BA62-ED15C18F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85" y="1466480"/>
            <a:ext cx="4386215" cy="2914845"/>
          </a:xfrm>
          <a:prstGeom prst="rect">
            <a:avLst/>
          </a:prstGeom>
          <a:effectLst>
            <a:outerShdw blurRad="317500" dist="139700" dir="19920000" sx="101000" sy="101000" algn="bl" rotWithShape="0">
              <a:prstClr val="black">
                <a:alpha val="26000"/>
              </a:prst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A347245-269C-D643-88EF-57E3C0A41298}"/>
              </a:ext>
            </a:extLst>
          </p:cNvPr>
          <p:cNvSpPr txBox="1"/>
          <p:nvPr/>
        </p:nvSpPr>
        <p:spPr>
          <a:xfrm>
            <a:off x="572684" y="4751295"/>
            <a:ext cx="5067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、样本数据</a:t>
            </a:r>
            <a:r>
              <a:rPr kumimoji="1" lang="en-US" altLang="zh-CN" dirty="0"/>
              <a:t>2</a:t>
            </a:r>
            <a:r>
              <a:rPr kumimoji="1" lang="zh-CN" altLang="en-US" dirty="0"/>
              <a:t>、带有特征编号的</a:t>
            </a:r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122D10-A4CC-F042-BAB2-5DBCAF3AD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160" y="827125"/>
            <a:ext cx="4390840" cy="39964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8F83A5-7AFF-1848-B8F2-2714A89DBFB6}"/>
              </a:ext>
            </a:extLst>
          </p:cNvPr>
          <p:cNvSpPr txBox="1"/>
          <p:nvPr/>
        </p:nvSpPr>
        <p:spPr>
          <a:xfrm>
            <a:off x="257872" y="864454"/>
            <a:ext cx="3239541" cy="376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选取中位数做分割点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9C824D-B258-554B-BBED-4719EE2947F9}"/>
              </a:ext>
            </a:extLst>
          </p:cNvPr>
          <p:cNvSpPr txBox="1"/>
          <p:nvPr/>
        </p:nvSpPr>
        <p:spPr>
          <a:xfrm>
            <a:off x="4753160" y="387899"/>
            <a:ext cx="5067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把数据分成多份再选择最佳分割点</a:t>
            </a:r>
          </a:p>
        </p:txBody>
      </p:sp>
    </p:spTree>
    <p:extLst>
      <p:ext uri="{BB962C8B-B14F-4D97-AF65-F5344CB8AC3E}">
        <p14:creationId xmlns:p14="http://schemas.microsoft.com/office/powerpoint/2010/main" val="37864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99" y="221112"/>
            <a:ext cx="5150202" cy="5145088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837521" y="2193594"/>
            <a:ext cx="7192054" cy="14163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870483" y="2355107"/>
            <a:ext cx="1369545" cy="438549"/>
          </a:xfrm>
          <a:prstGeom prst="rect">
            <a:avLst/>
          </a:prstGeom>
        </p:spPr>
        <p:txBody>
          <a:bodyPr wrap="none" lIns="68550" tIns="34274" rIns="68550" bIns="34274">
            <a:spAutoFit/>
          </a:bodyPr>
          <a:lstStyle/>
          <a:p>
            <a:pPr defTabSz="685869"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模型构建</a:t>
            </a:r>
            <a:endParaRPr lang="zh-CN" altLang="en-US" sz="24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752123" y="6299751"/>
            <a:ext cx="830936" cy="346088"/>
          </a:xfrm>
          <a:prstGeom prst="rect">
            <a:avLst/>
          </a:prstGeom>
          <a:noFill/>
        </p:spPr>
        <p:txBody>
          <a:bodyPr wrap="none" lIns="68550" tIns="34274" rIns="68550" bIns="34274" rtlCol="0">
            <a:spAutoFit/>
          </a:bodyPr>
          <a:lstStyle/>
          <a:p>
            <a:r>
              <a:rPr lang="zh-CN" altLang="en-US" sz="1799" dirty="0"/>
              <a:t>延时符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70FD1E8-D7BC-491A-A503-009EDAB7577D}"/>
              </a:ext>
            </a:extLst>
          </p:cNvPr>
          <p:cNvSpPr/>
          <p:nvPr/>
        </p:nvSpPr>
        <p:spPr>
          <a:xfrm>
            <a:off x="4055290" y="1609575"/>
            <a:ext cx="1037724" cy="394050"/>
          </a:xfrm>
          <a:prstGeom prst="rect">
            <a:avLst/>
          </a:prstGeom>
        </p:spPr>
        <p:txBody>
          <a:bodyPr wrap="none" lIns="68550" tIns="34274" rIns="68550" bIns="3427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799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04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2695B73-0652-4F7C-8DB7-B415C73A2826}"/>
              </a:ext>
            </a:extLst>
          </p:cNvPr>
          <p:cNvSpPr/>
          <p:nvPr/>
        </p:nvSpPr>
        <p:spPr>
          <a:xfrm>
            <a:off x="2755612" y="2891354"/>
            <a:ext cx="3599289" cy="295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spc="2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具体算法实现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165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2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7D154-6971-0D4A-9E7F-C7B60761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69" y="133782"/>
            <a:ext cx="7164345" cy="385097"/>
          </a:xfrm>
        </p:spPr>
        <p:txBody>
          <a:bodyPr>
            <a:normAutofit fontScale="90000"/>
          </a:bodyPr>
          <a:lstStyle/>
          <a:p>
            <a:r>
              <a:rPr kumimoji="1" lang="zh-CN" altLang="en-US" b="1" dirty="0"/>
              <a:t>算法</a:t>
            </a:r>
            <a:r>
              <a:rPr kumimoji="1" lang="en-US" altLang="zh-CN" b="1" dirty="0"/>
              <a:t>1</a:t>
            </a:r>
            <a:r>
              <a:rPr kumimoji="1" lang="zh-CN" altLang="en-US" b="1" dirty="0"/>
              <a:t>：选择分类条件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78E9A-9517-6749-82A7-58AA66ACE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550" y="809904"/>
            <a:ext cx="3987628" cy="3884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1600" dirty="0"/>
              <a:t>输入：数据集</a:t>
            </a:r>
            <a:r>
              <a:rPr kumimoji="1" lang="en-US" altLang="zh-CN" sz="1600" dirty="0"/>
              <a:t>D</a:t>
            </a:r>
          </a:p>
          <a:p>
            <a:pPr marL="0" indent="0">
              <a:buNone/>
            </a:pPr>
            <a:r>
              <a:rPr kumimoji="1" lang="zh-CN" altLang="en-US" sz="1600" dirty="0"/>
              <a:t>输出</a:t>
            </a:r>
            <a:r>
              <a:rPr kumimoji="1" lang="en-US" altLang="zh-CN" sz="1600" dirty="0"/>
              <a:t>:</a:t>
            </a:r>
            <a:r>
              <a:rPr kumimoji="1" lang="zh-CN" altLang="en-US" sz="1600" dirty="0"/>
              <a:t>信息增益最大的特征</a:t>
            </a:r>
            <a:r>
              <a:rPr kumimoji="1" lang="en-US" altLang="zh-CN" sz="1600" dirty="0"/>
              <a:t>index</a:t>
            </a:r>
            <a:r>
              <a:rPr kumimoji="1" lang="zh-CN" altLang="en-US" sz="1600" dirty="0"/>
              <a:t>、其信息增益具体数值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zh-CN" altLang="en-US" sz="1600" dirty="0"/>
              <a:t>对于</a:t>
            </a:r>
            <a:r>
              <a:rPr kumimoji="1" lang="en-US" altLang="zh-CN" sz="1600" dirty="0"/>
              <a:t>D</a:t>
            </a:r>
            <a:r>
              <a:rPr kumimoji="1" lang="zh-CN" altLang="en-US" sz="1600" dirty="0"/>
              <a:t>中每一个特征</a:t>
            </a:r>
            <a:r>
              <a:rPr kumimoji="1" lang="en-US" altLang="zh-CN" sz="1600" dirty="0"/>
              <a:t>Ai</a:t>
            </a:r>
            <a:r>
              <a:rPr kumimoji="1" lang="zh-CN" altLang="en-US" sz="1600" dirty="0"/>
              <a:t>：</a:t>
            </a:r>
            <a:endParaRPr kumimoji="1" lang="en-US" altLang="zh-CN" sz="1600" dirty="0"/>
          </a:p>
          <a:p>
            <a:pPr marL="0" indent="0">
              <a:buNone/>
            </a:pPr>
            <a:r>
              <a:rPr kumimoji="1" lang="zh-CN" altLang="en-US" sz="1600" dirty="0"/>
              <a:t>        计算</a:t>
            </a:r>
            <a:r>
              <a:rPr kumimoji="1" lang="en-US" altLang="zh-CN" sz="1600" dirty="0"/>
              <a:t>D</a:t>
            </a:r>
            <a:r>
              <a:rPr kumimoji="1" lang="zh-CN" altLang="en-US" sz="1600" dirty="0"/>
              <a:t>的经验熵</a:t>
            </a:r>
            <a:r>
              <a:rPr kumimoji="1" lang="en-US" altLang="zh-CN" sz="1600" dirty="0"/>
              <a:t>H(D)</a:t>
            </a:r>
          </a:p>
          <a:p>
            <a:pPr marL="0" indent="0">
              <a:buNone/>
            </a:pPr>
            <a:r>
              <a:rPr kumimoji="1" lang="en-US" altLang="zh-CN" sz="1600" dirty="0"/>
              <a:t>        </a:t>
            </a:r>
            <a:r>
              <a:rPr kumimoji="1" lang="zh-CN" altLang="en-US" sz="1600" dirty="0"/>
              <a:t>计算</a:t>
            </a:r>
            <a:r>
              <a:rPr kumimoji="1" lang="en-US" altLang="zh-CN" sz="1600" dirty="0"/>
              <a:t>Ai</a:t>
            </a:r>
            <a:r>
              <a:rPr kumimoji="1" lang="zh-CN" altLang="en-US" sz="1600" dirty="0"/>
              <a:t>对</a:t>
            </a:r>
            <a:r>
              <a:rPr kumimoji="1" lang="en-US" altLang="zh-CN" sz="1600" dirty="0"/>
              <a:t>D</a:t>
            </a:r>
            <a:r>
              <a:rPr kumimoji="1" lang="zh-CN" altLang="en-US" sz="1600" dirty="0"/>
              <a:t>的条件熵</a:t>
            </a:r>
            <a:r>
              <a:rPr kumimoji="1" lang="en-US" altLang="zh-CN" sz="1600" dirty="0"/>
              <a:t>H(</a:t>
            </a:r>
            <a:r>
              <a:rPr kumimoji="1" lang="en-US" altLang="zh-CN" sz="1600" dirty="0" err="1"/>
              <a:t>D|Ai</a:t>
            </a:r>
            <a:r>
              <a:rPr kumimoji="1" lang="en-US" altLang="zh-CN" sz="1600" dirty="0"/>
              <a:t>)</a:t>
            </a:r>
          </a:p>
          <a:p>
            <a:pPr marL="0" indent="0">
              <a:buNone/>
            </a:pPr>
            <a:r>
              <a:rPr kumimoji="1" lang="en-US" altLang="zh-CN" sz="1600" dirty="0"/>
              <a:t>        </a:t>
            </a:r>
            <a:r>
              <a:rPr kumimoji="1" lang="zh-CN" altLang="en-US" sz="1600" dirty="0"/>
              <a:t>计算信息增益</a:t>
            </a:r>
            <a:r>
              <a:rPr kumimoji="1" lang="en-US" altLang="zh-CN" sz="1600" dirty="0"/>
              <a:t>g(D,A)=H(D)-H(</a:t>
            </a:r>
            <a:r>
              <a:rPr kumimoji="1" lang="en-US" altLang="zh-CN" sz="1600" dirty="0" err="1"/>
              <a:t>D|Ai</a:t>
            </a:r>
            <a:r>
              <a:rPr kumimoji="1" lang="en-US" altLang="zh-CN" sz="1600" dirty="0"/>
              <a:t>)</a:t>
            </a:r>
          </a:p>
          <a:p>
            <a:pPr marL="0" indent="0">
              <a:buNone/>
            </a:pPr>
            <a:r>
              <a:rPr kumimoji="1" lang="zh-CN" altLang="en-US" sz="1600" dirty="0"/>
              <a:t>挑选出</a:t>
            </a:r>
            <a:r>
              <a:rPr kumimoji="1" lang="en-US" altLang="zh-CN" sz="1600" dirty="0"/>
              <a:t>max(g(</a:t>
            </a:r>
            <a:r>
              <a:rPr kumimoji="1" lang="en-US" altLang="zh-CN" sz="1600" dirty="0" err="1"/>
              <a:t>D,Ai</a:t>
            </a:r>
            <a:r>
              <a:rPr kumimoji="1" lang="en-US" altLang="zh-CN" sz="1600" dirty="0"/>
              <a:t>))</a:t>
            </a:r>
            <a:r>
              <a:rPr kumimoji="1" lang="zh-CN" altLang="en-US" sz="1600" dirty="0"/>
              <a:t>对应</a:t>
            </a:r>
            <a:r>
              <a:rPr kumimoji="1" lang="en-US" altLang="zh-CN" sz="1600" dirty="0" err="1"/>
              <a:t>A_max</a:t>
            </a:r>
            <a:r>
              <a:rPr kumimoji="1" lang="zh-CN" altLang="en-US" sz="1600" dirty="0"/>
              <a:t>的</a:t>
            </a:r>
            <a:r>
              <a:rPr kumimoji="1" lang="en-US" altLang="zh-CN" sz="1600" dirty="0"/>
              <a:t>index</a:t>
            </a:r>
          </a:p>
          <a:p>
            <a:pPr marL="0" indent="0">
              <a:buNone/>
            </a:pPr>
            <a:r>
              <a:rPr kumimoji="1" lang="zh-CN" altLang="en-US" sz="1600" dirty="0"/>
              <a:t>返回</a:t>
            </a:r>
            <a:r>
              <a:rPr kumimoji="1" lang="en-US" altLang="zh-CN" sz="1600" dirty="0"/>
              <a:t>index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g(</a:t>
            </a:r>
            <a:r>
              <a:rPr kumimoji="1" lang="en-US" altLang="zh-CN" sz="1600" dirty="0" err="1"/>
              <a:t>D,A_max</a:t>
            </a:r>
            <a:r>
              <a:rPr kumimoji="1" lang="en-US" altLang="zh-CN" sz="1600" dirty="0"/>
              <a:t>)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73D39F-CDA8-D14B-8FBB-DBDABDF98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87628" y="147662"/>
            <a:ext cx="4242999" cy="440189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claculate_max_g</a:t>
            </a:r>
            <a:r>
              <a:rPr kumimoji="1" lang="en-US" altLang="zh-CN" dirty="0"/>
              <a:t>()</a:t>
            </a:r>
            <a:r>
              <a:rPr kumimoji="1" lang="zh-CN" altLang="en-US" dirty="0"/>
              <a:t>函数实现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974EC2-D077-874D-BE11-616E9EB4F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628" y="603475"/>
            <a:ext cx="5099852" cy="4415775"/>
          </a:xfrm>
          <a:prstGeom prst="rect">
            <a:avLst/>
          </a:prstGeom>
          <a:effectLst>
            <a:outerShdw blurRad="304800" dist="38100" sx="102000" sy="1020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437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59"/>
          <p:cNvSpPr txBox="1">
            <a:spLocks noChangeArrowheads="1"/>
          </p:cNvSpPr>
          <p:nvPr/>
        </p:nvSpPr>
        <p:spPr bwMode="auto">
          <a:xfrm>
            <a:off x="1040902" y="1163752"/>
            <a:ext cx="2134511" cy="407259"/>
          </a:xfrm>
          <a:prstGeom prst="rect">
            <a:avLst/>
          </a:prstGeom>
          <a:noFill/>
          <a:ln>
            <a:noFill/>
          </a:ln>
        </p:spPr>
        <p:txBody>
          <a:bodyPr wrap="square" lIns="68550" tIns="34274" rIns="68550" bIns="3427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685469">
              <a:lnSpc>
                <a:spcPct val="120000"/>
              </a:lnSpc>
              <a:defRPr/>
            </a:pPr>
            <a:r>
              <a:rPr lang="zh-CN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en-US" altLang="ko-KR" sz="14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39742" y="3319915"/>
            <a:ext cx="9174872" cy="953927"/>
          </a:xfrm>
          <a:custGeom>
            <a:avLst/>
            <a:gdLst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" fmla="*/ 0 w 12721389"/>
              <a:gd name="connsiteY0" fmla="*/ 503854 h 1049626"/>
              <a:gd name="connsiteX1" fmla="*/ 3593431 w 12721389"/>
              <a:gd name="connsiteY1" fmla="*/ 22591 h 1049626"/>
              <a:gd name="connsiteX2" fmla="*/ 7908758 w 12721389"/>
              <a:gd name="connsiteY2" fmla="*/ 1049286 h 1049626"/>
              <a:gd name="connsiteX3" fmla="*/ 11774905 w 12721389"/>
              <a:gd name="connsiteY3" fmla="*/ 134886 h 1049626"/>
              <a:gd name="connsiteX4" fmla="*/ 12721389 w 12721389"/>
              <a:gd name="connsiteY4" fmla="*/ 6549 h 1049626"/>
              <a:gd name="connsiteX0" fmla="*/ 0 w 12368463"/>
              <a:gd name="connsiteY0" fmla="*/ 498433 h 1044197"/>
              <a:gd name="connsiteX1" fmla="*/ 3593431 w 12368463"/>
              <a:gd name="connsiteY1" fmla="*/ 17170 h 1044197"/>
              <a:gd name="connsiteX2" fmla="*/ 7908758 w 12368463"/>
              <a:gd name="connsiteY2" fmla="*/ 1043865 h 1044197"/>
              <a:gd name="connsiteX3" fmla="*/ 11774905 w 12368463"/>
              <a:gd name="connsiteY3" fmla="*/ 129465 h 1044197"/>
              <a:gd name="connsiteX4" fmla="*/ 12368463 w 12368463"/>
              <a:gd name="connsiteY4" fmla="*/ 113423 h 1044197"/>
              <a:gd name="connsiteX0" fmla="*/ 0 w 12368463"/>
              <a:gd name="connsiteY0" fmla="*/ 498433 h 1044197"/>
              <a:gd name="connsiteX1" fmla="*/ 3593431 w 12368463"/>
              <a:gd name="connsiteY1" fmla="*/ 17170 h 1044197"/>
              <a:gd name="connsiteX2" fmla="*/ 7908758 w 12368463"/>
              <a:gd name="connsiteY2" fmla="*/ 1043865 h 1044197"/>
              <a:gd name="connsiteX3" fmla="*/ 11774905 w 12368463"/>
              <a:gd name="connsiteY3" fmla="*/ 129465 h 1044197"/>
              <a:gd name="connsiteX4" fmla="*/ 12368463 w 12368463"/>
              <a:gd name="connsiteY4" fmla="*/ 113423 h 1044197"/>
              <a:gd name="connsiteX0" fmla="*/ 0 w 12368463"/>
              <a:gd name="connsiteY0" fmla="*/ 498433 h 1045860"/>
              <a:gd name="connsiteX1" fmla="*/ 3593431 w 12368463"/>
              <a:gd name="connsiteY1" fmla="*/ 17170 h 1045860"/>
              <a:gd name="connsiteX2" fmla="*/ 7908758 w 12368463"/>
              <a:gd name="connsiteY2" fmla="*/ 1043865 h 1045860"/>
              <a:gd name="connsiteX3" fmla="*/ 11357810 w 12368463"/>
              <a:gd name="connsiteY3" fmla="*/ 273844 h 1045860"/>
              <a:gd name="connsiteX4" fmla="*/ 12368463 w 12368463"/>
              <a:gd name="connsiteY4" fmla="*/ 113423 h 1045860"/>
              <a:gd name="connsiteX0" fmla="*/ 0 w 12368463"/>
              <a:gd name="connsiteY0" fmla="*/ 503294 h 1146765"/>
              <a:gd name="connsiteX1" fmla="*/ 3593431 w 12368463"/>
              <a:gd name="connsiteY1" fmla="*/ 22031 h 1146765"/>
              <a:gd name="connsiteX2" fmla="*/ 8855242 w 12368463"/>
              <a:gd name="connsiteY2" fmla="*/ 1144979 h 1146765"/>
              <a:gd name="connsiteX3" fmla="*/ 11357810 w 12368463"/>
              <a:gd name="connsiteY3" fmla="*/ 278705 h 1146765"/>
              <a:gd name="connsiteX4" fmla="*/ 12368463 w 12368463"/>
              <a:gd name="connsiteY4" fmla="*/ 118284 h 1146765"/>
              <a:gd name="connsiteX0" fmla="*/ 0 w 12368463"/>
              <a:gd name="connsiteY0" fmla="*/ 503294 h 1157827"/>
              <a:gd name="connsiteX1" fmla="*/ 3593431 w 12368463"/>
              <a:gd name="connsiteY1" fmla="*/ 22031 h 1157827"/>
              <a:gd name="connsiteX2" fmla="*/ 8855242 w 12368463"/>
              <a:gd name="connsiteY2" fmla="*/ 1144979 h 1157827"/>
              <a:gd name="connsiteX3" fmla="*/ 11357810 w 12368463"/>
              <a:gd name="connsiteY3" fmla="*/ 599547 h 1157827"/>
              <a:gd name="connsiteX4" fmla="*/ 12368463 w 12368463"/>
              <a:gd name="connsiteY4" fmla="*/ 118284 h 1157827"/>
              <a:gd name="connsiteX0" fmla="*/ 0 w 12368463"/>
              <a:gd name="connsiteY0" fmla="*/ 503294 h 1161527"/>
              <a:gd name="connsiteX1" fmla="*/ 3593431 w 12368463"/>
              <a:gd name="connsiteY1" fmla="*/ 22031 h 1161527"/>
              <a:gd name="connsiteX2" fmla="*/ 8855242 w 12368463"/>
              <a:gd name="connsiteY2" fmla="*/ 1144979 h 1161527"/>
              <a:gd name="connsiteX3" fmla="*/ 11357810 w 12368463"/>
              <a:gd name="connsiteY3" fmla="*/ 599547 h 1161527"/>
              <a:gd name="connsiteX4" fmla="*/ 12368463 w 12368463"/>
              <a:gd name="connsiteY4" fmla="*/ 118284 h 1161527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855242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855242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678779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45790"/>
              <a:gd name="connsiteX1" fmla="*/ 3593431 w 12609094"/>
              <a:gd name="connsiteY1" fmla="*/ 22031 h 1145790"/>
              <a:gd name="connsiteX2" fmla="*/ 8678779 w 12609094"/>
              <a:gd name="connsiteY2" fmla="*/ 1144979 h 1145790"/>
              <a:gd name="connsiteX3" fmla="*/ 12609094 w 12609094"/>
              <a:gd name="connsiteY3" fmla="*/ 198494 h 1145790"/>
              <a:gd name="connsiteX0" fmla="*/ 0 w 12609094"/>
              <a:gd name="connsiteY0" fmla="*/ 458098 h 1100219"/>
              <a:gd name="connsiteX1" fmla="*/ 4010526 w 12609094"/>
              <a:gd name="connsiteY1" fmla="*/ 24961 h 1100219"/>
              <a:gd name="connsiteX2" fmla="*/ 8678779 w 12609094"/>
              <a:gd name="connsiteY2" fmla="*/ 1099783 h 1100219"/>
              <a:gd name="connsiteX3" fmla="*/ 12609094 w 12609094"/>
              <a:gd name="connsiteY3" fmla="*/ 153298 h 1100219"/>
              <a:gd name="connsiteX0" fmla="*/ 0 w 12609094"/>
              <a:gd name="connsiteY0" fmla="*/ 459006 h 1117160"/>
              <a:gd name="connsiteX1" fmla="*/ 4010526 w 12609094"/>
              <a:gd name="connsiteY1" fmla="*/ 25869 h 1117160"/>
              <a:gd name="connsiteX2" fmla="*/ 8999621 w 12609094"/>
              <a:gd name="connsiteY2" fmla="*/ 1116733 h 1117160"/>
              <a:gd name="connsiteX3" fmla="*/ 12609094 w 12609094"/>
              <a:gd name="connsiteY3" fmla="*/ 154206 h 1117160"/>
              <a:gd name="connsiteX0" fmla="*/ 0 w 12288251"/>
              <a:gd name="connsiteY0" fmla="*/ 459006 h 1118949"/>
              <a:gd name="connsiteX1" fmla="*/ 4010526 w 12288251"/>
              <a:gd name="connsiteY1" fmla="*/ 25869 h 1118949"/>
              <a:gd name="connsiteX2" fmla="*/ 8999621 w 12288251"/>
              <a:gd name="connsiteY2" fmla="*/ 1116733 h 1118949"/>
              <a:gd name="connsiteX3" fmla="*/ 12288251 w 12288251"/>
              <a:gd name="connsiteY3" fmla="*/ 298585 h 1118949"/>
              <a:gd name="connsiteX0" fmla="*/ 0 w 12288251"/>
              <a:gd name="connsiteY0" fmla="*/ 459006 h 1119678"/>
              <a:gd name="connsiteX1" fmla="*/ 4010526 w 12288251"/>
              <a:gd name="connsiteY1" fmla="*/ 25869 h 1119678"/>
              <a:gd name="connsiteX2" fmla="*/ 8999621 w 12288251"/>
              <a:gd name="connsiteY2" fmla="*/ 1116733 h 1119678"/>
              <a:gd name="connsiteX3" fmla="*/ 12288251 w 12288251"/>
              <a:gd name="connsiteY3" fmla="*/ 298585 h 1119678"/>
              <a:gd name="connsiteX0" fmla="*/ 0 w 12336378"/>
              <a:gd name="connsiteY0" fmla="*/ 459006 h 1119678"/>
              <a:gd name="connsiteX1" fmla="*/ 4010526 w 12336378"/>
              <a:gd name="connsiteY1" fmla="*/ 25869 h 1119678"/>
              <a:gd name="connsiteX2" fmla="*/ 8999621 w 12336378"/>
              <a:gd name="connsiteY2" fmla="*/ 1116733 h 1119678"/>
              <a:gd name="connsiteX3" fmla="*/ 12336378 w 12336378"/>
              <a:gd name="connsiteY3" fmla="*/ 298585 h 1119678"/>
              <a:gd name="connsiteX0" fmla="*/ 0 w 12336378"/>
              <a:gd name="connsiteY0" fmla="*/ 459006 h 1119864"/>
              <a:gd name="connsiteX1" fmla="*/ 4010526 w 12336378"/>
              <a:gd name="connsiteY1" fmla="*/ 25869 h 1119864"/>
              <a:gd name="connsiteX2" fmla="*/ 8999621 w 12336378"/>
              <a:gd name="connsiteY2" fmla="*/ 1116733 h 1119864"/>
              <a:gd name="connsiteX3" fmla="*/ 12336378 w 12336378"/>
              <a:gd name="connsiteY3" fmla="*/ 298585 h 1119864"/>
              <a:gd name="connsiteX0" fmla="*/ 0 w 12336378"/>
              <a:gd name="connsiteY0" fmla="*/ 459920 h 1136723"/>
              <a:gd name="connsiteX1" fmla="*/ 4010526 w 12336378"/>
              <a:gd name="connsiteY1" fmla="*/ 26783 h 1136723"/>
              <a:gd name="connsiteX2" fmla="*/ 9160042 w 12336378"/>
              <a:gd name="connsiteY2" fmla="*/ 1133689 h 1136723"/>
              <a:gd name="connsiteX3" fmla="*/ 12336378 w 12336378"/>
              <a:gd name="connsiteY3" fmla="*/ 299499 h 1136723"/>
              <a:gd name="connsiteX0" fmla="*/ 0 w 12336378"/>
              <a:gd name="connsiteY0" fmla="*/ 489883 h 1167372"/>
              <a:gd name="connsiteX1" fmla="*/ 3930315 w 12336378"/>
              <a:gd name="connsiteY1" fmla="*/ 24662 h 1167372"/>
              <a:gd name="connsiteX2" fmla="*/ 9160042 w 12336378"/>
              <a:gd name="connsiteY2" fmla="*/ 1163652 h 1167372"/>
              <a:gd name="connsiteX3" fmla="*/ 12336378 w 12336378"/>
              <a:gd name="connsiteY3" fmla="*/ 329462 h 1167372"/>
              <a:gd name="connsiteX0" fmla="*/ 0 w 12336378"/>
              <a:gd name="connsiteY0" fmla="*/ 489883 h 1167372"/>
              <a:gd name="connsiteX1" fmla="*/ 3930315 w 12336378"/>
              <a:gd name="connsiteY1" fmla="*/ 24662 h 1167372"/>
              <a:gd name="connsiteX2" fmla="*/ 9160042 w 12336378"/>
              <a:gd name="connsiteY2" fmla="*/ 1163652 h 1167372"/>
              <a:gd name="connsiteX3" fmla="*/ 12336378 w 12336378"/>
              <a:gd name="connsiteY3" fmla="*/ 329462 h 1167372"/>
              <a:gd name="connsiteX0" fmla="*/ 0 w 12336378"/>
              <a:gd name="connsiteY0" fmla="*/ 489883 h 1166384"/>
              <a:gd name="connsiteX1" fmla="*/ 3930315 w 12336378"/>
              <a:gd name="connsiteY1" fmla="*/ 24662 h 1166384"/>
              <a:gd name="connsiteX2" fmla="*/ 9160042 w 12336378"/>
              <a:gd name="connsiteY2" fmla="*/ 1163652 h 1166384"/>
              <a:gd name="connsiteX3" fmla="*/ 12336378 w 12336378"/>
              <a:gd name="connsiteY3" fmla="*/ 329462 h 1166384"/>
              <a:gd name="connsiteX0" fmla="*/ 0 w 12256167"/>
              <a:gd name="connsiteY0" fmla="*/ 489883 h 1168885"/>
              <a:gd name="connsiteX1" fmla="*/ 3930315 w 12256167"/>
              <a:gd name="connsiteY1" fmla="*/ 24662 h 1168885"/>
              <a:gd name="connsiteX2" fmla="*/ 9160042 w 12256167"/>
              <a:gd name="connsiteY2" fmla="*/ 1163652 h 1168885"/>
              <a:gd name="connsiteX3" fmla="*/ 12256167 w 12256167"/>
              <a:gd name="connsiteY3" fmla="*/ 425715 h 1168885"/>
              <a:gd name="connsiteX0" fmla="*/ 0 w 12240125"/>
              <a:gd name="connsiteY0" fmla="*/ 238646 h 1254532"/>
              <a:gd name="connsiteX1" fmla="*/ 3914273 w 12240125"/>
              <a:gd name="connsiteY1" fmla="*/ 110309 h 1254532"/>
              <a:gd name="connsiteX2" fmla="*/ 9144000 w 12240125"/>
              <a:gd name="connsiteY2" fmla="*/ 1249299 h 1254532"/>
              <a:gd name="connsiteX3" fmla="*/ 12240125 w 12240125"/>
              <a:gd name="connsiteY3" fmla="*/ 511362 h 1254532"/>
              <a:gd name="connsiteX0" fmla="*/ 0 w 12240125"/>
              <a:gd name="connsiteY0" fmla="*/ 259219 h 1275890"/>
              <a:gd name="connsiteX1" fmla="*/ 3978441 w 12240125"/>
              <a:gd name="connsiteY1" fmla="*/ 98798 h 1275890"/>
              <a:gd name="connsiteX2" fmla="*/ 9144000 w 12240125"/>
              <a:gd name="connsiteY2" fmla="*/ 1269872 h 1275890"/>
              <a:gd name="connsiteX3" fmla="*/ 12240125 w 12240125"/>
              <a:gd name="connsiteY3" fmla="*/ 531935 h 1275890"/>
              <a:gd name="connsiteX0" fmla="*/ 0 w 12240125"/>
              <a:gd name="connsiteY0" fmla="*/ 259219 h 1271902"/>
              <a:gd name="connsiteX1" fmla="*/ 3978441 w 12240125"/>
              <a:gd name="connsiteY1" fmla="*/ 98798 h 1271902"/>
              <a:gd name="connsiteX2" fmla="*/ 9144000 w 12240125"/>
              <a:gd name="connsiteY2" fmla="*/ 1269872 h 1271902"/>
              <a:gd name="connsiteX3" fmla="*/ 12240125 w 12240125"/>
              <a:gd name="connsiteY3" fmla="*/ 531935 h 1271902"/>
              <a:gd name="connsiteX0" fmla="*/ 0 w 12240125"/>
              <a:gd name="connsiteY0" fmla="*/ 259219 h 1271902"/>
              <a:gd name="connsiteX1" fmla="*/ 3978441 w 12240125"/>
              <a:gd name="connsiteY1" fmla="*/ 98798 h 1271902"/>
              <a:gd name="connsiteX2" fmla="*/ 8999621 w 12240125"/>
              <a:gd name="connsiteY2" fmla="*/ 1269872 h 1271902"/>
              <a:gd name="connsiteX3" fmla="*/ 12240125 w 12240125"/>
              <a:gd name="connsiteY3" fmla="*/ 531935 h 127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0125" h="1271902">
                <a:moveTo>
                  <a:pt x="0" y="259219"/>
                </a:moveTo>
                <a:cubicBezTo>
                  <a:pt x="1137652" y="-26865"/>
                  <a:pt x="2478504" y="-69644"/>
                  <a:pt x="3978441" y="98798"/>
                </a:cubicBezTo>
                <a:cubicBezTo>
                  <a:pt x="5478378" y="267240"/>
                  <a:pt x="7606632" y="1229768"/>
                  <a:pt x="8999621" y="1269872"/>
                </a:cubicBezTo>
                <a:cubicBezTo>
                  <a:pt x="10392610" y="1309976"/>
                  <a:pt x="11902573" y="745162"/>
                  <a:pt x="12240125" y="531935"/>
                </a:cubicBezTo>
              </a:path>
            </a:pathLst>
          </a:custGeom>
          <a:noFill/>
          <a:ln w="28575">
            <a:solidFill>
              <a:srgbClr val="3F404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0" tIns="34274" rIns="68550" bIns="34274" rtlCol="0" anchor="ctr"/>
          <a:lstStyle/>
          <a:p>
            <a:pPr algn="ctr"/>
            <a:endParaRPr lang="zh-CN" altLang="en-US" sz="1799"/>
          </a:p>
        </p:txBody>
      </p:sp>
      <p:sp>
        <p:nvSpPr>
          <p:cNvPr id="48" name="Oval 4"/>
          <p:cNvSpPr/>
          <p:nvPr/>
        </p:nvSpPr>
        <p:spPr>
          <a:xfrm>
            <a:off x="726455" y="3224560"/>
            <a:ext cx="360548" cy="3623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53" name="Oval 4"/>
          <p:cNvSpPr/>
          <p:nvPr/>
        </p:nvSpPr>
        <p:spPr>
          <a:xfrm>
            <a:off x="2640441" y="3234401"/>
            <a:ext cx="360548" cy="3623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56" name="Oval 4"/>
          <p:cNvSpPr/>
          <p:nvPr/>
        </p:nvSpPr>
        <p:spPr>
          <a:xfrm>
            <a:off x="4590693" y="3624070"/>
            <a:ext cx="360548" cy="36234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59" name="Oval 4"/>
          <p:cNvSpPr/>
          <p:nvPr/>
        </p:nvSpPr>
        <p:spPr>
          <a:xfrm>
            <a:off x="6019619" y="4003445"/>
            <a:ext cx="360548" cy="36234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61" name="矩形 60"/>
          <p:cNvSpPr/>
          <p:nvPr/>
        </p:nvSpPr>
        <p:spPr>
          <a:xfrm>
            <a:off x="-19626" y="3613317"/>
            <a:ext cx="1917772" cy="634116"/>
          </a:xfrm>
          <a:prstGeom prst="rect">
            <a:avLst/>
          </a:prstGeom>
        </p:spPr>
        <p:txBody>
          <a:bodyPr wrap="none" lIns="68550" tIns="34274" rIns="68550" bIns="3427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199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数据集介绍</a:t>
            </a:r>
            <a:endParaRPr lang="en-US" altLang="zh-CN" sz="1199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  <a:defRPr/>
            </a:pPr>
            <a:r>
              <a:rPr lang="en-US" altLang="zh-CN" sz="18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UCI</a:t>
            </a: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人口普查数据</a:t>
            </a:r>
            <a:endParaRPr lang="zh-CN" altLang="en-US" sz="18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318608" y="2779684"/>
            <a:ext cx="2908428" cy="634116"/>
          </a:xfrm>
          <a:prstGeom prst="rect">
            <a:avLst/>
          </a:prstGeom>
        </p:spPr>
        <p:txBody>
          <a:bodyPr wrap="none" lIns="68550" tIns="34274" rIns="68550" bIns="3427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199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数据处理</a:t>
            </a:r>
            <a:endParaRPr lang="en-US" altLang="zh-CN" sz="1199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连续数据离散化、文件读取</a:t>
            </a:r>
            <a:endParaRPr lang="zh-CN" altLang="en-US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133847" y="3626101"/>
            <a:ext cx="1440077" cy="634116"/>
          </a:xfrm>
          <a:prstGeom prst="rect">
            <a:avLst/>
          </a:prstGeom>
        </p:spPr>
        <p:txBody>
          <a:bodyPr wrap="none" lIns="68550" tIns="34274" rIns="68550" bIns="3427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199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分类器原理简述</a:t>
            </a:r>
            <a:endParaRPr lang="en-US" altLang="zh-CN" sz="1199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  <a:defRPr/>
            </a:pPr>
            <a:r>
              <a:rPr lang="en-US" altLang="zh-CN" kern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ID3</a:t>
            </a:r>
            <a:r>
              <a:rPr lang="zh-CN" altLang="en-US" kern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算法简述</a:t>
            </a:r>
          </a:p>
        </p:txBody>
      </p:sp>
      <p:sp>
        <p:nvSpPr>
          <p:cNvPr id="64" name="矩形 63"/>
          <p:cNvSpPr/>
          <p:nvPr/>
        </p:nvSpPr>
        <p:spPr>
          <a:xfrm>
            <a:off x="5436165" y="4369197"/>
            <a:ext cx="1523433" cy="634116"/>
          </a:xfrm>
          <a:prstGeom prst="rect">
            <a:avLst/>
          </a:prstGeom>
        </p:spPr>
        <p:txBody>
          <a:bodyPr wrap="none" lIns="68550" tIns="34274" rIns="68550" bIns="3427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199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模型构建</a:t>
            </a:r>
            <a:endParaRPr lang="en-US" altLang="zh-CN" sz="1199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具体算法实现</a:t>
            </a:r>
            <a:endParaRPr lang="zh-CN" altLang="en-US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752123" y="6299751"/>
            <a:ext cx="830936" cy="346088"/>
          </a:xfrm>
          <a:prstGeom prst="rect">
            <a:avLst/>
          </a:prstGeom>
          <a:noFill/>
        </p:spPr>
        <p:txBody>
          <a:bodyPr wrap="none" lIns="68550" tIns="34274" rIns="68550" bIns="34274" rtlCol="0">
            <a:spAutoFit/>
          </a:bodyPr>
          <a:lstStyle/>
          <a:p>
            <a:r>
              <a:rPr lang="zh-CN" altLang="en-US" sz="1799" dirty="0"/>
              <a:t>延时符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39" y="-167615"/>
            <a:ext cx="3288435" cy="3285169"/>
          </a:xfrm>
          <a:prstGeom prst="rect">
            <a:avLst/>
          </a:prstGeom>
        </p:spPr>
      </p:pic>
      <p:sp>
        <p:nvSpPr>
          <p:cNvPr id="14" name="Oval 4">
            <a:extLst>
              <a:ext uri="{FF2B5EF4-FFF2-40B4-BE49-F238E27FC236}">
                <a16:creationId xmlns:a16="http://schemas.microsoft.com/office/drawing/2014/main" id="{C8D8B690-ADBA-704E-82D8-1996E650B295}"/>
              </a:ext>
            </a:extLst>
          </p:cNvPr>
          <p:cNvSpPr/>
          <p:nvPr/>
        </p:nvSpPr>
        <p:spPr>
          <a:xfrm>
            <a:off x="7750999" y="3966141"/>
            <a:ext cx="360548" cy="36234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99" dirty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en-US" sz="2399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B0D76D-8B47-4C45-B7AA-034AD79293E1}"/>
              </a:ext>
            </a:extLst>
          </p:cNvPr>
          <p:cNvSpPr/>
          <p:nvPr/>
        </p:nvSpPr>
        <p:spPr>
          <a:xfrm>
            <a:off x="7021694" y="3261068"/>
            <a:ext cx="1823195" cy="586090"/>
          </a:xfrm>
          <a:prstGeom prst="rect">
            <a:avLst/>
          </a:prstGeom>
        </p:spPr>
        <p:txBody>
          <a:bodyPr wrap="none" lIns="68550" tIns="34274" rIns="68550" bIns="3427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199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结果评估</a:t>
            </a:r>
            <a:endParaRPr lang="en-US" altLang="zh-CN" sz="1199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85869">
              <a:defRPr/>
            </a:pPr>
            <a:r>
              <a: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模型应用与提高</a:t>
            </a:r>
            <a:endParaRPr lang="zh-CN" altLang="en-US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70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48" grpId="0" animBg="1"/>
      <p:bldP spid="53" grpId="0" animBg="1"/>
      <p:bldP spid="56" grpId="0" animBg="1"/>
      <p:bldP spid="59" grpId="0" animBg="1"/>
      <p:bldP spid="61" grpId="0"/>
      <p:bldP spid="62" grpId="0"/>
      <p:bldP spid="63" grpId="0"/>
      <p:bldP spid="64" grpId="0"/>
      <p:bldP spid="71" grpId="0"/>
      <p:bldP spid="14" grpId="0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C2DF2-B45F-5A47-81A7-3E88E5E5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365" y="80467"/>
            <a:ext cx="6958399" cy="566330"/>
          </a:xfrm>
        </p:spPr>
        <p:txBody>
          <a:bodyPr>
            <a:normAutofit/>
          </a:bodyPr>
          <a:lstStyle/>
          <a:p>
            <a:r>
              <a:rPr kumimoji="1" lang="zh-CN" altLang="en-US" sz="3200" b="1" dirty="0"/>
              <a:t>单节点和非单节点的定义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018380-6B25-D74B-A13A-25A4639E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808" y="575606"/>
            <a:ext cx="5699979" cy="4489016"/>
          </a:xfrm>
          <a:prstGeom prst="rect">
            <a:avLst/>
          </a:prstGeom>
          <a:effectLst>
            <a:outerShdw blurRad="127000" dist="762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DD6C907-B4C5-1148-A1B4-9966432F8484}"/>
              </a:ext>
            </a:extLst>
          </p:cNvPr>
          <p:cNvSpPr txBox="1"/>
          <p:nvPr/>
        </p:nvSpPr>
        <p:spPr>
          <a:xfrm>
            <a:off x="-17365" y="716890"/>
            <a:ext cx="29873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dirty="0"/>
              <a:t>单节点</a:t>
            </a:r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r>
              <a:rPr kumimoji="1" lang="zh-CN" altLang="en-US" dirty="0"/>
              <a:t>非单节点</a:t>
            </a:r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endParaRPr kumimoji="1" lang="en-US" altLang="zh-CN" dirty="0"/>
          </a:p>
          <a:p>
            <a:pPr algn="r"/>
            <a:r>
              <a:rPr kumimoji="1" lang="en-US" altLang="zh-CN" dirty="0" err="1"/>
              <a:t>create_nodes</a:t>
            </a:r>
            <a:r>
              <a:rPr kumimoji="1" lang="en-US" altLang="zh-CN" dirty="0"/>
              <a:t>()</a:t>
            </a:r>
            <a:r>
              <a:rPr kumimoji="1" lang="zh-CN" altLang="en-US" dirty="0"/>
              <a:t>函数分割数据</a:t>
            </a:r>
            <a:endParaRPr kumimoji="1" lang="en-US" altLang="zh-CN" dirty="0"/>
          </a:p>
          <a:p>
            <a:pPr algn="r"/>
            <a:r>
              <a:rPr kumimoji="1" lang="zh-CN" altLang="en-US" dirty="0"/>
              <a:t>并递归生成节点</a:t>
            </a:r>
          </a:p>
        </p:txBody>
      </p:sp>
    </p:spTree>
    <p:extLst>
      <p:ext uri="{BB962C8B-B14F-4D97-AF65-F5344CB8AC3E}">
        <p14:creationId xmlns:p14="http://schemas.microsoft.com/office/powerpoint/2010/main" val="324486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C2DF2-B45F-5A47-81A7-3E88E5E5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12" y="100935"/>
            <a:ext cx="6958399" cy="566330"/>
          </a:xfrm>
        </p:spPr>
        <p:txBody>
          <a:bodyPr>
            <a:normAutofit/>
          </a:bodyPr>
          <a:lstStyle/>
          <a:p>
            <a:r>
              <a:rPr kumimoji="1" lang="en-US" altLang="zh-CN" sz="3200" b="1" dirty="0"/>
              <a:t>ID3</a:t>
            </a:r>
            <a:r>
              <a:rPr kumimoji="1" lang="zh-CN" altLang="en-US" sz="3200" b="1" dirty="0"/>
              <a:t>算法函数实现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74DC23-086C-F247-BF69-1ACFF0212D63}"/>
              </a:ext>
            </a:extLst>
          </p:cNvPr>
          <p:cNvSpPr txBox="1"/>
          <p:nvPr/>
        </p:nvSpPr>
        <p:spPr>
          <a:xfrm>
            <a:off x="436605" y="429315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函数最终返回一个二叉树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525D75-0321-CE41-A287-19A38004A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5" y="972222"/>
            <a:ext cx="8709695" cy="3064319"/>
          </a:xfrm>
          <a:prstGeom prst="rect">
            <a:avLst/>
          </a:prstGeom>
          <a:effectLst>
            <a:outerShdw blurRad="190500" dist="381000" dir="18900000" sx="95000" sy="95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416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E2796-FF77-F447-8311-DFEA05C3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5" y="107912"/>
            <a:ext cx="7886700" cy="994479"/>
          </a:xfrm>
        </p:spPr>
        <p:txBody>
          <a:bodyPr/>
          <a:lstStyle/>
          <a:p>
            <a:r>
              <a:rPr kumimoji="1" lang="en-US" altLang="zh-CN" b="1" dirty="0"/>
              <a:t>predict()</a:t>
            </a:r>
            <a:r>
              <a:rPr kumimoji="1" lang="zh-CN" altLang="en-US" b="1" dirty="0"/>
              <a:t>函数定义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F787F8-4152-AA41-AF7F-84E2B9D2F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231" y="4239006"/>
            <a:ext cx="3518072" cy="763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1800" dirty="0"/>
              <a:t>输入：决策树，测试数据</a:t>
            </a:r>
            <a:r>
              <a:rPr kumimoji="1" lang="en-US" altLang="zh-CN" sz="1800" dirty="0"/>
              <a:t>X</a:t>
            </a:r>
          </a:p>
          <a:p>
            <a:pPr marL="0" indent="0">
              <a:buNone/>
            </a:pPr>
            <a:r>
              <a:rPr kumimoji="1" lang="zh-CN" altLang="en-US" sz="1800" dirty="0"/>
              <a:t>输出：预测</a:t>
            </a:r>
            <a:r>
              <a:rPr kumimoji="1" lang="en-US" altLang="zh-CN" sz="1800" dirty="0"/>
              <a:t>y</a:t>
            </a:r>
            <a:endParaRPr kumimoji="1"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ADEBAE-B76C-7843-8156-14534EB63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59" y="1102391"/>
            <a:ext cx="7115089" cy="29403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F544A76-80C8-C34D-BCC8-C47AA0C821CF}"/>
              </a:ext>
            </a:extLst>
          </p:cNvPr>
          <p:cNvSpPr txBox="1"/>
          <p:nvPr/>
        </p:nvSpPr>
        <p:spPr>
          <a:xfrm>
            <a:off x="1956816" y="44363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^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84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ECD666-BDD9-1D4C-A797-7F4F3B17780F}"/>
              </a:ext>
            </a:extLst>
          </p:cNvPr>
          <p:cNvSpPr txBox="1"/>
          <p:nvPr/>
        </p:nvSpPr>
        <p:spPr>
          <a:xfrm>
            <a:off x="387706" y="33649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具体流程</a:t>
            </a:r>
          </a:p>
        </p:txBody>
      </p:sp>
      <p:sp>
        <p:nvSpPr>
          <p:cNvPr id="3" name="淘宝店chenying0907 7">
            <a:extLst>
              <a:ext uri="{FF2B5EF4-FFF2-40B4-BE49-F238E27FC236}">
                <a16:creationId xmlns:a16="http://schemas.microsoft.com/office/drawing/2014/main" id="{89E876F2-3EA1-A14C-88A7-38371F49F0C1}"/>
              </a:ext>
            </a:extLst>
          </p:cNvPr>
          <p:cNvSpPr>
            <a:spLocks/>
          </p:cNvSpPr>
          <p:nvPr/>
        </p:nvSpPr>
        <p:spPr bwMode="auto">
          <a:xfrm>
            <a:off x="2183997" y="2580663"/>
            <a:ext cx="955215" cy="352355"/>
          </a:xfrm>
          <a:custGeom>
            <a:avLst/>
            <a:gdLst/>
            <a:ahLst/>
            <a:cxnLst/>
            <a:rect l="l" t="t" r="r" b="b"/>
            <a:pathLst>
              <a:path w="955215" h="352246">
                <a:moveTo>
                  <a:pt x="663851" y="0"/>
                </a:moveTo>
                <a:lnTo>
                  <a:pt x="955215" y="352246"/>
                </a:lnTo>
                <a:lnTo>
                  <a:pt x="0" y="352246"/>
                </a:lnTo>
                <a:lnTo>
                  <a:pt x="292650" y="1066"/>
                </a:lnTo>
                <a:cubicBezTo>
                  <a:pt x="342213" y="44099"/>
                  <a:pt x="406973" y="69351"/>
                  <a:pt x="477607" y="69351"/>
                </a:cubicBezTo>
                <a:cubicBezTo>
                  <a:pt x="548844" y="69351"/>
                  <a:pt x="614106" y="43666"/>
                  <a:pt x="663851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Oval 8">
            <a:extLst>
              <a:ext uri="{FF2B5EF4-FFF2-40B4-BE49-F238E27FC236}">
                <a16:creationId xmlns:a16="http://schemas.microsoft.com/office/drawing/2014/main" id="{50673327-ADFF-FD4B-B1D5-7837F22CC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235" y="2107348"/>
            <a:ext cx="498288" cy="5004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5" name="淘宝店chenying0907 13">
            <a:extLst>
              <a:ext uri="{FF2B5EF4-FFF2-40B4-BE49-F238E27FC236}">
                <a16:creationId xmlns:a16="http://schemas.microsoft.com/office/drawing/2014/main" id="{4CA6A4FF-D3F0-5E49-91A4-3F0BB26BBE35}"/>
              </a:ext>
            </a:extLst>
          </p:cNvPr>
          <p:cNvSpPr>
            <a:spLocks/>
          </p:cNvSpPr>
          <p:nvPr/>
        </p:nvSpPr>
        <p:spPr bwMode="auto">
          <a:xfrm>
            <a:off x="4092060" y="2580956"/>
            <a:ext cx="954031" cy="352064"/>
          </a:xfrm>
          <a:custGeom>
            <a:avLst/>
            <a:gdLst/>
            <a:ahLst/>
            <a:cxnLst/>
            <a:rect l="l" t="t" r="r" b="b"/>
            <a:pathLst>
              <a:path w="954031" h="351955">
                <a:moveTo>
                  <a:pt x="291123" y="0"/>
                </a:moveTo>
                <a:cubicBezTo>
                  <a:pt x="340818" y="43494"/>
                  <a:pt x="405943" y="69060"/>
                  <a:pt x="477015" y="69060"/>
                </a:cubicBezTo>
                <a:cubicBezTo>
                  <a:pt x="547686" y="69060"/>
                  <a:pt x="612477" y="43781"/>
                  <a:pt x="662050" y="710"/>
                </a:cubicBezTo>
                <a:lnTo>
                  <a:pt x="954031" y="351955"/>
                </a:lnTo>
                <a:lnTo>
                  <a:pt x="0" y="351955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Oval 14">
            <a:extLst>
              <a:ext uri="{FF2B5EF4-FFF2-40B4-BE49-F238E27FC236}">
                <a16:creationId xmlns:a16="http://schemas.microsoft.com/office/drawing/2014/main" id="{46086897-2385-8048-9D81-8C4EB1278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747" y="2107348"/>
            <a:ext cx="498288" cy="5004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" name="淘宝店chenying0907 19">
            <a:extLst>
              <a:ext uri="{FF2B5EF4-FFF2-40B4-BE49-F238E27FC236}">
                <a16:creationId xmlns:a16="http://schemas.microsoft.com/office/drawing/2014/main" id="{608FFE05-7DB5-374B-A15E-CD9297CF5D57}"/>
              </a:ext>
            </a:extLst>
          </p:cNvPr>
          <p:cNvSpPr>
            <a:spLocks/>
          </p:cNvSpPr>
          <p:nvPr/>
        </p:nvSpPr>
        <p:spPr bwMode="auto">
          <a:xfrm>
            <a:off x="5998938" y="2581312"/>
            <a:ext cx="952848" cy="351708"/>
          </a:xfrm>
          <a:custGeom>
            <a:avLst/>
            <a:gdLst/>
            <a:ahLst/>
            <a:cxnLst/>
            <a:rect l="l" t="t" r="r" b="b"/>
            <a:pathLst>
              <a:path w="952848" h="351599">
                <a:moveTo>
                  <a:pt x="661296" y="0"/>
                </a:moveTo>
                <a:lnTo>
                  <a:pt x="952848" y="351599"/>
                </a:lnTo>
                <a:lnTo>
                  <a:pt x="0" y="351599"/>
                </a:lnTo>
                <a:lnTo>
                  <a:pt x="290642" y="226"/>
                </a:lnTo>
                <a:cubicBezTo>
                  <a:pt x="340238" y="43373"/>
                  <a:pt x="405089" y="68704"/>
                  <a:pt x="475832" y="68704"/>
                </a:cubicBezTo>
                <a:cubicBezTo>
                  <a:pt x="546704" y="68704"/>
                  <a:pt x="611661" y="43282"/>
                  <a:pt x="661296" y="0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Oval 20">
            <a:extLst>
              <a:ext uri="{FF2B5EF4-FFF2-40B4-BE49-F238E27FC236}">
                <a16:creationId xmlns:a16="http://schemas.microsoft.com/office/drawing/2014/main" id="{48879016-429A-D547-BA6E-194F686D4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626" y="2107348"/>
            <a:ext cx="498288" cy="5004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75740A5-C5FA-484F-B0F9-27187C544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2876184"/>
            <a:ext cx="9147175" cy="5683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淘宝店chenying0907 9">
            <a:extLst>
              <a:ext uri="{FF2B5EF4-FFF2-40B4-BE49-F238E27FC236}">
                <a16:creationId xmlns:a16="http://schemas.microsoft.com/office/drawing/2014/main" id="{E171499D-2B9A-6E45-845A-6B0BE56FCDED}"/>
              </a:ext>
            </a:extLst>
          </p:cNvPr>
          <p:cNvSpPr>
            <a:spLocks/>
          </p:cNvSpPr>
          <p:nvPr/>
        </p:nvSpPr>
        <p:spPr bwMode="auto">
          <a:xfrm>
            <a:off x="1232332" y="2876186"/>
            <a:ext cx="951664" cy="351481"/>
          </a:xfrm>
          <a:custGeom>
            <a:avLst/>
            <a:gdLst/>
            <a:ahLst/>
            <a:cxnLst/>
            <a:rect l="l" t="t" r="r" b="b"/>
            <a:pathLst>
              <a:path w="951664" h="351373">
                <a:moveTo>
                  <a:pt x="0" y="0"/>
                </a:moveTo>
                <a:lnTo>
                  <a:pt x="951664" y="0"/>
                </a:lnTo>
                <a:lnTo>
                  <a:pt x="661022" y="351373"/>
                </a:lnTo>
                <a:cubicBezTo>
                  <a:pt x="611427" y="308226"/>
                  <a:pt x="546576" y="282895"/>
                  <a:pt x="475832" y="282895"/>
                </a:cubicBezTo>
                <a:cubicBezTo>
                  <a:pt x="405089" y="282895"/>
                  <a:pt x="340238" y="308226"/>
                  <a:pt x="290642" y="351373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9ACE04-B551-6340-AEF7-F1593C4A0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020" y="3201389"/>
            <a:ext cx="498288" cy="5004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2" name="淘宝店chenying0907 15">
            <a:extLst>
              <a:ext uri="{FF2B5EF4-FFF2-40B4-BE49-F238E27FC236}">
                <a16:creationId xmlns:a16="http://schemas.microsoft.com/office/drawing/2014/main" id="{9FE37A79-B455-3F4C-AA8D-FB4FD48CF4C5}"/>
              </a:ext>
            </a:extLst>
          </p:cNvPr>
          <p:cNvSpPr>
            <a:spLocks/>
          </p:cNvSpPr>
          <p:nvPr/>
        </p:nvSpPr>
        <p:spPr bwMode="auto">
          <a:xfrm>
            <a:off x="3139211" y="2876186"/>
            <a:ext cx="952848" cy="351523"/>
          </a:xfrm>
          <a:custGeom>
            <a:avLst/>
            <a:gdLst/>
            <a:ahLst/>
            <a:cxnLst/>
            <a:rect l="l" t="t" r="r" b="b"/>
            <a:pathLst>
              <a:path w="952848" h="351415">
                <a:moveTo>
                  <a:pt x="0" y="0"/>
                </a:moveTo>
                <a:lnTo>
                  <a:pt x="952848" y="0"/>
                </a:lnTo>
                <a:lnTo>
                  <a:pt x="661449" y="351415"/>
                </a:lnTo>
                <a:cubicBezTo>
                  <a:pt x="611744" y="308242"/>
                  <a:pt x="546742" y="282895"/>
                  <a:pt x="475832" y="282895"/>
                </a:cubicBezTo>
                <a:cubicBezTo>
                  <a:pt x="405050" y="282895"/>
                  <a:pt x="340156" y="308150"/>
                  <a:pt x="290489" y="351188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16">
            <a:extLst>
              <a:ext uri="{FF2B5EF4-FFF2-40B4-BE49-F238E27FC236}">
                <a16:creationId xmlns:a16="http://schemas.microsoft.com/office/drawing/2014/main" id="{CEBD614E-299C-E742-9C03-729D9FC52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985" y="3201389"/>
            <a:ext cx="499300" cy="5004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4" name="淘宝店chenying0907 21">
            <a:extLst>
              <a:ext uri="{FF2B5EF4-FFF2-40B4-BE49-F238E27FC236}">
                <a16:creationId xmlns:a16="http://schemas.microsoft.com/office/drawing/2014/main" id="{EE45E69E-2880-7147-979B-8C8AB2F91D13}"/>
              </a:ext>
            </a:extLst>
          </p:cNvPr>
          <p:cNvSpPr>
            <a:spLocks/>
          </p:cNvSpPr>
          <p:nvPr/>
        </p:nvSpPr>
        <p:spPr bwMode="auto">
          <a:xfrm>
            <a:off x="5046090" y="2876186"/>
            <a:ext cx="952848" cy="351523"/>
          </a:xfrm>
          <a:custGeom>
            <a:avLst/>
            <a:gdLst/>
            <a:ahLst/>
            <a:cxnLst/>
            <a:rect l="l" t="t" r="r" b="b"/>
            <a:pathLst>
              <a:path w="952848" h="351415">
                <a:moveTo>
                  <a:pt x="0" y="0"/>
                </a:moveTo>
                <a:lnTo>
                  <a:pt x="952848" y="0"/>
                </a:lnTo>
                <a:lnTo>
                  <a:pt x="662359" y="351188"/>
                </a:lnTo>
                <a:cubicBezTo>
                  <a:pt x="612693" y="308150"/>
                  <a:pt x="547798" y="282895"/>
                  <a:pt x="477016" y="282895"/>
                </a:cubicBezTo>
                <a:cubicBezTo>
                  <a:pt x="406106" y="282895"/>
                  <a:pt x="341105" y="308242"/>
                  <a:pt x="291400" y="351415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22">
            <a:extLst>
              <a:ext uri="{FF2B5EF4-FFF2-40B4-BE49-F238E27FC236}">
                <a16:creationId xmlns:a16="http://schemas.microsoft.com/office/drawing/2014/main" id="{D4E22434-11DD-2645-B42D-D98D921FF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865" y="3201389"/>
            <a:ext cx="499300" cy="5004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6" name="淘宝店chenying0907 25">
            <a:extLst>
              <a:ext uri="{FF2B5EF4-FFF2-40B4-BE49-F238E27FC236}">
                <a16:creationId xmlns:a16="http://schemas.microsoft.com/office/drawing/2014/main" id="{57270E7F-CD07-5F48-BB82-6EDEDAE43AEB}"/>
              </a:ext>
            </a:extLst>
          </p:cNvPr>
          <p:cNvSpPr>
            <a:spLocks/>
          </p:cNvSpPr>
          <p:nvPr/>
        </p:nvSpPr>
        <p:spPr bwMode="auto">
          <a:xfrm>
            <a:off x="6951787" y="2876186"/>
            <a:ext cx="954031" cy="352064"/>
          </a:xfrm>
          <a:custGeom>
            <a:avLst/>
            <a:gdLst/>
            <a:ahLst/>
            <a:cxnLst/>
            <a:rect l="l" t="t" r="r" b="b"/>
            <a:pathLst>
              <a:path w="954031" h="351955">
                <a:moveTo>
                  <a:pt x="0" y="0"/>
                </a:moveTo>
                <a:lnTo>
                  <a:pt x="954031" y="0"/>
                </a:lnTo>
                <a:lnTo>
                  <a:pt x="662908" y="351955"/>
                </a:lnTo>
                <a:cubicBezTo>
                  <a:pt x="613213" y="308462"/>
                  <a:pt x="548088" y="282895"/>
                  <a:pt x="477015" y="282895"/>
                </a:cubicBezTo>
                <a:cubicBezTo>
                  <a:pt x="406345" y="282895"/>
                  <a:pt x="341554" y="308174"/>
                  <a:pt x="291981" y="351244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Oval 26">
            <a:extLst>
              <a:ext uri="{FF2B5EF4-FFF2-40B4-BE49-F238E27FC236}">
                <a16:creationId xmlns:a16="http://schemas.microsoft.com/office/drawing/2014/main" id="{BD28F082-67E2-5E4B-8EF1-0B48615AB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841" y="3201389"/>
            <a:ext cx="498288" cy="500466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8" name="Line 12">
            <a:extLst>
              <a:ext uri="{FF2B5EF4-FFF2-40B4-BE49-F238E27FC236}">
                <a16:creationId xmlns:a16="http://schemas.microsoft.com/office/drawing/2014/main" id="{9A7AC989-5D82-594B-B86D-D5FA85C8D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379" y="2933018"/>
            <a:ext cx="0" cy="428332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45DB52B4-E164-3B40-8F0B-A5A4400C7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7891" y="2933018"/>
            <a:ext cx="0" cy="428332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3AC987AC-35BC-4143-B0BF-D6EF03E8C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4770" y="2933018"/>
            <a:ext cx="0" cy="428332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6B641E8C-70A9-2545-99CB-5AB9CD0A56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8164" y="2447853"/>
            <a:ext cx="0" cy="428332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67D2025C-9A68-8940-8D8E-82CA8CA476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5043" y="2447853"/>
            <a:ext cx="0" cy="428332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62238019-5974-CF4C-894F-5492B3D9D4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3106" y="2447853"/>
            <a:ext cx="0" cy="428332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Line 27">
            <a:extLst>
              <a:ext uri="{FF2B5EF4-FFF2-40B4-BE49-F238E27FC236}">
                <a16:creationId xmlns:a16="http://schemas.microsoft.com/office/drawing/2014/main" id="{953CA980-F44A-1B4E-8D13-F5E347AA87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9985" y="2447853"/>
            <a:ext cx="0" cy="428332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D77019D4-6254-EE42-9F8A-C051304D6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800" y="1979554"/>
            <a:ext cx="8871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create_tree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函数作为入口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EE0D4D-9F42-CB45-A7EA-96305380E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367" y="1751096"/>
            <a:ext cx="133135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通过节点类自动分裂出二叉树，并递归生成子节点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EB75DE78-9607-C043-9493-9B2D5E45E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293" y="1855290"/>
            <a:ext cx="1188534" cy="35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得到一个完整的决策树模型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EE17D88F-4E54-7842-877D-F95E9C66D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602" y="2151936"/>
            <a:ext cx="105169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结果评估和分析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279A4B22-B140-DA4C-B017-BA202F23A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629" y="3430048"/>
            <a:ext cx="12628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分支不能再分裂时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返回单节点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8B81FDDD-7BCE-7049-BE53-F213BD17A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938" y="3449723"/>
            <a:ext cx="133135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predict()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通过决策树模型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预测测试集数据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淘宝店chenying0907 18">
            <a:extLst>
              <a:ext uri="{FF2B5EF4-FFF2-40B4-BE49-F238E27FC236}">
                <a16:creationId xmlns:a16="http://schemas.microsoft.com/office/drawing/2014/main" id="{D7B2AF4D-F733-CE47-BFAF-F50DD5084C7C}"/>
              </a:ext>
            </a:extLst>
          </p:cNvPr>
          <p:cNvSpPr>
            <a:spLocks noEditPoints="1"/>
          </p:cNvSpPr>
          <p:nvPr/>
        </p:nvSpPr>
        <p:spPr bwMode="auto">
          <a:xfrm>
            <a:off x="3508078" y="3388805"/>
            <a:ext cx="213930" cy="150286"/>
          </a:xfrm>
          <a:custGeom>
            <a:avLst/>
            <a:gdLst>
              <a:gd name="T0" fmla="*/ 16 w 128"/>
              <a:gd name="T1" fmla="*/ 0 h 90"/>
              <a:gd name="T2" fmla="*/ 116 w 128"/>
              <a:gd name="T3" fmla="*/ 4 h 90"/>
              <a:gd name="T4" fmla="*/ 116 w 128"/>
              <a:gd name="T5" fmla="*/ 74 h 90"/>
              <a:gd name="T6" fmla="*/ 112 w 128"/>
              <a:gd name="T7" fmla="*/ 78 h 90"/>
              <a:gd name="T8" fmla="*/ 12 w 128"/>
              <a:gd name="T9" fmla="*/ 74 h 90"/>
              <a:gd name="T10" fmla="*/ 12 w 128"/>
              <a:gd name="T11" fmla="*/ 4 h 90"/>
              <a:gd name="T12" fmla="*/ 30 w 128"/>
              <a:gd name="T13" fmla="*/ 51 h 90"/>
              <a:gd name="T14" fmla="*/ 30 w 128"/>
              <a:gd name="T15" fmla="*/ 51 h 90"/>
              <a:gd name="T16" fmla="*/ 43 w 128"/>
              <a:gd name="T17" fmla="*/ 53 h 90"/>
              <a:gd name="T18" fmla="*/ 43 w 128"/>
              <a:gd name="T19" fmla="*/ 64 h 90"/>
              <a:gd name="T20" fmla="*/ 41 w 128"/>
              <a:gd name="T21" fmla="*/ 66 h 90"/>
              <a:gd name="T22" fmla="*/ 28 w 128"/>
              <a:gd name="T23" fmla="*/ 64 h 90"/>
              <a:gd name="T24" fmla="*/ 28 w 128"/>
              <a:gd name="T25" fmla="*/ 53 h 90"/>
              <a:gd name="T26" fmla="*/ 49 w 128"/>
              <a:gd name="T27" fmla="*/ 40 h 90"/>
              <a:gd name="T28" fmla="*/ 49 w 128"/>
              <a:gd name="T29" fmla="*/ 40 h 90"/>
              <a:gd name="T30" fmla="*/ 62 w 128"/>
              <a:gd name="T31" fmla="*/ 43 h 90"/>
              <a:gd name="T32" fmla="*/ 62 w 128"/>
              <a:gd name="T33" fmla="*/ 64 h 90"/>
              <a:gd name="T34" fmla="*/ 59 w 128"/>
              <a:gd name="T35" fmla="*/ 66 h 90"/>
              <a:gd name="T36" fmla="*/ 47 w 128"/>
              <a:gd name="T37" fmla="*/ 64 h 90"/>
              <a:gd name="T38" fmla="*/ 47 w 128"/>
              <a:gd name="T39" fmla="*/ 43 h 90"/>
              <a:gd name="T40" fmla="*/ 57 w 128"/>
              <a:gd name="T41" fmla="*/ 45 h 90"/>
              <a:gd name="T42" fmla="*/ 52 w 128"/>
              <a:gd name="T43" fmla="*/ 45 h 90"/>
              <a:gd name="T44" fmla="*/ 57 w 128"/>
              <a:gd name="T45" fmla="*/ 61 h 90"/>
              <a:gd name="T46" fmla="*/ 68 w 128"/>
              <a:gd name="T47" fmla="*/ 30 h 90"/>
              <a:gd name="T48" fmla="*/ 68 w 128"/>
              <a:gd name="T49" fmla="*/ 30 h 90"/>
              <a:gd name="T50" fmla="*/ 81 w 128"/>
              <a:gd name="T51" fmla="*/ 32 h 90"/>
              <a:gd name="T52" fmla="*/ 81 w 128"/>
              <a:gd name="T53" fmla="*/ 64 h 90"/>
              <a:gd name="T54" fmla="*/ 78 w 128"/>
              <a:gd name="T55" fmla="*/ 66 h 90"/>
              <a:gd name="T56" fmla="*/ 66 w 128"/>
              <a:gd name="T57" fmla="*/ 64 h 90"/>
              <a:gd name="T58" fmla="*/ 66 w 128"/>
              <a:gd name="T59" fmla="*/ 32 h 90"/>
              <a:gd name="T60" fmla="*/ 76 w 128"/>
              <a:gd name="T61" fmla="*/ 35 h 90"/>
              <a:gd name="T62" fmla="*/ 71 w 128"/>
              <a:gd name="T63" fmla="*/ 35 h 90"/>
              <a:gd name="T64" fmla="*/ 76 w 128"/>
              <a:gd name="T65" fmla="*/ 61 h 90"/>
              <a:gd name="T66" fmla="*/ 87 w 128"/>
              <a:gd name="T67" fmla="*/ 19 h 90"/>
              <a:gd name="T68" fmla="*/ 87 w 128"/>
              <a:gd name="T69" fmla="*/ 19 h 90"/>
              <a:gd name="T70" fmla="*/ 100 w 128"/>
              <a:gd name="T71" fmla="*/ 22 h 90"/>
              <a:gd name="T72" fmla="*/ 100 w 128"/>
              <a:gd name="T73" fmla="*/ 64 h 90"/>
              <a:gd name="T74" fmla="*/ 97 w 128"/>
              <a:gd name="T75" fmla="*/ 66 h 90"/>
              <a:gd name="T76" fmla="*/ 85 w 128"/>
              <a:gd name="T77" fmla="*/ 64 h 90"/>
              <a:gd name="T78" fmla="*/ 85 w 128"/>
              <a:gd name="T79" fmla="*/ 22 h 90"/>
              <a:gd name="T80" fmla="*/ 95 w 128"/>
              <a:gd name="T81" fmla="*/ 24 h 90"/>
              <a:gd name="T82" fmla="*/ 89 w 128"/>
              <a:gd name="T83" fmla="*/ 24 h 90"/>
              <a:gd name="T84" fmla="*/ 95 w 128"/>
              <a:gd name="T85" fmla="*/ 61 h 90"/>
              <a:gd name="T86" fmla="*/ 38 w 128"/>
              <a:gd name="T87" fmla="*/ 55 h 90"/>
              <a:gd name="T88" fmla="*/ 33 w 128"/>
              <a:gd name="T89" fmla="*/ 55 h 90"/>
              <a:gd name="T90" fmla="*/ 38 w 128"/>
              <a:gd name="T91" fmla="*/ 61 h 90"/>
              <a:gd name="T92" fmla="*/ 4 w 128"/>
              <a:gd name="T93" fmla="*/ 90 h 90"/>
              <a:gd name="T94" fmla="*/ 0 w 128"/>
              <a:gd name="T95" fmla="*/ 86 h 90"/>
              <a:gd name="T96" fmla="*/ 124 w 128"/>
              <a:gd name="T97" fmla="*/ 82 h 90"/>
              <a:gd name="T98" fmla="*/ 124 w 128"/>
              <a:gd name="T99" fmla="*/ 90 h 90"/>
              <a:gd name="T100" fmla="*/ 108 w 128"/>
              <a:gd name="T101" fmla="*/ 8 h 90"/>
              <a:gd name="T102" fmla="*/ 20 w 128"/>
              <a:gd name="T103" fmla="*/ 8 h 90"/>
              <a:gd name="T104" fmla="*/ 108 w 128"/>
              <a:gd name="T105" fmla="*/ 7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8" h="90">
                <a:moveTo>
                  <a:pt x="16" y="0"/>
                </a:moveTo>
                <a:cubicBezTo>
                  <a:pt x="16" y="0"/>
                  <a:pt x="16" y="0"/>
                  <a:pt x="16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4" y="0"/>
                  <a:pt x="116" y="2"/>
                  <a:pt x="116" y="4"/>
                </a:cubicBezTo>
                <a:cubicBezTo>
                  <a:pt x="116" y="5"/>
                  <a:pt x="116" y="5"/>
                  <a:pt x="116" y="5"/>
                </a:cubicBezTo>
                <a:cubicBezTo>
                  <a:pt x="116" y="74"/>
                  <a:pt x="116" y="74"/>
                  <a:pt x="116" y="74"/>
                </a:cubicBezTo>
                <a:cubicBezTo>
                  <a:pt x="116" y="77"/>
                  <a:pt x="114" y="78"/>
                  <a:pt x="112" y="78"/>
                </a:cubicBezTo>
                <a:cubicBezTo>
                  <a:pt x="112" y="78"/>
                  <a:pt x="112" y="78"/>
                  <a:pt x="112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13" y="78"/>
                  <a:pt x="12" y="77"/>
                  <a:pt x="12" y="74"/>
                </a:cubicBezTo>
                <a:cubicBezTo>
                  <a:pt x="12" y="74"/>
                  <a:pt x="12" y="74"/>
                  <a:pt x="12" y="7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2"/>
                  <a:pt x="13" y="0"/>
                  <a:pt x="16" y="0"/>
                </a:cubicBezTo>
                <a:close/>
                <a:moveTo>
                  <a:pt x="30" y="51"/>
                </a:moveTo>
                <a:cubicBezTo>
                  <a:pt x="30" y="51"/>
                  <a:pt x="30" y="51"/>
                  <a:pt x="30" y="51"/>
                </a:cubicBezTo>
                <a:cubicBezTo>
                  <a:pt x="30" y="51"/>
                  <a:pt x="30" y="51"/>
                  <a:pt x="30" y="51"/>
                </a:cubicBezTo>
                <a:cubicBezTo>
                  <a:pt x="41" y="51"/>
                  <a:pt x="41" y="51"/>
                  <a:pt x="41" y="51"/>
                </a:cubicBezTo>
                <a:cubicBezTo>
                  <a:pt x="42" y="51"/>
                  <a:pt x="43" y="52"/>
                  <a:pt x="43" y="53"/>
                </a:cubicBezTo>
                <a:cubicBezTo>
                  <a:pt x="43" y="53"/>
                  <a:pt x="43" y="53"/>
                  <a:pt x="43" y="53"/>
                </a:cubicBezTo>
                <a:cubicBezTo>
                  <a:pt x="43" y="64"/>
                  <a:pt x="43" y="64"/>
                  <a:pt x="43" y="64"/>
                </a:cubicBezTo>
                <a:cubicBezTo>
                  <a:pt x="43" y="65"/>
                  <a:pt x="42" y="66"/>
                  <a:pt x="41" y="66"/>
                </a:cubicBezTo>
                <a:cubicBezTo>
                  <a:pt x="41" y="66"/>
                  <a:pt x="41" y="66"/>
                  <a:pt x="41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29" y="66"/>
                  <a:pt x="28" y="65"/>
                  <a:pt x="28" y="64"/>
                </a:cubicBezTo>
                <a:cubicBezTo>
                  <a:pt x="28" y="64"/>
                  <a:pt x="28" y="64"/>
                  <a:pt x="28" y="64"/>
                </a:cubicBezTo>
                <a:cubicBezTo>
                  <a:pt x="28" y="53"/>
                  <a:pt x="28" y="53"/>
                  <a:pt x="28" y="53"/>
                </a:cubicBezTo>
                <a:cubicBezTo>
                  <a:pt x="28" y="52"/>
                  <a:pt x="29" y="51"/>
                  <a:pt x="30" y="51"/>
                </a:cubicBezTo>
                <a:close/>
                <a:moveTo>
                  <a:pt x="49" y="40"/>
                </a:moveTo>
                <a:cubicBezTo>
                  <a:pt x="49" y="40"/>
                  <a:pt x="49" y="40"/>
                  <a:pt x="49" y="40"/>
                </a:cubicBezTo>
                <a:cubicBezTo>
                  <a:pt x="49" y="40"/>
                  <a:pt x="49" y="40"/>
                  <a:pt x="4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61" y="40"/>
                  <a:pt x="62" y="41"/>
                  <a:pt x="62" y="43"/>
                </a:cubicBezTo>
                <a:cubicBezTo>
                  <a:pt x="62" y="43"/>
                  <a:pt x="62" y="43"/>
                  <a:pt x="62" y="43"/>
                </a:cubicBezTo>
                <a:cubicBezTo>
                  <a:pt x="62" y="64"/>
                  <a:pt x="62" y="64"/>
                  <a:pt x="62" y="64"/>
                </a:cubicBezTo>
                <a:cubicBezTo>
                  <a:pt x="62" y="65"/>
                  <a:pt x="61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48" y="66"/>
                  <a:pt x="47" y="65"/>
                  <a:pt x="47" y="64"/>
                </a:cubicBezTo>
                <a:cubicBezTo>
                  <a:pt x="47" y="64"/>
                  <a:pt x="47" y="64"/>
                  <a:pt x="47" y="64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1"/>
                  <a:pt x="48" y="40"/>
                  <a:pt x="49" y="40"/>
                </a:cubicBezTo>
                <a:close/>
                <a:moveTo>
                  <a:pt x="57" y="45"/>
                </a:moveTo>
                <a:cubicBezTo>
                  <a:pt x="57" y="45"/>
                  <a:pt x="57" y="45"/>
                  <a:pt x="57" y="45"/>
                </a:cubicBezTo>
                <a:cubicBezTo>
                  <a:pt x="52" y="45"/>
                  <a:pt x="52" y="45"/>
                  <a:pt x="52" y="45"/>
                </a:cubicBezTo>
                <a:cubicBezTo>
                  <a:pt x="52" y="61"/>
                  <a:pt x="52" y="61"/>
                  <a:pt x="52" y="61"/>
                </a:cubicBezTo>
                <a:cubicBezTo>
                  <a:pt x="57" y="61"/>
                  <a:pt x="57" y="61"/>
                  <a:pt x="57" y="61"/>
                </a:cubicBezTo>
                <a:cubicBezTo>
                  <a:pt x="57" y="45"/>
                  <a:pt x="57" y="45"/>
                  <a:pt x="57" y="45"/>
                </a:cubicBezTo>
                <a:close/>
                <a:moveTo>
                  <a:pt x="68" y="30"/>
                </a:moveTo>
                <a:cubicBezTo>
                  <a:pt x="68" y="30"/>
                  <a:pt x="68" y="30"/>
                  <a:pt x="68" y="30"/>
                </a:cubicBezTo>
                <a:cubicBezTo>
                  <a:pt x="68" y="30"/>
                  <a:pt x="68" y="30"/>
                  <a:pt x="68" y="30"/>
                </a:cubicBezTo>
                <a:cubicBezTo>
                  <a:pt x="78" y="30"/>
                  <a:pt x="78" y="30"/>
                  <a:pt x="78" y="30"/>
                </a:cubicBezTo>
                <a:cubicBezTo>
                  <a:pt x="80" y="30"/>
                  <a:pt x="81" y="31"/>
                  <a:pt x="81" y="32"/>
                </a:cubicBezTo>
                <a:cubicBezTo>
                  <a:pt x="81" y="32"/>
                  <a:pt x="81" y="32"/>
                  <a:pt x="81" y="32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65"/>
                  <a:pt x="80" y="66"/>
                  <a:pt x="78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7" y="66"/>
                  <a:pt x="66" y="65"/>
                  <a:pt x="66" y="64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32"/>
                  <a:pt x="66" y="32"/>
                  <a:pt x="66" y="32"/>
                </a:cubicBezTo>
                <a:cubicBezTo>
                  <a:pt x="66" y="31"/>
                  <a:pt x="67" y="30"/>
                  <a:pt x="68" y="30"/>
                </a:cubicBezTo>
                <a:close/>
                <a:moveTo>
                  <a:pt x="76" y="35"/>
                </a:moveTo>
                <a:cubicBezTo>
                  <a:pt x="76" y="35"/>
                  <a:pt x="76" y="35"/>
                  <a:pt x="76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1" y="61"/>
                  <a:pt x="71" y="61"/>
                  <a:pt x="71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35"/>
                  <a:pt x="76" y="35"/>
                  <a:pt x="76" y="35"/>
                </a:cubicBezTo>
                <a:close/>
                <a:moveTo>
                  <a:pt x="87" y="19"/>
                </a:moveTo>
                <a:cubicBezTo>
                  <a:pt x="87" y="19"/>
                  <a:pt x="87" y="19"/>
                  <a:pt x="87" y="19"/>
                </a:cubicBezTo>
                <a:cubicBezTo>
                  <a:pt x="87" y="19"/>
                  <a:pt x="87" y="19"/>
                  <a:pt x="87" y="19"/>
                </a:cubicBezTo>
                <a:cubicBezTo>
                  <a:pt x="97" y="19"/>
                  <a:pt x="97" y="19"/>
                  <a:pt x="97" y="19"/>
                </a:cubicBezTo>
                <a:cubicBezTo>
                  <a:pt x="99" y="19"/>
                  <a:pt x="100" y="20"/>
                  <a:pt x="100" y="22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100" y="65"/>
                  <a:pt x="99" y="66"/>
                  <a:pt x="97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87" y="66"/>
                  <a:pt x="87" y="66"/>
                  <a:pt x="87" y="66"/>
                </a:cubicBezTo>
                <a:cubicBezTo>
                  <a:pt x="86" y="66"/>
                  <a:pt x="85" y="65"/>
                  <a:pt x="85" y="64"/>
                </a:cubicBezTo>
                <a:cubicBezTo>
                  <a:pt x="85" y="64"/>
                  <a:pt x="85" y="64"/>
                  <a:pt x="85" y="64"/>
                </a:cubicBezTo>
                <a:cubicBezTo>
                  <a:pt x="85" y="22"/>
                  <a:pt x="85" y="22"/>
                  <a:pt x="85" y="22"/>
                </a:cubicBezTo>
                <a:cubicBezTo>
                  <a:pt x="85" y="20"/>
                  <a:pt x="86" y="19"/>
                  <a:pt x="87" y="19"/>
                </a:cubicBezTo>
                <a:close/>
                <a:moveTo>
                  <a:pt x="95" y="24"/>
                </a:moveTo>
                <a:cubicBezTo>
                  <a:pt x="95" y="24"/>
                  <a:pt x="95" y="24"/>
                  <a:pt x="95" y="24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61"/>
                  <a:pt x="89" y="61"/>
                  <a:pt x="89" y="61"/>
                </a:cubicBezTo>
                <a:cubicBezTo>
                  <a:pt x="95" y="61"/>
                  <a:pt x="95" y="61"/>
                  <a:pt x="95" y="61"/>
                </a:cubicBezTo>
                <a:cubicBezTo>
                  <a:pt x="95" y="24"/>
                  <a:pt x="95" y="24"/>
                  <a:pt x="95" y="24"/>
                </a:cubicBezTo>
                <a:close/>
                <a:moveTo>
                  <a:pt x="38" y="55"/>
                </a:moveTo>
                <a:cubicBezTo>
                  <a:pt x="38" y="55"/>
                  <a:pt x="38" y="55"/>
                  <a:pt x="38" y="55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61"/>
                  <a:pt x="33" y="61"/>
                  <a:pt x="33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38" y="55"/>
                  <a:pt x="38" y="55"/>
                  <a:pt x="38" y="55"/>
                </a:cubicBezTo>
                <a:close/>
                <a:moveTo>
                  <a:pt x="4" y="90"/>
                </a:moveTo>
                <a:cubicBezTo>
                  <a:pt x="4" y="90"/>
                  <a:pt x="4" y="90"/>
                  <a:pt x="4" y="90"/>
                </a:cubicBezTo>
                <a:cubicBezTo>
                  <a:pt x="2" y="90"/>
                  <a:pt x="0" y="88"/>
                  <a:pt x="0" y="86"/>
                </a:cubicBezTo>
                <a:cubicBezTo>
                  <a:pt x="0" y="84"/>
                  <a:pt x="2" y="82"/>
                  <a:pt x="4" y="82"/>
                </a:cubicBezTo>
                <a:cubicBezTo>
                  <a:pt x="124" y="82"/>
                  <a:pt x="124" y="82"/>
                  <a:pt x="124" y="82"/>
                </a:cubicBezTo>
                <a:cubicBezTo>
                  <a:pt x="126" y="82"/>
                  <a:pt x="128" y="84"/>
                  <a:pt x="128" y="86"/>
                </a:cubicBezTo>
                <a:cubicBezTo>
                  <a:pt x="128" y="88"/>
                  <a:pt x="126" y="90"/>
                  <a:pt x="124" y="90"/>
                </a:cubicBezTo>
                <a:cubicBezTo>
                  <a:pt x="4" y="90"/>
                  <a:pt x="4" y="90"/>
                  <a:pt x="4" y="90"/>
                </a:cubicBezTo>
                <a:close/>
                <a:moveTo>
                  <a:pt x="108" y="8"/>
                </a:moveTo>
                <a:cubicBezTo>
                  <a:pt x="108" y="8"/>
                  <a:pt x="108" y="8"/>
                  <a:pt x="108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70"/>
                  <a:pt x="20" y="70"/>
                  <a:pt x="20" y="70"/>
                </a:cubicBezTo>
                <a:cubicBezTo>
                  <a:pt x="108" y="70"/>
                  <a:pt x="108" y="70"/>
                  <a:pt x="108" y="70"/>
                </a:cubicBezTo>
                <a:cubicBezTo>
                  <a:pt x="108" y="8"/>
                  <a:pt x="108" y="8"/>
                  <a:pt x="108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淘宝店chenying0907 19">
            <a:extLst>
              <a:ext uri="{FF2B5EF4-FFF2-40B4-BE49-F238E27FC236}">
                <a16:creationId xmlns:a16="http://schemas.microsoft.com/office/drawing/2014/main" id="{4A089C3E-E09E-C34E-B7A3-66B18EFB4251}"/>
              </a:ext>
            </a:extLst>
          </p:cNvPr>
          <p:cNvSpPr>
            <a:spLocks noEditPoints="1"/>
          </p:cNvSpPr>
          <p:nvPr/>
        </p:nvSpPr>
        <p:spPr bwMode="auto">
          <a:xfrm>
            <a:off x="1615080" y="3370427"/>
            <a:ext cx="186168" cy="187042"/>
          </a:xfrm>
          <a:custGeom>
            <a:avLst/>
            <a:gdLst>
              <a:gd name="T0" fmla="*/ 27 w 112"/>
              <a:gd name="T1" fmla="*/ 25 h 112"/>
              <a:gd name="T2" fmla="*/ 34 w 112"/>
              <a:gd name="T3" fmla="*/ 15 h 112"/>
              <a:gd name="T4" fmla="*/ 10 w 112"/>
              <a:gd name="T5" fmla="*/ 31 h 112"/>
              <a:gd name="T6" fmla="*/ 50 w 112"/>
              <a:gd name="T7" fmla="*/ 31 h 112"/>
              <a:gd name="T8" fmla="*/ 43 w 112"/>
              <a:gd name="T9" fmla="*/ 31 h 112"/>
              <a:gd name="T10" fmla="*/ 39 w 112"/>
              <a:gd name="T11" fmla="*/ 28 h 112"/>
              <a:gd name="T12" fmla="*/ 37 w 112"/>
              <a:gd name="T13" fmla="*/ 18 h 112"/>
              <a:gd name="T14" fmla="*/ 87 w 112"/>
              <a:gd name="T15" fmla="*/ 57 h 112"/>
              <a:gd name="T16" fmla="*/ 110 w 112"/>
              <a:gd name="T17" fmla="*/ 80 h 112"/>
              <a:gd name="T18" fmla="*/ 84 w 112"/>
              <a:gd name="T19" fmla="*/ 111 h 112"/>
              <a:gd name="T20" fmla="*/ 79 w 112"/>
              <a:gd name="T21" fmla="*/ 111 h 112"/>
              <a:gd name="T22" fmla="*/ 34 w 112"/>
              <a:gd name="T23" fmla="*/ 111 h 112"/>
              <a:gd name="T24" fmla="*/ 5 w 112"/>
              <a:gd name="T25" fmla="*/ 112 h 112"/>
              <a:gd name="T26" fmla="*/ 1 w 112"/>
              <a:gd name="T27" fmla="*/ 82 h 112"/>
              <a:gd name="T28" fmla="*/ 24 w 112"/>
              <a:gd name="T29" fmla="*/ 56 h 112"/>
              <a:gd name="T30" fmla="*/ 2 w 112"/>
              <a:gd name="T31" fmla="*/ 28 h 112"/>
              <a:gd name="T32" fmla="*/ 33 w 112"/>
              <a:gd name="T33" fmla="*/ 3 h 112"/>
              <a:gd name="T34" fmla="*/ 76 w 112"/>
              <a:gd name="T35" fmla="*/ 5 h 112"/>
              <a:gd name="T36" fmla="*/ 110 w 112"/>
              <a:gd name="T37" fmla="*/ 24 h 112"/>
              <a:gd name="T38" fmla="*/ 87 w 112"/>
              <a:gd name="T39" fmla="*/ 57 h 112"/>
              <a:gd name="T40" fmla="*/ 62 w 112"/>
              <a:gd name="T41" fmla="*/ 82 h 112"/>
              <a:gd name="T42" fmla="*/ 101 w 112"/>
              <a:gd name="T43" fmla="*/ 82 h 112"/>
              <a:gd name="T44" fmla="*/ 91 w 112"/>
              <a:gd name="T45" fmla="*/ 86 h 112"/>
              <a:gd name="T46" fmla="*/ 87 w 112"/>
              <a:gd name="T47" fmla="*/ 83 h 112"/>
              <a:gd name="T48" fmla="*/ 89 w 112"/>
              <a:gd name="T49" fmla="*/ 70 h 112"/>
              <a:gd name="T50" fmla="*/ 82 w 112"/>
              <a:gd name="T51" fmla="*/ 73 h 112"/>
              <a:gd name="T52" fmla="*/ 85 w 112"/>
              <a:gd name="T53" fmla="*/ 67 h 112"/>
              <a:gd name="T54" fmla="*/ 62 w 112"/>
              <a:gd name="T55" fmla="*/ 82 h 112"/>
              <a:gd name="T56" fmla="*/ 23 w 112"/>
              <a:gd name="T57" fmla="*/ 97 h 112"/>
              <a:gd name="T58" fmla="*/ 77 w 112"/>
              <a:gd name="T59" fmla="*/ 27 h 112"/>
              <a:gd name="T60" fmla="*/ 23 w 112"/>
              <a:gd name="T61" fmla="*/ 97 h 112"/>
              <a:gd name="T62" fmla="*/ 90 w 112"/>
              <a:gd name="T63" fmla="*/ 33 h 112"/>
              <a:gd name="T64" fmla="*/ 90 w 112"/>
              <a:gd name="T65" fmla="*/ 34 h 112"/>
              <a:gd name="T66" fmla="*/ 90 w 112"/>
              <a:gd name="T67" fmla="*/ 34 h 112"/>
              <a:gd name="T68" fmla="*/ 102 w 112"/>
              <a:gd name="T69" fmla="*/ 31 h 112"/>
              <a:gd name="T70" fmla="*/ 86 w 112"/>
              <a:gd name="T71" fmla="*/ 11 h 112"/>
              <a:gd name="T72" fmla="*/ 74 w 112"/>
              <a:gd name="T73" fmla="*/ 18 h 112"/>
              <a:gd name="T74" fmla="*/ 79 w 112"/>
              <a:gd name="T75" fmla="*/ 22 h 112"/>
              <a:gd name="T76" fmla="*/ 79 w 112"/>
              <a:gd name="T77" fmla="*/ 22 h 112"/>
              <a:gd name="T78" fmla="*/ 79 w 112"/>
              <a:gd name="T79" fmla="*/ 22 h 112"/>
              <a:gd name="T80" fmla="*/ 90 w 112"/>
              <a:gd name="T81" fmla="*/ 33 h 112"/>
              <a:gd name="T82" fmla="*/ 90 w 112"/>
              <a:gd name="T83" fmla="*/ 33 h 112"/>
              <a:gd name="T84" fmla="*/ 88 w 112"/>
              <a:gd name="T85" fmla="*/ 39 h 112"/>
              <a:gd name="T86" fmla="*/ 30 w 112"/>
              <a:gd name="T87" fmla="*/ 103 h 112"/>
              <a:gd name="T88" fmla="*/ 88 w 112"/>
              <a:gd name="T89" fmla="*/ 39 h 112"/>
              <a:gd name="T90" fmla="*/ 12 w 112"/>
              <a:gd name="T91" fmla="*/ 86 h 112"/>
              <a:gd name="T92" fmla="*/ 71 w 112"/>
              <a:gd name="T93" fmla="*/ 21 h 112"/>
              <a:gd name="T94" fmla="*/ 12 w 112"/>
              <a:gd name="T95" fmla="*/ 86 h 112"/>
              <a:gd name="T96" fmla="*/ 9 w 112"/>
              <a:gd name="T97" fmla="*/ 89 h 112"/>
              <a:gd name="T98" fmla="*/ 23 w 112"/>
              <a:gd name="T99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2" h="112">
                <a:moveTo>
                  <a:pt x="30" y="25"/>
                </a:moveTo>
                <a:cubicBezTo>
                  <a:pt x="29" y="26"/>
                  <a:pt x="28" y="26"/>
                  <a:pt x="27" y="25"/>
                </a:cubicBezTo>
                <a:cubicBezTo>
                  <a:pt x="26" y="25"/>
                  <a:pt x="26" y="23"/>
                  <a:pt x="27" y="22"/>
                </a:cubicBezTo>
                <a:cubicBezTo>
                  <a:pt x="34" y="15"/>
                  <a:pt x="34" y="15"/>
                  <a:pt x="34" y="15"/>
                </a:cubicBezTo>
                <a:cubicBezTo>
                  <a:pt x="30" y="11"/>
                  <a:pt x="30" y="11"/>
                  <a:pt x="30" y="11"/>
                </a:cubicBezTo>
                <a:cubicBezTo>
                  <a:pt x="10" y="31"/>
                  <a:pt x="10" y="31"/>
                  <a:pt x="10" y="31"/>
                </a:cubicBezTo>
                <a:cubicBezTo>
                  <a:pt x="30" y="51"/>
                  <a:pt x="30" y="51"/>
                  <a:pt x="30" y="51"/>
                </a:cubicBezTo>
                <a:cubicBezTo>
                  <a:pt x="50" y="31"/>
                  <a:pt x="50" y="31"/>
                  <a:pt x="50" y="31"/>
                </a:cubicBezTo>
                <a:cubicBezTo>
                  <a:pt x="46" y="28"/>
                  <a:pt x="46" y="28"/>
                  <a:pt x="46" y="28"/>
                </a:cubicBezTo>
                <a:cubicBezTo>
                  <a:pt x="43" y="31"/>
                  <a:pt x="43" y="31"/>
                  <a:pt x="43" y="31"/>
                </a:cubicBezTo>
                <a:cubicBezTo>
                  <a:pt x="42" y="32"/>
                  <a:pt x="40" y="32"/>
                  <a:pt x="39" y="31"/>
                </a:cubicBezTo>
                <a:cubicBezTo>
                  <a:pt x="38" y="30"/>
                  <a:pt x="38" y="29"/>
                  <a:pt x="39" y="28"/>
                </a:cubicBezTo>
                <a:cubicBezTo>
                  <a:pt x="43" y="24"/>
                  <a:pt x="43" y="24"/>
                  <a:pt x="43" y="24"/>
                </a:cubicBezTo>
                <a:cubicBezTo>
                  <a:pt x="37" y="18"/>
                  <a:pt x="37" y="18"/>
                  <a:pt x="37" y="18"/>
                </a:cubicBezTo>
                <a:cubicBezTo>
                  <a:pt x="30" y="25"/>
                  <a:pt x="30" y="25"/>
                  <a:pt x="30" y="25"/>
                </a:cubicBezTo>
                <a:close/>
                <a:moveTo>
                  <a:pt x="87" y="57"/>
                </a:moveTo>
                <a:cubicBezTo>
                  <a:pt x="87" y="57"/>
                  <a:pt x="87" y="57"/>
                  <a:pt x="87" y="57"/>
                </a:cubicBezTo>
                <a:cubicBezTo>
                  <a:pt x="110" y="80"/>
                  <a:pt x="110" y="80"/>
                  <a:pt x="110" y="80"/>
                </a:cubicBezTo>
                <a:cubicBezTo>
                  <a:pt x="111" y="81"/>
                  <a:pt x="111" y="84"/>
                  <a:pt x="110" y="85"/>
                </a:cubicBezTo>
                <a:cubicBezTo>
                  <a:pt x="84" y="111"/>
                  <a:pt x="84" y="111"/>
                  <a:pt x="84" y="111"/>
                </a:cubicBezTo>
                <a:cubicBezTo>
                  <a:pt x="83" y="112"/>
                  <a:pt x="80" y="112"/>
                  <a:pt x="79" y="111"/>
                </a:cubicBezTo>
                <a:cubicBezTo>
                  <a:pt x="79" y="111"/>
                  <a:pt x="79" y="111"/>
                  <a:pt x="79" y="111"/>
                </a:cubicBezTo>
                <a:cubicBezTo>
                  <a:pt x="56" y="88"/>
                  <a:pt x="56" y="88"/>
                  <a:pt x="56" y="88"/>
                </a:cubicBezTo>
                <a:cubicBezTo>
                  <a:pt x="34" y="111"/>
                  <a:pt x="34" y="111"/>
                  <a:pt x="34" y="111"/>
                </a:cubicBezTo>
                <a:cubicBezTo>
                  <a:pt x="33" y="111"/>
                  <a:pt x="32" y="112"/>
                  <a:pt x="31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2" y="112"/>
                  <a:pt x="1" y="110"/>
                  <a:pt x="1" y="108"/>
                </a:cubicBezTo>
                <a:cubicBezTo>
                  <a:pt x="1" y="99"/>
                  <a:pt x="1" y="90"/>
                  <a:pt x="1" y="82"/>
                </a:cubicBezTo>
                <a:cubicBezTo>
                  <a:pt x="1" y="81"/>
                  <a:pt x="1" y="80"/>
                  <a:pt x="2" y="79"/>
                </a:cubicBezTo>
                <a:cubicBezTo>
                  <a:pt x="24" y="56"/>
                  <a:pt x="24" y="56"/>
                  <a:pt x="24" y="56"/>
                </a:cubicBezTo>
                <a:cubicBezTo>
                  <a:pt x="2" y="34"/>
                  <a:pt x="2" y="34"/>
                  <a:pt x="2" y="34"/>
                </a:cubicBezTo>
                <a:cubicBezTo>
                  <a:pt x="0" y="32"/>
                  <a:pt x="0" y="30"/>
                  <a:pt x="2" y="28"/>
                </a:cubicBezTo>
                <a:cubicBezTo>
                  <a:pt x="27" y="3"/>
                  <a:pt x="27" y="3"/>
                  <a:pt x="27" y="3"/>
                </a:cubicBezTo>
                <a:cubicBezTo>
                  <a:pt x="29" y="1"/>
                  <a:pt x="31" y="1"/>
                  <a:pt x="33" y="3"/>
                </a:cubicBezTo>
                <a:cubicBezTo>
                  <a:pt x="55" y="25"/>
                  <a:pt x="55" y="25"/>
                  <a:pt x="55" y="25"/>
                </a:cubicBezTo>
                <a:cubicBezTo>
                  <a:pt x="76" y="5"/>
                  <a:pt x="76" y="5"/>
                  <a:pt x="76" y="5"/>
                </a:cubicBezTo>
                <a:cubicBezTo>
                  <a:pt x="80" y="0"/>
                  <a:pt x="88" y="1"/>
                  <a:pt x="92" y="5"/>
                </a:cubicBezTo>
                <a:cubicBezTo>
                  <a:pt x="97" y="10"/>
                  <a:pt x="108" y="18"/>
                  <a:pt x="110" y="24"/>
                </a:cubicBezTo>
                <a:cubicBezTo>
                  <a:pt x="112" y="29"/>
                  <a:pt x="111" y="33"/>
                  <a:pt x="108" y="37"/>
                </a:cubicBezTo>
                <a:cubicBezTo>
                  <a:pt x="87" y="57"/>
                  <a:pt x="87" y="57"/>
                  <a:pt x="87" y="57"/>
                </a:cubicBezTo>
                <a:close/>
                <a:moveTo>
                  <a:pt x="62" y="82"/>
                </a:moveTo>
                <a:cubicBezTo>
                  <a:pt x="62" y="82"/>
                  <a:pt x="62" y="82"/>
                  <a:pt x="62" y="82"/>
                </a:cubicBezTo>
                <a:cubicBezTo>
                  <a:pt x="82" y="102"/>
                  <a:pt x="82" y="102"/>
                  <a:pt x="82" y="102"/>
                </a:cubicBezTo>
                <a:cubicBezTo>
                  <a:pt x="101" y="82"/>
                  <a:pt x="101" y="82"/>
                  <a:pt x="101" y="82"/>
                </a:cubicBezTo>
                <a:cubicBezTo>
                  <a:pt x="98" y="79"/>
                  <a:pt x="98" y="79"/>
                  <a:pt x="98" y="79"/>
                </a:cubicBezTo>
                <a:cubicBezTo>
                  <a:pt x="91" y="86"/>
                  <a:pt x="91" y="86"/>
                  <a:pt x="91" y="86"/>
                </a:cubicBezTo>
                <a:cubicBezTo>
                  <a:pt x="90" y="87"/>
                  <a:pt x="88" y="87"/>
                  <a:pt x="87" y="86"/>
                </a:cubicBezTo>
                <a:cubicBezTo>
                  <a:pt x="86" y="85"/>
                  <a:pt x="86" y="84"/>
                  <a:pt x="87" y="83"/>
                </a:cubicBezTo>
                <a:cubicBezTo>
                  <a:pt x="94" y="76"/>
                  <a:pt x="94" y="76"/>
                  <a:pt x="94" y="76"/>
                </a:cubicBezTo>
                <a:cubicBezTo>
                  <a:pt x="89" y="70"/>
                  <a:pt x="89" y="70"/>
                  <a:pt x="89" y="70"/>
                </a:cubicBezTo>
                <a:cubicBezTo>
                  <a:pt x="85" y="73"/>
                  <a:pt x="85" y="73"/>
                  <a:pt x="85" y="73"/>
                </a:cubicBezTo>
                <a:cubicBezTo>
                  <a:pt x="84" y="74"/>
                  <a:pt x="83" y="74"/>
                  <a:pt x="82" y="73"/>
                </a:cubicBezTo>
                <a:cubicBezTo>
                  <a:pt x="81" y="72"/>
                  <a:pt x="81" y="71"/>
                  <a:pt x="82" y="70"/>
                </a:cubicBezTo>
                <a:cubicBezTo>
                  <a:pt x="85" y="67"/>
                  <a:pt x="85" y="67"/>
                  <a:pt x="85" y="67"/>
                </a:cubicBezTo>
                <a:cubicBezTo>
                  <a:pt x="82" y="63"/>
                  <a:pt x="82" y="63"/>
                  <a:pt x="82" y="63"/>
                </a:cubicBezTo>
                <a:cubicBezTo>
                  <a:pt x="62" y="82"/>
                  <a:pt x="62" y="82"/>
                  <a:pt x="62" y="82"/>
                </a:cubicBezTo>
                <a:close/>
                <a:moveTo>
                  <a:pt x="23" y="97"/>
                </a:moveTo>
                <a:cubicBezTo>
                  <a:pt x="23" y="97"/>
                  <a:pt x="23" y="97"/>
                  <a:pt x="23" y="97"/>
                </a:cubicBezTo>
                <a:cubicBezTo>
                  <a:pt x="44" y="76"/>
                  <a:pt x="65" y="56"/>
                  <a:pt x="85" y="35"/>
                </a:cubicBezTo>
                <a:cubicBezTo>
                  <a:pt x="82" y="33"/>
                  <a:pt x="80" y="30"/>
                  <a:pt x="77" y="27"/>
                </a:cubicBezTo>
                <a:cubicBezTo>
                  <a:pt x="16" y="89"/>
                  <a:pt x="16" y="89"/>
                  <a:pt x="16" y="89"/>
                </a:cubicBezTo>
                <a:cubicBezTo>
                  <a:pt x="23" y="97"/>
                  <a:pt x="23" y="97"/>
                  <a:pt x="23" y="97"/>
                </a:cubicBezTo>
                <a:close/>
                <a:moveTo>
                  <a:pt x="90" y="33"/>
                </a:moveTo>
                <a:cubicBezTo>
                  <a:pt x="90" y="33"/>
                  <a:pt x="90" y="33"/>
                  <a:pt x="90" y="33"/>
                </a:cubicBezTo>
                <a:cubicBezTo>
                  <a:pt x="90" y="34"/>
                  <a:pt x="90" y="34"/>
                  <a:pt x="90" y="34"/>
                </a:cubicBezTo>
                <a:cubicBezTo>
                  <a:pt x="90" y="34"/>
                  <a:pt x="90" y="34"/>
                  <a:pt x="90" y="34"/>
                </a:cubicBezTo>
                <a:cubicBezTo>
                  <a:pt x="90" y="34"/>
                  <a:pt x="90" y="34"/>
                  <a:pt x="90" y="34"/>
                </a:cubicBezTo>
                <a:cubicBezTo>
                  <a:pt x="90" y="34"/>
                  <a:pt x="90" y="34"/>
                  <a:pt x="90" y="34"/>
                </a:cubicBezTo>
                <a:cubicBezTo>
                  <a:pt x="95" y="38"/>
                  <a:pt x="95" y="38"/>
                  <a:pt x="95" y="38"/>
                </a:cubicBezTo>
                <a:cubicBezTo>
                  <a:pt x="102" y="31"/>
                  <a:pt x="102" y="31"/>
                  <a:pt x="102" y="31"/>
                </a:cubicBezTo>
                <a:cubicBezTo>
                  <a:pt x="103" y="30"/>
                  <a:pt x="103" y="28"/>
                  <a:pt x="102" y="26"/>
                </a:cubicBezTo>
                <a:cubicBezTo>
                  <a:pt x="97" y="21"/>
                  <a:pt x="91" y="16"/>
                  <a:pt x="86" y="11"/>
                </a:cubicBezTo>
                <a:cubicBezTo>
                  <a:pt x="85" y="9"/>
                  <a:pt x="83" y="9"/>
                  <a:pt x="82" y="10"/>
                </a:cubicBezTo>
                <a:cubicBezTo>
                  <a:pt x="74" y="18"/>
                  <a:pt x="74" y="18"/>
                  <a:pt x="74" y="18"/>
                </a:cubicBezTo>
                <a:cubicBezTo>
                  <a:pt x="79" y="22"/>
                  <a:pt x="79" y="22"/>
                  <a:pt x="79" y="22"/>
                </a:cubicBezTo>
                <a:cubicBezTo>
                  <a:pt x="79" y="22"/>
                  <a:pt x="79" y="22"/>
                  <a:pt x="79" y="22"/>
                </a:cubicBezTo>
                <a:cubicBezTo>
                  <a:pt x="79" y="22"/>
                  <a:pt x="79" y="22"/>
                  <a:pt x="79" y="22"/>
                </a:cubicBezTo>
                <a:cubicBezTo>
                  <a:pt x="79" y="22"/>
                  <a:pt x="79" y="22"/>
                  <a:pt x="79" y="22"/>
                </a:cubicBezTo>
                <a:cubicBezTo>
                  <a:pt x="79" y="22"/>
                  <a:pt x="79" y="22"/>
                  <a:pt x="79" y="22"/>
                </a:cubicBezTo>
                <a:cubicBezTo>
                  <a:pt x="79" y="22"/>
                  <a:pt x="79" y="22"/>
                  <a:pt x="79" y="22"/>
                </a:cubicBezTo>
                <a:cubicBezTo>
                  <a:pt x="79" y="22"/>
                  <a:pt x="79" y="22"/>
                  <a:pt x="79" y="22"/>
                </a:cubicBezTo>
                <a:cubicBezTo>
                  <a:pt x="90" y="33"/>
                  <a:pt x="90" y="33"/>
                  <a:pt x="90" y="33"/>
                </a:cubicBezTo>
                <a:cubicBezTo>
                  <a:pt x="90" y="33"/>
                  <a:pt x="90" y="33"/>
                  <a:pt x="90" y="33"/>
                </a:cubicBezTo>
                <a:cubicBezTo>
                  <a:pt x="90" y="33"/>
                  <a:pt x="90" y="33"/>
                  <a:pt x="90" y="33"/>
                </a:cubicBezTo>
                <a:close/>
                <a:moveTo>
                  <a:pt x="88" y="39"/>
                </a:moveTo>
                <a:cubicBezTo>
                  <a:pt x="88" y="39"/>
                  <a:pt x="88" y="39"/>
                  <a:pt x="88" y="39"/>
                </a:cubicBezTo>
                <a:cubicBezTo>
                  <a:pt x="68" y="59"/>
                  <a:pt x="47" y="80"/>
                  <a:pt x="27" y="100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91" y="42"/>
                  <a:pt x="91" y="42"/>
                  <a:pt x="91" y="42"/>
                </a:cubicBezTo>
                <a:cubicBezTo>
                  <a:pt x="88" y="39"/>
                  <a:pt x="88" y="39"/>
                  <a:pt x="88" y="39"/>
                </a:cubicBezTo>
                <a:close/>
                <a:moveTo>
                  <a:pt x="12" y="86"/>
                </a:moveTo>
                <a:cubicBezTo>
                  <a:pt x="12" y="86"/>
                  <a:pt x="12" y="86"/>
                  <a:pt x="12" y="86"/>
                </a:cubicBezTo>
                <a:cubicBezTo>
                  <a:pt x="74" y="24"/>
                  <a:pt x="74" y="24"/>
                  <a:pt x="74" y="24"/>
                </a:cubicBezTo>
                <a:cubicBezTo>
                  <a:pt x="71" y="21"/>
                  <a:pt x="71" y="21"/>
                  <a:pt x="71" y="21"/>
                </a:cubicBezTo>
                <a:cubicBezTo>
                  <a:pt x="9" y="83"/>
                  <a:pt x="9" y="83"/>
                  <a:pt x="9" y="83"/>
                </a:cubicBezTo>
                <a:cubicBezTo>
                  <a:pt x="12" y="86"/>
                  <a:pt x="12" y="86"/>
                  <a:pt x="12" y="86"/>
                </a:cubicBezTo>
                <a:close/>
                <a:moveTo>
                  <a:pt x="9" y="89"/>
                </a:moveTo>
                <a:cubicBezTo>
                  <a:pt x="9" y="89"/>
                  <a:pt x="9" y="89"/>
                  <a:pt x="9" y="89"/>
                </a:cubicBezTo>
                <a:cubicBezTo>
                  <a:pt x="9" y="94"/>
                  <a:pt x="9" y="99"/>
                  <a:pt x="9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9" y="89"/>
                  <a:pt x="9" y="89"/>
                  <a:pt x="9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4" name="Group 22">
            <a:extLst>
              <a:ext uri="{FF2B5EF4-FFF2-40B4-BE49-F238E27FC236}">
                <a16:creationId xmlns:a16="http://schemas.microsoft.com/office/drawing/2014/main" id="{FEC28601-97C6-3645-8402-3A3C7C233073}"/>
              </a:ext>
            </a:extLst>
          </p:cNvPr>
          <p:cNvGrpSpPr>
            <a:grpSpLocks/>
          </p:cNvGrpSpPr>
          <p:nvPr/>
        </p:nvGrpSpPr>
        <p:grpSpPr bwMode="auto">
          <a:xfrm>
            <a:off x="5420007" y="3361238"/>
            <a:ext cx="206198" cy="205421"/>
            <a:chOff x="1792" y="2323"/>
            <a:chExt cx="246" cy="245"/>
          </a:xfrm>
          <a:solidFill>
            <a:schemeClr val="bg1"/>
          </a:solidFill>
        </p:grpSpPr>
        <p:sp>
          <p:nvSpPr>
            <p:cNvPr id="35" name="淘宝店chenying0907 18">
              <a:extLst>
                <a:ext uri="{FF2B5EF4-FFF2-40B4-BE49-F238E27FC236}">
                  <a16:creationId xmlns:a16="http://schemas.microsoft.com/office/drawing/2014/main" id="{481AD0A9-7C1D-CB4D-9DA8-F0DEFA290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" y="2471"/>
              <a:ext cx="97" cy="97"/>
            </a:xfrm>
            <a:custGeom>
              <a:avLst/>
              <a:gdLst>
                <a:gd name="T0" fmla="*/ 40 w 44"/>
                <a:gd name="T1" fmla="*/ 25 h 44"/>
                <a:gd name="T2" fmla="*/ 15 w 44"/>
                <a:gd name="T3" fmla="*/ 0 h 44"/>
                <a:gd name="T4" fmla="*/ 0 w 44"/>
                <a:gd name="T5" fmla="*/ 15 h 44"/>
                <a:gd name="T6" fmla="*/ 25 w 44"/>
                <a:gd name="T7" fmla="*/ 40 h 44"/>
                <a:gd name="T8" fmla="*/ 40 w 44"/>
                <a:gd name="T9" fmla="*/ 40 h 44"/>
                <a:gd name="T10" fmla="*/ 40 w 44"/>
                <a:gd name="T11" fmla="*/ 2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4">
                  <a:moveTo>
                    <a:pt x="40" y="25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6"/>
                    <a:pt x="6" y="11"/>
                    <a:pt x="0" y="15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9" y="44"/>
                    <a:pt x="36" y="44"/>
                    <a:pt x="40" y="40"/>
                  </a:cubicBezTo>
                  <a:cubicBezTo>
                    <a:pt x="44" y="36"/>
                    <a:pt x="44" y="29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淘宝店chenying0907 19">
              <a:extLst>
                <a:ext uri="{FF2B5EF4-FFF2-40B4-BE49-F238E27FC236}">
                  <a16:creationId xmlns:a16="http://schemas.microsoft.com/office/drawing/2014/main" id="{F02F7E36-BD01-104D-A688-611468CD5D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92" y="2323"/>
              <a:ext cx="182" cy="181"/>
            </a:xfrm>
            <a:custGeom>
              <a:avLst/>
              <a:gdLst>
                <a:gd name="T0" fmla="*/ 82 w 82"/>
                <a:gd name="T1" fmla="*/ 41 h 82"/>
                <a:gd name="T2" fmla="*/ 41 w 82"/>
                <a:gd name="T3" fmla="*/ 0 h 82"/>
                <a:gd name="T4" fmla="*/ 0 w 82"/>
                <a:gd name="T5" fmla="*/ 41 h 82"/>
                <a:gd name="T6" fmla="*/ 41 w 82"/>
                <a:gd name="T7" fmla="*/ 82 h 82"/>
                <a:gd name="T8" fmla="*/ 82 w 82"/>
                <a:gd name="T9" fmla="*/ 41 h 82"/>
                <a:gd name="T10" fmla="*/ 41 w 82"/>
                <a:gd name="T11" fmla="*/ 72 h 82"/>
                <a:gd name="T12" fmla="*/ 11 w 82"/>
                <a:gd name="T13" fmla="*/ 41 h 82"/>
                <a:gd name="T14" fmla="*/ 41 w 82"/>
                <a:gd name="T15" fmla="*/ 11 h 82"/>
                <a:gd name="T16" fmla="*/ 72 w 82"/>
                <a:gd name="T17" fmla="*/ 41 h 82"/>
                <a:gd name="T18" fmla="*/ 41 w 82"/>
                <a:gd name="T19" fmla="*/ 7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82" y="41"/>
                  </a:moveTo>
                  <a:cubicBezTo>
                    <a:pt x="82" y="19"/>
                    <a:pt x="64" y="0"/>
                    <a:pt x="41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0" y="64"/>
                    <a:pt x="19" y="82"/>
                    <a:pt x="41" y="82"/>
                  </a:cubicBezTo>
                  <a:cubicBezTo>
                    <a:pt x="64" y="82"/>
                    <a:pt x="82" y="64"/>
                    <a:pt x="82" y="41"/>
                  </a:cubicBezTo>
                  <a:close/>
                  <a:moveTo>
                    <a:pt x="41" y="72"/>
                  </a:moveTo>
                  <a:cubicBezTo>
                    <a:pt x="24" y="72"/>
                    <a:pt x="11" y="58"/>
                    <a:pt x="11" y="41"/>
                  </a:cubicBezTo>
                  <a:cubicBezTo>
                    <a:pt x="11" y="24"/>
                    <a:pt x="24" y="11"/>
                    <a:pt x="41" y="11"/>
                  </a:cubicBezTo>
                  <a:cubicBezTo>
                    <a:pt x="58" y="11"/>
                    <a:pt x="72" y="24"/>
                    <a:pt x="72" y="41"/>
                  </a:cubicBezTo>
                  <a:cubicBezTo>
                    <a:pt x="72" y="58"/>
                    <a:pt x="58" y="72"/>
                    <a:pt x="41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" name="淘宝店chenying0907 20">
              <a:extLst>
                <a:ext uri="{FF2B5EF4-FFF2-40B4-BE49-F238E27FC236}">
                  <a16:creationId xmlns:a16="http://schemas.microsoft.com/office/drawing/2014/main" id="{1380DDAF-F032-DB45-A69F-D16456A54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2360"/>
              <a:ext cx="53" cy="54"/>
            </a:xfrm>
            <a:custGeom>
              <a:avLst/>
              <a:gdLst>
                <a:gd name="T0" fmla="*/ 0 w 24"/>
                <a:gd name="T1" fmla="*/ 24 h 24"/>
                <a:gd name="T2" fmla="*/ 7 w 24"/>
                <a:gd name="T3" fmla="*/ 24 h 24"/>
                <a:gd name="T4" fmla="*/ 24 w 24"/>
                <a:gd name="T5" fmla="*/ 7 h 24"/>
                <a:gd name="T6" fmla="*/ 24 w 24"/>
                <a:gd name="T7" fmla="*/ 0 h 24"/>
                <a:gd name="T8" fmla="*/ 0 w 24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7" y="15"/>
                    <a:pt x="15" y="7"/>
                    <a:pt x="24" y="7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8" name="淘宝店chenying0907 13">
            <a:extLst>
              <a:ext uri="{FF2B5EF4-FFF2-40B4-BE49-F238E27FC236}">
                <a16:creationId xmlns:a16="http://schemas.microsoft.com/office/drawing/2014/main" id="{88326742-9FB0-794A-A019-0735FC9B95DE}"/>
              </a:ext>
            </a:extLst>
          </p:cNvPr>
          <p:cNvSpPr>
            <a:spLocks noEditPoints="1"/>
          </p:cNvSpPr>
          <p:nvPr/>
        </p:nvSpPr>
        <p:spPr bwMode="auto">
          <a:xfrm>
            <a:off x="7337198" y="3367091"/>
            <a:ext cx="183206" cy="193714"/>
          </a:xfrm>
          <a:custGeom>
            <a:avLst/>
            <a:gdLst>
              <a:gd name="T0" fmla="*/ 96 w 103"/>
              <a:gd name="T1" fmla="*/ 14 h 109"/>
              <a:gd name="T2" fmla="*/ 96 w 103"/>
              <a:gd name="T3" fmla="*/ 103 h 109"/>
              <a:gd name="T4" fmla="*/ 14 w 103"/>
              <a:gd name="T5" fmla="*/ 103 h 109"/>
              <a:gd name="T6" fmla="*/ 7 w 103"/>
              <a:gd name="T7" fmla="*/ 96 h 109"/>
              <a:gd name="T8" fmla="*/ 14 w 103"/>
              <a:gd name="T9" fmla="*/ 89 h 109"/>
              <a:gd name="T10" fmla="*/ 89 w 103"/>
              <a:gd name="T11" fmla="*/ 89 h 109"/>
              <a:gd name="T12" fmla="*/ 89 w 103"/>
              <a:gd name="T13" fmla="*/ 0 h 109"/>
              <a:gd name="T14" fmla="*/ 14 w 103"/>
              <a:gd name="T15" fmla="*/ 0 h 109"/>
              <a:gd name="T16" fmla="*/ 0 w 103"/>
              <a:gd name="T17" fmla="*/ 14 h 109"/>
              <a:gd name="T18" fmla="*/ 0 w 103"/>
              <a:gd name="T19" fmla="*/ 96 h 109"/>
              <a:gd name="T20" fmla="*/ 14 w 103"/>
              <a:gd name="T21" fmla="*/ 109 h 109"/>
              <a:gd name="T22" fmla="*/ 103 w 103"/>
              <a:gd name="T23" fmla="*/ 109 h 109"/>
              <a:gd name="T24" fmla="*/ 103 w 103"/>
              <a:gd name="T25" fmla="*/ 14 h 109"/>
              <a:gd name="T26" fmla="*/ 96 w 103"/>
              <a:gd name="T27" fmla="*/ 14 h 109"/>
              <a:gd name="T28" fmla="*/ 14 w 103"/>
              <a:gd name="T29" fmla="*/ 27 h 109"/>
              <a:gd name="T30" fmla="*/ 14 w 103"/>
              <a:gd name="T31" fmla="*/ 7 h 109"/>
              <a:gd name="T32" fmla="*/ 82 w 103"/>
              <a:gd name="T33" fmla="*/ 7 h 109"/>
              <a:gd name="T34" fmla="*/ 82 w 103"/>
              <a:gd name="T35" fmla="*/ 82 h 109"/>
              <a:gd name="T36" fmla="*/ 14 w 103"/>
              <a:gd name="T37" fmla="*/ 82 h 109"/>
              <a:gd name="T38" fmla="*/ 14 w 103"/>
              <a:gd name="T39" fmla="*/ 27 h 109"/>
              <a:gd name="T40" fmla="*/ 68 w 103"/>
              <a:gd name="T41" fmla="*/ 21 h 109"/>
              <a:gd name="T42" fmla="*/ 27 w 103"/>
              <a:gd name="T43" fmla="*/ 21 h 109"/>
              <a:gd name="T44" fmla="*/ 27 w 103"/>
              <a:gd name="T45" fmla="*/ 14 h 109"/>
              <a:gd name="T46" fmla="*/ 68 w 103"/>
              <a:gd name="T47" fmla="*/ 14 h 109"/>
              <a:gd name="T48" fmla="*/ 68 w 103"/>
              <a:gd name="T49" fmla="*/ 21 h 109"/>
              <a:gd name="T50" fmla="*/ 55 w 103"/>
              <a:gd name="T51" fmla="*/ 34 h 109"/>
              <a:gd name="T52" fmla="*/ 27 w 103"/>
              <a:gd name="T53" fmla="*/ 34 h 109"/>
              <a:gd name="T54" fmla="*/ 27 w 103"/>
              <a:gd name="T55" fmla="*/ 27 h 109"/>
              <a:gd name="T56" fmla="*/ 55 w 103"/>
              <a:gd name="T57" fmla="*/ 27 h 109"/>
              <a:gd name="T58" fmla="*/ 55 w 103"/>
              <a:gd name="T59" fmla="*/ 34 h 109"/>
              <a:gd name="T60" fmla="*/ 41 w 103"/>
              <a:gd name="T61" fmla="*/ 48 h 109"/>
              <a:gd name="T62" fmla="*/ 27 w 103"/>
              <a:gd name="T63" fmla="*/ 48 h 109"/>
              <a:gd name="T64" fmla="*/ 27 w 103"/>
              <a:gd name="T65" fmla="*/ 41 h 109"/>
              <a:gd name="T66" fmla="*/ 41 w 103"/>
              <a:gd name="T67" fmla="*/ 41 h 109"/>
              <a:gd name="T68" fmla="*/ 41 w 103"/>
              <a:gd name="T69" fmla="*/ 4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3" h="109">
                <a:moveTo>
                  <a:pt x="96" y="14"/>
                </a:moveTo>
                <a:cubicBezTo>
                  <a:pt x="96" y="103"/>
                  <a:pt x="96" y="103"/>
                  <a:pt x="96" y="103"/>
                </a:cubicBezTo>
                <a:cubicBezTo>
                  <a:pt x="14" y="103"/>
                  <a:pt x="14" y="103"/>
                  <a:pt x="14" y="103"/>
                </a:cubicBezTo>
                <a:cubicBezTo>
                  <a:pt x="10" y="103"/>
                  <a:pt x="7" y="100"/>
                  <a:pt x="7" y="96"/>
                </a:cubicBezTo>
                <a:cubicBezTo>
                  <a:pt x="7" y="92"/>
                  <a:pt x="10" y="89"/>
                  <a:pt x="14" y="89"/>
                </a:cubicBezTo>
                <a:cubicBezTo>
                  <a:pt x="89" y="89"/>
                  <a:pt x="89" y="89"/>
                  <a:pt x="89" y="89"/>
                </a:cubicBezTo>
                <a:cubicBezTo>
                  <a:pt x="89" y="0"/>
                  <a:pt x="89" y="0"/>
                  <a:pt x="89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03"/>
                  <a:pt x="6" y="109"/>
                  <a:pt x="14" y="109"/>
                </a:cubicBezTo>
                <a:cubicBezTo>
                  <a:pt x="103" y="109"/>
                  <a:pt x="103" y="109"/>
                  <a:pt x="103" y="109"/>
                </a:cubicBezTo>
                <a:cubicBezTo>
                  <a:pt x="103" y="14"/>
                  <a:pt x="103" y="14"/>
                  <a:pt x="103" y="14"/>
                </a:cubicBezTo>
                <a:lnTo>
                  <a:pt x="96" y="14"/>
                </a:lnTo>
                <a:close/>
                <a:moveTo>
                  <a:pt x="14" y="27"/>
                </a:moveTo>
                <a:cubicBezTo>
                  <a:pt x="14" y="7"/>
                  <a:pt x="14" y="7"/>
                  <a:pt x="14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2" y="82"/>
                  <a:pt x="82" y="82"/>
                  <a:pt x="82" y="82"/>
                </a:cubicBezTo>
                <a:cubicBezTo>
                  <a:pt x="14" y="82"/>
                  <a:pt x="14" y="82"/>
                  <a:pt x="14" y="82"/>
                </a:cubicBezTo>
                <a:lnTo>
                  <a:pt x="14" y="27"/>
                </a:lnTo>
                <a:close/>
                <a:moveTo>
                  <a:pt x="68" y="21"/>
                </a:moveTo>
                <a:cubicBezTo>
                  <a:pt x="27" y="21"/>
                  <a:pt x="27" y="21"/>
                  <a:pt x="27" y="21"/>
                </a:cubicBezTo>
                <a:cubicBezTo>
                  <a:pt x="27" y="14"/>
                  <a:pt x="27" y="14"/>
                  <a:pt x="27" y="14"/>
                </a:cubicBezTo>
                <a:cubicBezTo>
                  <a:pt x="68" y="14"/>
                  <a:pt x="68" y="14"/>
                  <a:pt x="68" y="14"/>
                </a:cubicBezTo>
                <a:lnTo>
                  <a:pt x="68" y="21"/>
                </a:lnTo>
                <a:close/>
                <a:moveTo>
                  <a:pt x="55" y="34"/>
                </a:moveTo>
                <a:cubicBezTo>
                  <a:pt x="27" y="34"/>
                  <a:pt x="27" y="34"/>
                  <a:pt x="27" y="34"/>
                </a:cubicBezTo>
                <a:cubicBezTo>
                  <a:pt x="27" y="27"/>
                  <a:pt x="27" y="27"/>
                  <a:pt x="27" y="27"/>
                </a:cubicBezTo>
                <a:cubicBezTo>
                  <a:pt x="55" y="27"/>
                  <a:pt x="55" y="27"/>
                  <a:pt x="55" y="27"/>
                </a:cubicBezTo>
                <a:lnTo>
                  <a:pt x="55" y="34"/>
                </a:lnTo>
                <a:close/>
                <a:moveTo>
                  <a:pt x="41" y="48"/>
                </a:moveTo>
                <a:cubicBezTo>
                  <a:pt x="27" y="48"/>
                  <a:pt x="27" y="48"/>
                  <a:pt x="27" y="48"/>
                </a:cubicBezTo>
                <a:cubicBezTo>
                  <a:pt x="27" y="41"/>
                  <a:pt x="27" y="41"/>
                  <a:pt x="27" y="41"/>
                </a:cubicBezTo>
                <a:cubicBezTo>
                  <a:pt x="41" y="41"/>
                  <a:pt x="41" y="41"/>
                  <a:pt x="41" y="41"/>
                </a:cubicBezTo>
                <a:lnTo>
                  <a:pt x="41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淘宝店chenying0907 14">
            <a:extLst>
              <a:ext uri="{FF2B5EF4-FFF2-40B4-BE49-F238E27FC236}">
                <a16:creationId xmlns:a16="http://schemas.microsoft.com/office/drawing/2014/main" id="{FAF9EF55-355F-3A42-9BF3-D3C317E9EAA9}"/>
              </a:ext>
            </a:extLst>
          </p:cNvPr>
          <p:cNvSpPr>
            <a:spLocks noEditPoints="1"/>
          </p:cNvSpPr>
          <p:nvPr/>
        </p:nvSpPr>
        <p:spPr bwMode="auto">
          <a:xfrm>
            <a:off x="2550082" y="2236575"/>
            <a:ext cx="228882" cy="245234"/>
          </a:xfrm>
          <a:custGeom>
            <a:avLst/>
            <a:gdLst>
              <a:gd name="T0" fmla="*/ 58 w 102"/>
              <a:gd name="T1" fmla="*/ 7 h 109"/>
              <a:gd name="T2" fmla="*/ 58 w 102"/>
              <a:gd name="T3" fmla="*/ 0 h 109"/>
              <a:gd name="T4" fmla="*/ 44 w 102"/>
              <a:gd name="T5" fmla="*/ 0 h 109"/>
              <a:gd name="T6" fmla="*/ 44 w 102"/>
              <a:gd name="T7" fmla="*/ 7 h 109"/>
              <a:gd name="T8" fmla="*/ 0 w 102"/>
              <a:gd name="T9" fmla="*/ 58 h 109"/>
              <a:gd name="T10" fmla="*/ 51 w 102"/>
              <a:gd name="T11" fmla="*/ 109 h 109"/>
              <a:gd name="T12" fmla="*/ 102 w 102"/>
              <a:gd name="T13" fmla="*/ 58 h 109"/>
              <a:gd name="T14" fmla="*/ 58 w 102"/>
              <a:gd name="T15" fmla="*/ 7 h 109"/>
              <a:gd name="T16" fmla="*/ 54 w 102"/>
              <a:gd name="T17" fmla="*/ 102 h 109"/>
              <a:gd name="T18" fmla="*/ 54 w 102"/>
              <a:gd name="T19" fmla="*/ 96 h 109"/>
              <a:gd name="T20" fmla="*/ 48 w 102"/>
              <a:gd name="T21" fmla="*/ 96 h 109"/>
              <a:gd name="T22" fmla="*/ 48 w 102"/>
              <a:gd name="T23" fmla="*/ 102 h 109"/>
              <a:gd name="T24" fmla="*/ 7 w 102"/>
              <a:gd name="T25" fmla="*/ 62 h 109"/>
              <a:gd name="T26" fmla="*/ 13 w 102"/>
              <a:gd name="T27" fmla="*/ 62 h 109"/>
              <a:gd name="T28" fmla="*/ 13 w 102"/>
              <a:gd name="T29" fmla="*/ 55 h 109"/>
              <a:gd name="T30" fmla="*/ 7 w 102"/>
              <a:gd name="T31" fmla="*/ 55 h 109"/>
              <a:gd name="T32" fmla="*/ 51 w 102"/>
              <a:gd name="T33" fmla="*/ 14 h 109"/>
              <a:gd name="T34" fmla="*/ 95 w 102"/>
              <a:gd name="T35" fmla="*/ 55 h 109"/>
              <a:gd name="T36" fmla="*/ 89 w 102"/>
              <a:gd name="T37" fmla="*/ 55 h 109"/>
              <a:gd name="T38" fmla="*/ 89 w 102"/>
              <a:gd name="T39" fmla="*/ 62 h 109"/>
              <a:gd name="T40" fmla="*/ 95 w 102"/>
              <a:gd name="T41" fmla="*/ 62 h 109"/>
              <a:gd name="T42" fmla="*/ 54 w 102"/>
              <a:gd name="T43" fmla="*/ 102 h 109"/>
              <a:gd name="T44" fmla="*/ 48 w 102"/>
              <a:gd name="T45" fmla="*/ 34 h 109"/>
              <a:gd name="T46" fmla="*/ 44 w 102"/>
              <a:gd name="T47" fmla="*/ 34 h 109"/>
              <a:gd name="T48" fmla="*/ 44 w 102"/>
              <a:gd name="T49" fmla="*/ 17 h 109"/>
              <a:gd name="T50" fmla="*/ 49 w 102"/>
              <a:gd name="T51" fmla="*/ 17 h 109"/>
              <a:gd name="T52" fmla="*/ 55 w 102"/>
              <a:gd name="T53" fmla="*/ 29 h 109"/>
              <a:gd name="T54" fmla="*/ 55 w 102"/>
              <a:gd name="T55" fmla="*/ 17 h 109"/>
              <a:gd name="T56" fmla="*/ 58 w 102"/>
              <a:gd name="T57" fmla="*/ 17 h 109"/>
              <a:gd name="T58" fmla="*/ 58 w 102"/>
              <a:gd name="T59" fmla="*/ 34 h 109"/>
              <a:gd name="T60" fmla="*/ 54 w 102"/>
              <a:gd name="T61" fmla="*/ 34 h 109"/>
              <a:gd name="T62" fmla="*/ 48 w 102"/>
              <a:gd name="T63" fmla="*/ 22 h 109"/>
              <a:gd name="T64" fmla="*/ 48 w 102"/>
              <a:gd name="T65" fmla="*/ 34 h 109"/>
              <a:gd name="T66" fmla="*/ 57 w 102"/>
              <a:gd name="T67" fmla="*/ 60 h 109"/>
              <a:gd name="T68" fmla="*/ 73 w 102"/>
              <a:gd name="T69" fmla="*/ 80 h 109"/>
              <a:gd name="T70" fmla="*/ 53 w 102"/>
              <a:gd name="T71" fmla="*/ 65 h 109"/>
              <a:gd name="T72" fmla="*/ 46 w 102"/>
              <a:gd name="T73" fmla="*/ 63 h 109"/>
              <a:gd name="T74" fmla="*/ 45 w 102"/>
              <a:gd name="T75" fmla="*/ 56 h 109"/>
              <a:gd name="T76" fmla="*/ 29 w 102"/>
              <a:gd name="T77" fmla="*/ 36 h 109"/>
              <a:gd name="T78" fmla="*/ 49 w 102"/>
              <a:gd name="T79" fmla="*/ 52 h 109"/>
              <a:gd name="T80" fmla="*/ 56 w 102"/>
              <a:gd name="T81" fmla="*/ 53 h 109"/>
              <a:gd name="T82" fmla="*/ 57 w 102"/>
              <a:gd name="T83" fmla="*/ 6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2" h="109">
                <a:moveTo>
                  <a:pt x="58" y="7"/>
                </a:moveTo>
                <a:cubicBezTo>
                  <a:pt x="58" y="0"/>
                  <a:pt x="58" y="0"/>
                  <a:pt x="58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7"/>
                  <a:pt x="44" y="7"/>
                  <a:pt x="44" y="7"/>
                </a:cubicBezTo>
                <a:cubicBezTo>
                  <a:pt x="19" y="11"/>
                  <a:pt x="0" y="32"/>
                  <a:pt x="0" y="58"/>
                </a:cubicBezTo>
                <a:cubicBezTo>
                  <a:pt x="0" y="86"/>
                  <a:pt x="23" y="109"/>
                  <a:pt x="51" y="109"/>
                </a:cubicBezTo>
                <a:cubicBezTo>
                  <a:pt x="79" y="109"/>
                  <a:pt x="102" y="86"/>
                  <a:pt x="102" y="58"/>
                </a:cubicBezTo>
                <a:cubicBezTo>
                  <a:pt x="102" y="32"/>
                  <a:pt x="83" y="11"/>
                  <a:pt x="58" y="7"/>
                </a:cubicBezTo>
                <a:close/>
                <a:moveTo>
                  <a:pt x="54" y="102"/>
                </a:moveTo>
                <a:cubicBezTo>
                  <a:pt x="54" y="96"/>
                  <a:pt x="54" y="96"/>
                  <a:pt x="54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26" y="101"/>
                  <a:pt x="8" y="83"/>
                  <a:pt x="7" y="62"/>
                </a:cubicBezTo>
                <a:cubicBezTo>
                  <a:pt x="13" y="62"/>
                  <a:pt x="13" y="62"/>
                  <a:pt x="13" y="62"/>
                </a:cubicBezTo>
                <a:cubicBezTo>
                  <a:pt x="13" y="55"/>
                  <a:pt x="13" y="55"/>
                  <a:pt x="13" y="55"/>
                </a:cubicBezTo>
                <a:cubicBezTo>
                  <a:pt x="7" y="55"/>
                  <a:pt x="7" y="55"/>
                  <a:pt x="7" y="55"/>
                </a:cubicBezTo>
                <a:cubicBezTo>
                  <a:pt x="8" y="32"/>
                  <a:pt x="28" y="14"/>
                  <a:pt x="51" y="14"/>
                </a:cubicBezTo>
                <a:cubicBezTo>
                  <a:pt x="74" y="14"/>
                  <a:pt x="94" y="32"/>
                  <a:pt x="95" y="55"/>
                </a:cubicBezTo>
                <a:cubicBezTo>
                  <a:pt x="89" y="55"/>
                  <a:pt x="89" y="55"/>
                  <a:pt x="89" y="55"/>
                </a:cubicBezTo>
                <a:cubicBezTo>
                  <a:pt x="89" y="62"/>
                  <a:pt x="89" y="62"/>
                  <a:pt x="89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94" y="83"/>
                  <a:pt x="76" y="101"/>
                  <a:pt x="54" y="102"/>
                </a:cubicBezTo>
                <a:close/>
                <a:moveTo>
                  <a:pt x="48" y="34"/>
                </a:moveTo>
                <a:cubicBezTo>
                  <a:pt x="44" y="34"/>
                  <a:pt x="44" y="34"/>
                  <a:pt x="44" y="34"/>
                </a:cubicBezTo>
                <a:cubicBezTo>
                  <a:pt x="44" y="17"/>
                  <a:pt x="44" y="17"/>
                  <a:pt x="44" y="17"/>
                </a:cubicBezTo>
                <a:cubicBezTo>
                  <a:pt x="49" y="17"/>
                  <a:pt x="49" y="17"/>
                  <a:pt x="49" y="17"/>
                </a:cubicBezTo>
                <a:cubicBezTo>
                  <a:pt x="49" y="17"/>
                  <a:pt x="54" y="27"/>
                  <a:pt x="55" y="29"/>
                </a:cubicBezTo>
                <a:cubicBezTo>
                  <a:pt x="55" y="17"/>
                  <a:pt x="55" y="17"/>
                  <a:pt x="55" y="17"/>
                </a:cubicBezTo>
                <a:cubicBezTo>
                  <a:pt x="58" y="17"/>
                  <a:pt x="58" y="17"/>
                  <a:pt x="58" y="17"/>
                </a:cubicBezTo>
                <a:cubicBezTo>
                  <a:pt x="58" y="34"/>
                  <a:pt x="58" y="34"/>
                  <a:pt x="58" y="34"/>
                </a:cubicBezTo>
                <a:cubicBezTo>
                  <a:pt x="54" y="34"/>
                  <a:pt x="54" y="34"/>
                  <a:pt x="54" y="34"/>
                </a:cubicBezTo>
                <a:cubicBezTo>
                  <a:pt x="54" y="34"/>
                  <a:pt x="48" y="24"/>
                  <a:pt x="48" y="22"/>
                </a:cubicBezTo>
                <a:cubicBezTo>
                  <a:pt x="48" y="34"/>
                  <a:pt x="48" y="34"/>
                  <a:pt x="48" y="34"/>
                </a:cubicBezTo>
                <a:close/>
                <a:moveTo>
                  <a:pt x="57" y="60"/>
                </a:moveTo>
                <a:cubicBezTo>
                  <a:pt x="73" y="80"/>
                  <a:pt x="73" y="80"/>
                  <a:pt x="73" y="80"/>
                </a:cubicBezTo>
                <a:cubicBezTo>
                  <a:pt x="53" y="65"/>
                  <a:pt x="53" y="65"/>
                  <a:pt x="53" y="65"/>
                </a:cubicBezTo>
                <a:cubicBezTo>
                  <a:pt x="51" y="65"/>
                  <a:pt x="48" y="65"/>
                  <a:pt x="46" y="63"/>
                </a:cubicBezTo>
                <a:cubicBezTo>
                  <a:pt x="44" y="61"/>
                  <a:pt x="44" y="58"/>
                  <a:pt x="45" y="56"/>
                </a:cubicBezTo>
                <a:cubicBezTo>
                  <a:pt x="29" y="36"/>
                  <a:pt x="29" y="36"/>
                  <a:pt x="29" y="36"/>
                </a:cubicBezTo>
                <a:cubicBezTo>
                  <a:pt x="49" y="52"/>
                  <a:pt x="49" y="52"/>
                  <a:pt x="49" y="52"/>
                </a:cubicBezTo>
                <a:cubicBezTo>
                  <a:pt x="51" y="51"/>
                  <a:pt x="54" y="51"/>
                  <a:pt x="56" y="53"/>
                </a:cubicBezTo>
                <a:cubicBezTo>
                  <a:pt x="58" y="55"/>
                  <a:pt x="58" y="58"/>
                  <a:pt x="57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淘宝店chenying0907 34">
            <a:extLst>
              <a:ext uri="{FF2B5EF4-FFF2-40B4-BE49-F238E27FC236}">
                <a16:creationId xmlns:a16="http://schemas.microsoft.com/office/drawing/2014/main" id="{EACAD876-F847-8F4C-B347-72DE370F623A}"/>
              </a:ext>
            </a:extLst>
          </p:cNvPr>
          <p:cNvSpPr>
            <a:spLocks noEditPoints="1"/>
          </p:cNvSpPr>
          <p:nvPr/>
        </p:nvSpPr>
        <p:spPr bwMode="auto">
          <a:xfrm>
            <a:off x="6403475" y="2251798"/>
            <a:ext cx="151980" cy="214788"/>
          </a:xfrm>
          <a:custGeom>
            <a:avLst/>
            <a:gdLst>
              <a:gd name="T0" fmla="*/ 77 w 88"/>
              <a:gd name="T1" fmla="*/ 33 h 124"/>
              <a:gd name="T2" fmla="*/ 67 w 88"/>
              <a:gd name="T3" fmla="*/ 57 h 124"/>
              <a:gd name="T4" fmla="*/ 67 w 88"/>
              <a:gd name="T5" fmla="*/ 57 h 124"/>
              <a:gd name="T6" fmla="*/ 85 w 88"/>
              <a:gd name="T7" fmla="*/ 79 h 124"/>
              <a:gd name="T8" fmla="*/ 88 w 88"/>
              <a:gd name="T9" fmla="*/ 104 h 124"/>
              <a:gd name="T10" fmla="*/ 79 w 88"/>
              <a:gd name="T11" fmla="*/ 115 h 124"/>
              <a:gd name="T12" fmla="*/ 69 w 88"/>
              <a:gd name="T13" fmla="*/ 115 h 124"/>
              <a:gd name="T14" fmla="*/ 64 w 88"/>
              <a:gd name="T15" fmla="*/ 124 h 124"/>
              <a:gd name="T16" fmla="*/ 23 w 88"/>
              <a:gd name="T17" fmla="*/ 124 h 124"/>
              <a:gd name="T18" fmla="*/ 19 w 88"/>
              <a:gd name="T19" fmla="*/ 119 h 124"/>
              <a:gd name="T20" fmla="*/ 9 w 88"/>
              <a:gd name="T21" fmla="*/ 115 h 124"/>
              <a:gd name="T22" fmla="*/ 2 w 88"/>
              <a:gd name="T23" fmla="*/ 111 h 124"/>
              <a:gd name="T24" fmla="*/ 0 w 88"/>
              <a:gd name="T25" fmla="*/ 93 h 124"/>
              <a:gd name="T26" fmla="*/ 20 w 88"/>
              <a:gd name="T27" fmla="*/ 57 h 124"/>
              <a:gd name="T28" fmla="*/ 20 w 88"/>
              <a:gd name="T29" fmla="*/ 57 h 124"/>
              <a:gd name="T30" fmla="*/ 44 w 88"/>
              <a:gd name="T31" fmla="*/ 0 h 124"/>
              <a:gd name="T32" fmla="*/ 22 w 88"/>
              <a:gd name="T33" fmla="*/ 105 h 124"/>
              <a:gd name="T34" fmla="*/ 25 w 88"/>
              <a:gd name="T35" fmla="*/ 89 h 124"/>
              <a:gd name="T36" fmla="*/ 28 w 88"/>
              <a:gd name="T37" fmla="*/ 109 h 124"/>
              <a:gd name="T38" fmla="*/ 28 w 88"/>
              <a:gd name="T39" fmla="*/ 114 h 124"/>
              <a:gd name="T40" fmla="*/ 59 w 88"/>
              <a:gd name="T41" fmla="*/ 110 h 124"/>
              <a:gd name="T42" fmla="*/ 59 w 88"/>
              <a:gd name="T43" fmla="*/ 109 h 124"/>
              <a:gd name="T44" fmla="*/ 62 w 88"/>
              <a:gd name="T45" fmla="*/ 89 h 124"/>
              <a:gd name="T46" fmla="*/ 65 w 88"/>
              <a:gd name="T47" fmla="*/ 105 h 124"/>
              <a:gd name="T48" fmla="*/ 78 w 88"/>
              <a:gd name="T49" fmla="*/ 104 h 124"/>
              <a:gd name="T50" fmla="*/ 76 w 88"/>
              <a:gd name="T51" fmla="*/ 83 h 124"/>
              <a:gd name="T52" fmla="*/ 59 w 88"/>
              <a:gd name="T53" fmla="*/ 63 h 124"/>
              <a:gd name="T54" fmla="*/ 28 w 88"/>
              <a:gd name="T55" fmla="*/ 63 h 124"/>
              <a:gd name="T56" fmla="*/ 10 w 88"/>
              <a:gd name="T57" fmla="*/ 93 h 124"/>
              <a:gd name="T58" fmla="*/ 10 w 88"/>
              <a:gd name="T59" fmla="*/ 105 h 124"/>
              <a:gd name="T60" fmla="*/ 44 w 88"/>
              <a:gd name="T61" fmla="*/ 9 h 124"/>
              <a:gd name="T62" fmla="*/ 20 w 88"/>
              <a:gd name="T63" fmla="*/ 33 h 124"/>
              <a:gd name="T64" fmla="*/ 68 w 88"/>
              <a:gd name="T65" fmla="*/ 3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8" h="124">
                <a:moveTo>
                  <a:pt x="44" y="0"/>
                </a:moveTo>
                <a:cubicBezTo>
                  <a:pt x="62" y="0"/>
                  <a:pt x="77" y="15"/>
                  <a:pt x="77" y="33"/>
                </a:cubicBezTo>
                <a:cubicBezTo>
                  <a:pt x="77" y="43"/>
                  <a:pt x="74" y="51"/>
                  <a:pt x="68" y="57"/>
                </a:cubicBezTo>
                <a:cubicBezTo>
                  <a:pt x="67" y="57"/>
                  <a:pt x="67" y="57"/>
                  <a:pt x="67" y="57"/>
                </a:cubicBezTo>
                <a:cubicBezTo>
                  <a:pt x="67" y="57"/>
                  <a:pt x="67" y="57"/>
                  <a:pt x="67" y="57"/>
                </a:cubicBezTo>
                <a:cubicBezTo>
                  <a:pt x="67" y="57"/>
                  <a:pt x="67" y="57"/>
                  <a:pt x="67" y="57"/>
                </a:cubicBezTo>
                <a:cubicBezTo>
                  <a:pt x="74" y="64"/>
                  <a:pt x="81" y="70"/>
                  <a:pt x="85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83"/>
                  <a:pt x="88" y="88"/>
                  <a:pt x="88" y="93"/>
                </a:cubicBezTo>
                <a:cubicBezTo>
                  <a:pt x="88" y="104"/>
                  <a:pt x="88" y="104"/>
                  <a:pt x="88" y="104"/>
                </a:cubicBezTo>
                <a:cubicBezTo>
                  <a:pt x="88" y="106"/>
                  <a:pt x="87" y="109"/>
                  <a:pt x="85" y="111"/>
                </a:cubicBezTo>
                <a:cubicBezTo>
                  <a:pt x="84" y="113"/>
                  <a:pt x="82" y="114"/>
                  <a:pt x="79" y="115"/>
                </a:cubicBezTo>
                <a:cubicBezTo>
                  <a:pt x="79" y="115"/>
                  <a:pt x="79" y="115"/>
                  <a:pt x="78" y="115"/>
                </a:cubicBezTo>
                <a:cubicBezTo>
                  <a:pt x="69" y="115"/>
                  <a:pt x="69" y="115"/>
                  <a:pt x="69" y="115"/>
                </a:cubicBezTo>
                <a:cubicBezTo>
                  <a:pt x="69" y="119"/>
                  <a:pt x="69" y="119"/>
                  <a:pt x="69" y="119"/>
                </a:cubicBezTo>
                <a:cubicBezTo>
                  <a:pt x="69" y="122"/>
                  <a:pt x="66" y="124"/>
                  <a:pt x="64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23" y="124"/>
                  <a:pt x="23" y="124"/>
                  <a:pt x="23" y="124"/>
                </a:cubicBezTo>
                <a:cubicBezTo>
                  <a:pt x="21" y="124"/>
                  <a:pt x="19" y="122"/>
                  <a:pt x="19" y="119"/>
                </a:cubicBezTo>
                <a:cubicBezTo>
                  <a:pt x="19" y="119"/>
                  <a:pt x="19" y="119"/>
                  <a:pt x="19" y="119"/>
                </a:cubicBezTo>
                <a:cubicBezTo>
                  <a:pt x="19" y="115"/>
                  <a:pt x="19" y="115"/>
                  <a:pt x="19" y="115"/>
                </a:cubicBezTo>
                <a:cubicBezTo>
                  <a:pt x="9" y="115"/>
                  <a:pt x="9" y="115"/>
                  <a:pt x="9" y="115"/>
                </a:cubicBezTo>
                <a:cubicBezTo>
                  <a:pt x="9" y="115"/>
                  <a:pt x="8" y="115"/>
                  <a:pt x="8" y="115"/>
                </a:cubicBezTo>
                <a:cubicBezTo>
                  <a:pt x="5" y="114"/>
                  <a:pt x="3" y="113"/>
                  <a:pt x="2" y="111"/>
                </a:cubicBezTo>
                <a:cubicBezTo>
                  <a:pt x="0" y="109"/>
                  <a:pt x="0" y="106"/>
                  <a:pt x="0" y="104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88"/>
                  <a:pt x="1" y="83"/>
                  <a:pt x="2" y="79"/>
                </a:cubicBezTo>
                <a:cubicBezTo>
                  <a:pt x="6" y="70"/>
                  <a:pt x="13" y="64"/>
                  <a:pt x="20" y="57"/>
                </a:cubicBezTo>
                <a:cubicBezTo>
                  <a:pt x="20" y="57"/>
                  <a:pt x="20" y="57"/>
                  <a:pt x="20" y="57"/>
                </a:cubicBezTo>
                <a:cubicBezTo>
                  <a:pt x="20" y="57"/>
                  <a:pt x="20" y="57"/>
                  <a:pt x="20" y="57"/>
                </a:cubicBezTo>
                <a:cubicBezTo>
                  <a:pt x="13" y="51"/>
                  <a:pt x="10" y="42"/>
                  <a:pt x="10" y="33"/>
                </a:cubicBezTo>
                <a:cubicBezTo>
                  <a:pt x="10" y="15"/>
                  <a:pt x="25" y="0"/>
                  <a:pt x="44" y="0"/>
                </a:cubicBezTo>
                <a:close/>
                <a:moveTo>
                  <a:pt x="22" y="105"/>
                </a:moveTo>
                <a:cubicBezTo>
                  <a:pt x="22" y="105"/>
                  <a:pt x="22" y="105"/>
                  <a:pt x="22" y="105"/>
                </a:cubicBezTo>
                <a:cubicBezTo>
                  <a:pt x="22" y="92"/>
                  <a:pt x="22" y="92"/>
                  <a:pt x="22" y="92"/>
                </a:cubicBezTo>
                <a:cubicBezTo>
                  <a:pt x="22" y="90"/>
                  <a:pt x="24" y="89"/>
                  <a:pt x="25" y="89"/>
                </a:cubicBezTo>
                <a:cubicBezTo>
                  <a:pt x="27" y="89"/>
                  <a:pt x="28" y="90"/>
                  <a:pt x="28" y="92"/>
                </a:cubicBezTo>
                <a:cubicBezTo>
                  <a:pt x="28" y="109"/>
                  <a:pt x="28" y="109"/>
                  <a:pt x="28" y="109"/>
                </a:cubicBezTo>
                <a:cubicBezTo>
                  <a:pt x="28" y="110"/>
                  <a:pt x="28" y="110"/>
                  <a:pt x="28" y="110"/>
                </a:cubicBezTo>
                <a:cubicBezTo>
                  <a:pt x="28" y="114"/>
                  <a:pt x="28" y="114"/>
                  <a:pt x="28" y="114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0"/>
                  <a:pt x="59" y="110"/>
                  <a:pt x="59" y="110"/>
                </a:cubicBezTo>
                <a:cubicBezTo>
                  <a:pt x="59" y="110"/>
                  <a:pt x="59" y="110"/>
                  <a:pt x="59" y="110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59" y="92"/>
                  <a:pt x="59" y="92"/>
                  <a:pt x="59" y="92"/>
                </a:cubicBezTo>
                <a:cubicBezTo>
                  <a:pt x="59" y="90"/>
                  <a:pt x="60" y="89"/>
                  <a:pt x="62" y="89"/>
                </a:cubicBezTo>
                <a:cubicBezTo>
                  <a:pt x="63" y="89"/>
                  <a:pt x="65" y="90"/>
                  <a:pt x="65" y="92"/>
                </a:cubicBezTo>
                <a:cubicBezTo>
                  <a:pt x="65" y="105"/>
                  <a:pt x="65" y="105"/>
                  <a:pt x="65" y="105"/>
                </a:cubicBezTo>
                <a:cubicBezTo>
                  <a:pt x="78" y="105"/>
                  <a:pt x="78" y="105"/>
                  <a:pt x="78" y="105"/>
                </a:cubicBezTo>
                <a:cubicBezTo>
                  <a:pt x="78" y="104"/>
                  <a:pt x="78" y="104"/>
                  <a:pt x="78" y="104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89"/>
                  <a:pt x="77" y="86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73" y="75"/>
                  <a:pt x="65" y="69"/>
                  <a:pt x="59" y="63"/>
                </a:cubicBezTo>
                <a:cubicBezTo>
                  <a:pt x="55" y="66"/>
                  <a:pt x="49" y="67"/>
                  <a:pt x="44" y="67"/>
                </a:cubicBezTo>
                <a:cubicBezTo>
                  <a:pt x="38" y="67"/>
                  <a:pt x="33" y="66"/>
                  <a:pt x="28" y="63"/>
                </a:cubicBezTo>
                <a:cubicBezTo>
                  <a:pt x="23" y="69"/>
                  <a:pt x="15" y="75"/>
                  <a:pt x="11" y="83"/>
                </a:cubicBezTo>
                <a:cubicBezTo>
                  <a:pt x="10" y="86"/>
                  <a:pt x="10" y="89"/>
                  <a:pt x="10" y="93"/>
                </a:cubicBezTo>
                <a:cubicBezTo>
                  <a:pt x="10" y="104"/>
                  <a:pt x="10" y="104"/>
                  <a:pt x="10" y="104"/>
                </a:cubicBezTo>
                <a:cubicBezTo>
                  <a:pt x="10" y="104"/>
                  <a:pt x="10" y="104"/>
                  <a:pt x="10" y="105"/>
                </a:cubicBezTo>
                <a:cubicBezTo>
                  <a:pt x="22" y="105"/>
                  <a:pt x="22" y="105"/>
                  <a:pt x="22" y="105"/>
                </a:cubicBezTo>
                <a:close/>
                <a:moveTo>
                  <a:pt x="44" y="9"/>
                </a:moveTo>
                <a:cubicBezTo>
                  <a:pt x="44" y="9"/>
                  <a:pt x="44" y="9"/>
                  <a:pt x="44" y="9"/>
                </a:cubicBezTo>
                <a:cubicBezTo>
                  <a:pt x="30" y="9"/>
                  <a:pt x="20" y="20"/>
                  <a:pt x="20" y="33"/>
                </a:cubicBezTo>
                <a:cubicBezTo>
                  <a:pt x="20" y="47"/>
                  <a:pt x="31" y="57"/>
                  <a:pt x="44" y="57"/>
                </a:cubicBezTo>
                <a:cubicBezTo>
                  <a:pt x="57" y="57"/>
                  <a:pt x="68" y="47"/>
                  <a:pt x="68" y="33"/>
                </a:cubicBezTo>
                <a:cubicBezTo>
                  <a:pt x="68" y="20"/>
                  <a:pt x="57" y="9"/>
                  <a:pt x="44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淘宝店chenying0907 37">
            <a:extLst>
              <a:ext uri="{FF2B5EF4-FFF2-40B4-BE49-F238E27FC236}">
                <a16:creationId xmlns:a16="http://schemas.microsoft.com/office/drawing/2014/main" id="{51BE4B9D-2D2B-A34B-8802-6512F4E36059}"/>
              </a:ext>
            </a:extLst>
          </p:cNvPr>
          <p:cNvSpPr>
            <a:spLocks noEditPoints="1"/>
          </p:cNvSpPr>
          <p:nvPr/>
        </p:nvSpPr>
        <p:spPr bwMode="auto">
          <a:xfrm>
            <a:off x="4475095" y="2247614"/>
            <a:ext cx="193810" cy="223157"/>
          </a:xfrm>
          <a:custGeom>
            <a:avLst/>
            <a:gdLst>
              <a:gd name="T0" fmla="*/ 27 w 112"/>
              <a:gd name="T1" fmla="*/ 92 h 128"/>
              <a:gd name="T2" fmla="*/ 27 w 112"/>
              <a:gd name="T3" fmla="*/ 98 h 128"/>
              <a:gd name="T4" fmla="*/ 87 w 112"/>
              <a:gd name="T5" fmla="*/ 95 h 128"/>
              <a:gd name="T6" fmla="*/ 24 w 112"/>
              <a:gd name="T7" fmla="*/ 53 h 128"/>
              <a:gd name="T8" fmla="*/ 27 w 112"/>
              <a:gd name="T9" fmla="*/ 56 h 128"/>
              <a:gd name="T10" fmla="*/ 87 w 112"/>
              <a:gd name="T11" fmla="*/ 53 h 128"/>
              <a:gd name="T12" fmla="*/ 27 w 112"/>
              <a:gd name="T13" fmla="*/ 50 h 128"/>
              <a:gd name="T14" fmla="*/ 110 w 112"/>
              <a:gd name="T15" fmla="*/ 37 h 128"/>
              <a:gd name="T16" fmla="*/ 75 w 112"/>
              <a:gd name="T17" fmla="*/ 1 h 128"/>
              <a:gd name="T18" fmla="*/ 13 w 112"/>
              <a:gd name="T19" fmla="*/ 0 h 128"/>
              <a:gd name="T20" fmla="*/ 0 w 112"/>
              <a:gd name="T21" fmla="*/ 13 h 128"/>
              <a:gd name="T22" fmla="*/ 3 w 112"/>
              <a:gd name="T23" fmla="*/ 124 h 128"/>
              <a:gd name="T24" fmla="*/ 13 w 112"/>
              <a:gd name="T25" fmla="*/ 128 h 128"/>
              <a:gd name="T26" fmla="*/ 108 w 112"/>
              <a:gd name="T27" fmla="*/ 124 h 128"/>
              <a:gd name="T28" fmla="*/ 112 w 112"/>
              <a:gd name="T29" fmla="*/ 115 h 128"/>
              <a:gd name="T30" fmla="*/ 110 w 112"/>
              <a:gd name="T31" fmla="*/ 37 h 128"/>
              <a:gd name="T32" fmla="*/ 74 w 112"/>
              <a:gd name="T33" fmla="*/ 15 h 128"/>
              <a:gd name="T34" fmla="*/ 79 w 112"/>
              <a:gd name="T35" fmla="*/ 37 h 128"/>
              <a:gd name="T36" fmla="*/ 76 w 112"/>
              <a:gd name="T37" fmla="*/ 36 h 128"/>
              <a:gd name="T38" fmla="*/ 74 w 112"/>
              <a:gd name="T39" fmla="*/ 15 h 128"/>
              <a:gd name="T40" fmla="*/ 102 w 112"/>
              <a:gd name="T41" fmla="*/ 115 h 128"/>
              <a:gd name="T42" fmla="*/ 101 w 112"/>
              <a:gd name="T43" fmla="*/ 117 h 128"/>
              <a:gd name="T44" fmla="*/ 13 w 112"/>
              <a:gd name="T45" fmla="*/ 118 h 128"/>
              <a:gd name="T46" fmla="*/ 9 w 112"/>
              <a:gd name="T47" fmla="*/ 115 h 128"/>
              <a:gd name="T48" fmla="*/ 10 w 112"/>
              <a:gd name="T49" fmla="*/ 11 h 128"/>
              <a:gd name="T50" fmla="*/ 68 w 112"/>
              <a:gd name="T51" fmla="*/ 10 h 128"/>
              <a:gd name="T52" fmla="*/ 71 w 112"/>
              <a:gd name="T53" fmla="*/ 40 h 128"/>
              <a:gd name="T54" fmla="*/ 79 w 112"/>
              <a:gd name="T55" fmla="*/ 43 h 128"/>
              <a:gd name="T56" fmla="*/ 102 w 112"/>
              <a:gd name="T57" fmla="*/ 115 h 128"/>
              <a:gd name="T58" fmla="*/ 84 w 112"/>
              <a:gd name="T59" fmla="*/ 71 h 128"/>
              <a:gd name="T60" fmla="*/ 24 w 112"/>
              <a:gd name="T61" fmla="*/ 74 h 128"/>
              <a:gd name="T62" fmla="*/ 84 w 112"/>
              <a:gd name="T63" fmla="*/ 77 h 128"/>
              <a:gd name="T64" fmla="*/ 84 w 112"/>
              <a:gd name="T65" fmla="*/ 7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2" h="128">
                <a:moveTo>
                  <a:pt x="84" y="92"/>
                </a:moveTo>
                <a:cubicBezTo>
                  <a:pt x="27" y="92"/>
                  <a:pt x="27" y="92"/>
                  <a:pt x="27" y="92"/>
                </a:cubicBezTo>
                <a:cubicBezTo>
                  <a:pt x="25" y="92"/>
                  <a:pt x="24" y="93"/>
                  <a:pt x="24" y="95"/>
                </a:cubicBezTo>
                <a:cubicBezTo>
                  <a:pt x="24" y="96"/>
                  <a:pt x="25" y="98"/>
                  <a:pt x="27" y="98"/>
                </a:cubicBezTo>
                <a:cubicBezTo>
                  <a:pt x="84" y="98"/>
                  <a:pt x="84" y="98"/>
                  <a:pt x="84" y="98"/>
                </a:cubicBezTo>
                <a:cubicBezTo>
                  <a:pt x="86" y="98"/>
                  <a:pt x="87" y="96"/>
                  <a:pt x="87" y="95"/>
                </a:cubicBezTo>
                <a:cubicBezTo>
                  <a:pt x="87" y="93"/>
                  <a:pt x="86" y="92"/>
                  <a:pt x="84" y="92"/>
                </a:cubicBezTo>
                <a:close/>
                <a:moveTo>
                  <a:pt x="24" y="53"/>
                </a:moveTo>
                <a:cubicBezTo>
                  <a:pt x="24" y="53"/>
                  <a:pt x="24" y="53"/>
                  <a:pt x="24" y="53"/>
                </a:cubicBezTo>
                <a:cubicBezTo>
                  <a:pt x="24" y="55"/>
                  <a:pt x="25" y="56"/>
                  <a:pt x="27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6" y="56"/>
                  <a:pt x="87" y="55"/>
                  <a:pt x="87" y="53"/>
                </a:cubicBezTo>
                <a:cubicBezTo>
                  <a:pt x="87" y="52"/>
                  <a:pt x="86" y="50"/>
                  <a:pt x="84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5" y="50"/>
                  <a:pt x="24" y="52"/>
                  <a:pt x="24" y="53"/>
                </a:cubicBezTo>
                <a:close/>
                <a:moveTo>
                  <a:pt x="110" y="37"/>
                </a:moveTo>
                <a:cubicBezTo>
                  <a:pt x="110" y="37"/>
                  <a:pt x="110" y="37"/>
                  <a:pt x="110" y="37"/>
                </a:cubicBezTo>
                <a:cubicBezTo>
                  <a:pt x="75" y="1"/>
                  <a:pt x="75" y="1"/>
                  <a:pt x="75" y="1"/>
                </a:cubicBezTo>
                <a:cubicBezTo>
                  <a:pt x="74" y="0"/>
                  <a:pt x="73" y="0"/>
                  <a:pt x="71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9" y="0"/>
                  <a:pt x="6" y="1"/>
                  <a:pt x="3" y="4"/>
                </a:cubicBezTo>
                <a:cubicBezTo>
                  <a:pt x="1" y="6"/>
                  <a:pt x="0" y="9"/>
                  <a:pt x="0" y="13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8"/>
                  <a:pt x="1" y="122"/>
                  <a:pt x="3" y="124"/>
                </a:cubicBezTo>
                <a:cubicBezTo>
                  <a:pt x="4" y="124"/>
                  <a:pt x="4" y="124"/>
                  <a:pt x="4" y="124"/>
                </a:cubicBezTo>
                <a:cubicBezTo>
                  <a:pt x="6" y="126"/>
                  <a:pt x="9" y="128"/>
                  <a:pt x="13" y="128"/>
                </a:cubicBezTo>
                <a:cubicBezTo>
                  <a:pt x="99" y="128"/>
                  <a:pt x="99" y="128"/>
                  <a:pt x="99" y="128"/>
                </a:cubicBezTo>
                <a:cubicBezTo>
                  <a:pt x="102" y="128"/>
                  <a:pt x="105" y="126"/>
                  <a:pt x="108" y="124"/>
                </a:cubicBezTo>
                <a:cubicBezTo>
                  <a:pt x="108" y="124"/>
                  <a:pt x="108" y="124"/>
                  <a:pt x="108" y="124"/>
                </a:cubicBezTo>
                <a:cubicBezTo>
                  <a:pt x="110" y="122"/>
                  <a:pt x="112" y="118"/>
                  <a:pt x="112" y="115"/>
                </a:cubicBezTo>
                <a:cubicBezTo>
                  <a:pt x="112" y="40"/>
                  <a:pt x="112" y="40"/>
                  <a:pt x="112" y="40"/>
                </a:cubicBezTo>
                <a:cubicBezTo>
                  <a:pt x="112" y="39"/>
                  <a:pt x="111" y="38"/>
                  <a:pt x="110" y="37"/>
                </a:cubicBezTo>
                <a:close/>
                <a:moveTo>
                  <a:pt x="74" y="15"/>
                </a:moveTo>
                <a:cubicBezTo>
                  <a:pt x="74" y="15"/>
                  <a:pt x="74" y="15"/>
                  <a:pt x="74" y="15"/>
                </a:cubicBezTo>
                <a:cubicBezTo>
                  <a:pt x="97" y="37"/>
                  <a:pt x="97" y="37"/>
                  <a:pt x="97" y="37"/>
                </a:cubicBezTo>
                <a:cubicBezTo>
                  <a:pt x="79" y="37"/>
                  <a:pt x="79" y="37"/>
                  <a:pt x="79" y="37"/>
                </a:cubicBezTo>
                <a:cubicBezTo>
                  <a:pt x="78" y="37"/>
                  <a:pt x="77" y="37"/>
                  <a:pt x="76" y="36"/>
                </a:cubicBezTo>
                <a:cubicBezTo>
                  <a:pt x="76" y="36"/>
                  <a:pt x="76" y="36"/>
                  <a:pt x="76" y="36"/>
                </a:cubicBezTo>
                <a:cubicBezTo>
                  <a:pt x="75" y="35"/>
                  <a:pt x="74" y="33"/>
                  <a:pt x="74" y="32"/>
                </a:cubicBezTo>
                <a:cubicBezTo>
                  <a:pt x="74" y="15"/>
                  <a:pt x="74" y="15"/>
                  <a:pt x="74" y="15"/>
                </a:cubicBezTo>
                <a:close/>
                <a:moveTo>
                  <a:pt x="102" y="115"/>
                </a:moveTo>
                <a:cubicBezTo>
                  <a:pt x="102" y="115"/>
                  <a:pt x="102" y="115"/>
                  <a:pt x="102" y="115"/>
                </a:cubicBezTo>
                <a:cubicBezTo>
                  <a:pt x="102" y="116"/>
                  <a:pt x="101" y="116"/>
                  <a:pt x="101" y="117"/>
                </a:cubicBezTo>
                <a:cubicBezTo>
                  <a:pt x="101" y="117"/>
                  <a:pt x="101" y="117"/>
                  <a:pt x="101" y="117"/>
                </a:cubicBezTo>
                <a:cubicBezTo>
                  <a:pt x="100" y="118"/>
                  <a:pt x="99" y="118"/>
                  <a:pt x="99" y="118"/>
                </a:cubicBezTo>
                <a:cubicBezTo>
                  <a:pt x="13" y="118"/>
                  <a:pt x="13" y="118"/>
                  <a:pt x="13" y="118"/>
                </a:cubicBezTo>
                <a:cubicBezTo>
                  <a:pt x="12" y="118"/>
                  <a:pt x="11" y="118"/>
                  <a:pt x="10" y="117"/>
                </a:cubicBezTo>
                <a:cubicBezTo>
                  <a:pt x="10" y="116"/>
                  <a:pt x="9" y="116"/>
                  <a:pt x="9" y="115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2"/>
                  <a:pt x="10" y="11"/>
                  <a:pt x="10" y="11"/>
                </a:cubicBezTo>
                <a:cubicBezTo>
                  <a:pt x="11" y="10"/>
                  <a:pt x="12" y="10"/>
                  <a:pt x="13" y="10"/>
                </a:cubicBezTo>
                <a:cubicBezTo>
                  <a:pt x="68" y="10"/>
                  <a:pt x="68" y="10"/>
                  <a:pt x="68" y="1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5"/>
                  <a:pt x="69" y="38"/>
                  <a:pt x="71" y="40"/>
                </a:cubicBezTo>
                <a:cubicBezTo>
                  <a:pt x="72" y="40"/>
                  <a:pt x="72" y="40"/>
                  <a:pt x="72" y="40"/>
                </a:cubicBezTo>
                <a:cubicBezTo>
                  <a:pt x="73" y="42"/>
                  <a:pt x="76" y="43"/>
                  <a:pt x="79" y="43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115"/>
                  <a:pt x="102" y="115"/>
                  <a:pt x="102" y="115"/>
                </a:cubicBezTo>
                <a:close/>
                <a:moveTo>
                  <a:pt x="84" y="71"/>
                </a:moveTo>
                <a:cubicBezTo>
                  <a:pt x="84" y="71"/>
                  <a:pt x="84" y="71"/>
                  <a:pt x="84" y="71"/>
                </a:cubicBezTo>
                <a:cubicBezTo>
                  <a:pt x="27" y="71"/>
                  <a:pt x="27" y="71"/>
                  <a:pt x="27" y="71"/>
                </a:cubicBezTo>
                <a:cubicBezTo>
                  <a:pt x="25" y="71"/>
                  <a:pt x="24" y="72"/>
                  <a:pt x="24" y="74"/>
                </a:cubicBezTo>
                <a:cubicBezTo>
                  <a:pt x="24" y="76"/>
                  <a:pt x="25" y="77"/>
                  <a:pt x="27" y="77"/>
                </a:cubicBezTo>
                <a:cubicBezTo>
                  <a:pt x="84" y="77"/>
                  <a:pt x="84" y="77"/>
                  <a:pt x="84" y="77"/>
                </a:cubicBezTo>
                <a:cubicBezTo>
                  <a:pt x="86" y="77"/>
                  <a:pt x="87" y="76"/>
                  <a:pt x="87" y="74"/>
                </a:cubicBezTo>
                <a:cubicBezTo>
                  <a:pt x="87" y="72"/>
                  <a:pt x="86" y="71"/>
                  <a:pt x="84" y="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77356002-9FBC-FA4B-9922-A70498EC8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449" y="3361238"/>
            <a:ext cx="1142575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calculate_max_g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函数选择数据集中信息增益最大的特征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19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75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000"/>
                            </p:stCondLst>
                            <p:childTnLst>
                              <p:par>
                                <p:cTn id="10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75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25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800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8500"/>
                            </p:stCondLst>
                            <p:childTnLst>
                              <p:par>
                                <p:cTn id="1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30" grpId="0"/>
      <p:bldP spid="31" grpId="0"/>
      <p:bldP spid="32" grpId="0" animBg="1"/>
      <p:bldP spid="33" grpId="0" animBg="1"/>
      <p:bldP spid="38" grpId="0" animBg="1"/>
      <p:bldP spid="39" grpId="0" animBg="1"/>
      <p:bldP spid="40" grpId="0" animBg="1"/>
      <p:bldP spid="41" grpId="0" animBg="1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99" y="221112"/>
            <a:ext cx="5150202" cy="5145088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837521" y="2193594"/>
            <a:ext cx="7192054" cy="14163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887227" y="2353269"/>
            <a:ext cx="1369545" cy="438549"/>
          </a:xfrm>
          <a:prstGeom prst="rect">
            <a:avLst/>
          </a:prstGeom>
        </p:spPr>
        <p:txBody>
          <a:bodyPr wrap="none" lIns="68550" tIns="34274" rIns="68550" bIns="34274">
            <a:spAutoFit/>
          </a:bodyPr>
          <a:lstStyle/>
          <a:p>
            <a:pPr defTabSz="685869"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结果评估</a:t>
            </a:r>
            <a:endParaRPr lang="zh-CN" altLang="en-US" sz="24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752123" y="6299751"/>
            <a:ext cx="830936" cy="346088"/>
          </a:xfrm>
          <a:prstGeom prst="rect">
            <a:avLst/>
          </a:prstGeom>
          <a:noFill/>
        </p:spPr>
        <p:txBody>
          <a:bodyPr wrap="none" lIns="68550" tIns="34274" rIns="68550" bIns="34274" rtlCol="0">
            <a:spAutoFit/>
          </a:bodyPr>
          <a:lstStyle/>
          <a:p>
            <a:r>
              <a:rPr lang="zh-CN" altLang="en-US" sz="1799" dirty="0"/>
              <a:t>延时符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70FD1E8-D7BC-491A-A503-009EDAB7577D}"/>
              </a:ext>
            </a:extLst>
          </p:cNvPr>
          <p:cNvSpPr/>
          <p:nvPr/>
        </p:nvSpPr>
        <p:spPr>
          <a:xfrm>
            <a:off x="4055290" y="1609575"/>
            <a:ext cx="1037724" cy="394050"/>
          </a:xfrm>
          <a:prstGeom prst="rect">
            <a:avLst/>
          </a:prstGeom>
        </p:spPr>
        <p:txBody>
          <a:bodyPr wrap="none" lIns="68550" tIns="34274" rIns="68550" bIns="3427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799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05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2695B73-0652-4F7C-8DB7-B415C73A2826}"/>
              </a:ext>
            </a:extLst>
          </p:cNvPr>
          <p:cNvSpPr/>
          <p:nvPr/>
        </p:nvSpPr>
        <p:spPr>
          <a:xfrm>
            <a:off x="2755612" y="2891354"/>
            <a:ext cx="3599289" cy="295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spc="2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模型应用与提高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48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26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973AEE2-A4BC-B44A-8CED-1CAB3034145B}"/>
              </a:ext>
            </a:extLst>
          </p:cNvPr>
          <p:cNvSpPr txBox="1"/>
          <p:nvPr/>
        </p:nvSpPr>
        <p:spPr>
          <a:xfrm>
            <a:off x="490654" y="37914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模型训练与应用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37C638-C543-BF4D-B708-A386E61EC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46" y="1457940"/>
            <a:ext cx="6371064" cy="2195481"/>
          </a:xfrm>
          <a:prstGeom prst="rect">
            <a:avLst/>
          </a:prstGeom>
          <a:effectLst>
            <a:outerShdw blurRad="152400" dist="635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55C1BBE-EC76-D048-B347-5E36B72AB316}"/>
              </a:ext>
            </a:extLst>
          </p:cNvPr>
          <p:cNvSpPr txBox="1"/>
          <p:nvPr/>
        </p:nvSpPr>
        <p:spPr>
          <a:xfrm>
            <a:off x="828887" y="1026262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主函数</a:t>
            </a:r>
            <a:r>
              <a:rPr kumimoji="1" lang="en-US" altLang="zh-CN" dirty="0"/>
              <a:t>main()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D483E5-D17A-644D-95B4-6158540F1B8F}"/>
              </a:ext>
            </a:extLst>
          </p:cNvPr>
          <p:cNvSpPr txBox="1"/>
          <p:nvPr/>
        </p:nvSpPr>
        <p:spPr>
          <a:xfrm>
            <a:off x="4107643" y="37296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结果输出：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01F104-6ACF-FF42-B179-1D964172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978" y="3711738"/>
            <a:ext cx="2765658" cy="1357153"/>
          </a:xfrm>
          <a:prstGeom prst="rect">
            <a:avLst/>
          </a:prstGeom>
          <a:effectLst>
            <a:outerShdw blurRad="139700" dist="1143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CD52231-1DE2-2F45-8966-E5936E268F31}"/>
              </a:ext>
            </a:extLst>
          </p:cNvPr>
          <p:cNvSpPr txBox="1"/>
          <p:nvPr/>
        </p:nvSpPr>
        <p:spPr>
          <a:xfrm>
            <a:off x="668240" y="4305445"/>
            <a:ext cx="426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用训练集训练模型，并应用于测试集上</a:t>
            </a:r>
          </a:p>
        </p:txBody>
      </p:sp>
    </p:spTree>
    <p:extLst>
      <p:ext uri="{BB962C8B-B14F-4D97-AF65-F5344CB8AC3E}">
        <p14:creationId xmlns:p14="http://schemas.microsoft.com/office/powerpoint/2010/main" val="204650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5C30A7-D040-124C-B38F-C92C833B905C}"/>
              </a:ext>
            </a:extLst>
          </p:cNvPr>
          <p:cNvSpPr txBox="1"/>
          <p:nvPr/>
        </p:nvSpPr>
        <p:spPr>
          <a:xfrm>
            <a:off x="540774" y="52111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输出结果：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A88E32-99D3-0F48-A7E0-42E54B761811}"/>
              </a:ext>
            </a:extLst>
          </p:cNvPr>
          <p:cNvSpPr txBox="1"/>
          <p:nvPr/>
        </p:nvSpPr>
        <p:spPr>
          <a:xfrm>
            <a:off x="5614219" y="2895831"/>
            <a:ext cx="2491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训练集正确率：</a:t>
            </a:r>
            <a:r>
              <a:rPr kumimoji="1" lang="en-US" altLang="zh-CN" dirty="0"/>
              <a:t>81.37%</a:t>
            </a:r>
          </a:p>
          <a:p>
            <a:r>
              <a:rPr kumimoji="1" lang="zh-CN" altLang="en-US" dirty="0"/>
              <a:t>测试集正确率：</a:t>
            </a:r>
            <a:r>
              <a:rPr kumimoji="1" lang="en-US" altLang="zh-CN" dirty="0"/>
              <a:t>81.47%</a:t>
            </a:r>
          </a:p>
          <a:p>
            <a:r>
              <a:rPr kumimoji="1" lang="zh-CN" altLang="en-US" dirty="0"/>
              <a:t>训练时间：</a:t>
            </a:r>
            <a:r>
              <a:rPr kumimoji="1" lang="en" altLang="zh-CN" dirty="0"/>
              <a:t>2.2462s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956DA5-5203-C341-88FE-EB934CA3B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4" y="1646962"/>
            <a:ext cx="4426590" cy="2172199"/>
          </a:xfrm>
          <a:prstGeom prst="rect">
            <a:avLst/>
          </a:prstGeom>
          <a:effectLst>
            <a:outerShdw blurRad="139700" dist="1143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A9E583C-5BCF-8C4B-843A-EC554544B90F}"/>
              </a:ext>
            </a:extLst>
          </p:cNvPr>
          <p:cNvSpPr txBox="1"/>
          <p:nvPr/>
        </p:nvSpPr>
        <p:spPr>
          <a:xfrm>
            <a:off x="4572000" y="4242958"/>
            <a:ext cx="3307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改进：选择更加合理的分割点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    或使用集成学习方法</a:t>
            </a:r>
          </a:p>
        </p:txBody>
      </p:sp>
    </p:spTree>
    <p:extLst>
      <p:ext uri="{BB962C8B-B14F-4D97-AF65-F5344CB8AC3E}">
        <p14:creationId xmlns:p14="http://schemas.microsoft.com/office/powerpoint/2010/main" val="235023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8A8F18E-220F-E34E-A8B2-21873BD2908A}"/>
              </a:ext>
            </a:extLst>
          </p:cNvPr>
          <p:cNvSpPr txBox="1"/>
          <p:nvPr/>
        </p:nvSpPr>
        <p:spPr>
          <a:xfrm>
            <a:off x="275304" y="442451"/>
            <a:ext cx="4876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模型改进：手动分割数据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131026-0ECA-DE4C-8594-9DCFD4802357}"/>
              </a:ext>
            </a:extLst>
          </p:cNvPr>
          <p:cNvSpPr txBox="1"/>
          <p:nvPr/>
        </p:nvSpPr>
        <p:spPr>
          <a:xfrm>
            <a:off x="508341" y="121938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手动将连续数据按大小分成多份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CB627F-CAE1-D642-8E58-C259D3272D6E}"/>
              </a:ext>
            </a:extLst>
          </p:cNvPr>
          <p:cNvSpPr txBox="1"/>
          <p:nvPr/>
        </p:nvSpPr>
        <p:spPr>
          <a:xfrm>
            <a:off x="-208841" y="2319624"/>
            <a:ext cx="38153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kumimoji="1" lang="en-US" altLang="zh-CN" sz="1600" dirty="0"/>
          </a:p>
          <a:p>
            <a:pPr algn="r"/>
            <a:endParaRPr kumimoji="1" lang="en-US" altLang="zh-CN" sz="1600" dirty="0"/>
          </a:p>
          <a:p>
            <a:pPr algn="r"/>
            <a:endParaRPr kumimoji="1" lang="en-US" altLang="zh-CN" sz="1600" dirty="0"/>
          </a:p>
          <a:p>
            <a:pPr algn="r"/>
            <a:endParaRPr kumimoji="1" lang="en-US" altLang="zh-CN" sz="1600" dirty="0"/>
          </a:p>
          <a:p>
            <a:pPr algn="r"/>
            <a:endParaRPr kumimoji="1" lang="en-US" altLang="zh-CN" sz="1600" dirty="0"/>
          </a:p>
          <a:p>
            <a:pPr algn="r"/>
            <a:r>
              <a:rPr kumimoji="1" lang="zh-CN" altLang="en-US" sz="1600" dirty="0"/>
              <a:t>结果：                                      。       </a:t>
            </a:r>
            <a:endParaRPr kumimoji="1" lang="en-US" altLang="zh-CN" sz="1600" dirty="0"/>
          </a:p>
          <a:p>
            <a:pPr algn="r"/>
            <a:r>
              <a:rPr kumimoji="1" lang="zh-CN" altLang="en-US" sz="1600" dirty="0"/>
              <a:t>训练集正确率：</a:t>
            </a:r>
            <a:r>
              <a:rPr kumimoji="1" lang="en-US" altLang="zh-CN" sz="1600" dirty="0"/>
              <a:t>82.07%</a:t>
            </a:r>
          </a:p>
          <a:p>
            <a:pPr algn="r"/>
            <a:r>
              <a:rPr kumimoji="1" lang="zh-CN" altLang="en-US" sz="1600" dirty="0"/>
              <a:t>测试集正确率：</a:t>
            </a:r>
            <a:r>
              <a:rPr kumimoji="1" lang="en-US" altLang="zh-CN" sz="1600" dirty="0"/>
              <a:t>82.16%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34FD3215-B9D6-F34E-8046-AD6A1DFEC24A}"/>
              </a:ext>
            </a:extLst>
          </p:cNvPr>
          <p:cNvSpPr/>
          <p:nvPr/>
        </p:nvSpPr>
        <p:spPr>
          <a:xfrm>
            <a:off x="3606507" y="3936553"/>
            <a:ext cx="965493" cy="300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61C937-EE6C-AD47-B2C7-B312B664C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960" y="3236458"/>
            <a:ext cx="3119479" cy="17007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F645F1-BBB6-FC4E-81DC-BE166FD87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" y="1601432"/>
            <a:ext cx="6227064" cy="15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0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8612A78-2364-444E-A128-DE456C0DC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224" y="1207089"/>
            <a:ext cx="4160976" cy="36303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8A8F18E-220F-E34E-A8B2-21873BD2908A}"/>
              </a:ext>
            </a:extLst>
          </p:cNvPr>
          <p:cNvSpPr txBox="1"/>
          <p:nvPr/>
        </p:nvSpPr>
        <p:spPr>
          <a:xfrm>
            <a:off x="275304" y="442451"/>
            <a:ext cx="3553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模型改进：</a:t>
            </a:r>
            <a:r>
              <a:rPr kumimoji="1" lang="en-US" altLang="zh-CN" sz="3200" dirty="0"/>
              <a:t>Bagging</a:t>
            </a:r>
            <a:endParaRPr kumimoji="1"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131026-0ECA-DE4C-8594-9DCFD4802357}"/>
              </a:ext>
            </a:extLst>
          </p:cNvPr>
          <p:cNvSpPr txBox="1"/>
          <p:nvPr/>
        </p:nvSpPr>
        <p:spPr>
          <a:xfrm>
            <a:off x="275304" y="1211760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利用已有的分类器对多个数据子集进行</a:t>
            </a:r>
            <a:endParaRPr kumimoji="1" lang="en-US" altLang="zh-CN" dirty="0"/>
          </a:p>
          <a:p>
            <a:r>
              <a:rPr kumimoji="1" lang="zh-CN" altLang="en-US" dirty="0"/>
              <a:t>训练，得到多个模型，综合每个模型的</a:t>
            </a:r>
            <a:endParaRPr kumimoji="1" lang="en-US" altLang="zh-CN" dirty="0"/>
          </a:p>
          <a:p>
            <a:r>
              <a:rPr kumimoji="1" lang="zh-CN" altLang="en-US" dirty="0"/>
              <a:t>计算和权重给出结果。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CB627F-CAE1-D642-8E58-C259D3272D6E}"/>
              </a:ext>
            </a:extLst>
          </p:cNvPr>
          <p:cNvSpPr txBox="1"/>
          <p:nvPr/>
        </p:nvSpPr>
        <p:spPr>
          <a:xfrm>
            <a:off x="-208841" y="2319624"/>
            <a:ext cx="3815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600" dirty="0"/>
              <a:t>对数据子集训练单一决策树</a:t>
            </a:r>
            <a:endParaRPr kumimoji="1" lang="en-US" altLang="zh-CN" sz="1600" dirty="0"/>
          </a:p>
          <a:p>
            <a:pPr algn="r"/>
            <a:r>
              <a:rPr kumimoji="1" lang="zh-CN" altLang="en-US" sz="1600" dirty="0"/>
              <a:t>小训练集正确率：</a:t>
            </a:r>
            <a:r>
              <a:rPr kumimoji="1" lang="en-US" altLang="zh-CN" sz="1600" dirty="0"/>
              <a:t>81.87%~84.09%</a:t>
            </a:r>
          </a:p>
          <a:p>
            <a:pPr algn="r"/>
            <a:endParaRPr kumimoji="1" lang="en-US" altLang="zh-CN" sz="1600" dirty="0"/>
          </a:p>
          <a:p>
            <a:pPr algn="r"/>
            <a:endParaRPr kumimoji="1" lang="en-US" altLang="zh-CN" sz="1600" dirty="0"/>
          </a:p>
          <a:p>
            <a:pPr algn="r"/>
            <a:endParaRPr kumimoji="1" lang="en-US" altLang="zh-CN" sz="1600" dirty="0"/>
          </a:p>
          <a:p>
            <a:pPr algn="r"/>
            <a:endParaRPr kumimoji="1" lang="en-US" altLang="zh-CN" sz="1600" dirty="0"/>
          </a:p>
          <a:p>
            <a:pPr algn="r"/>
            <a:r>
              <a:rPr kumimoji="1" lang="zh-CN" altLang="en-US" sz="1600" dirty="0"/>
              <a:t>利用训练的多个决策树对样本进行预测</a:t>
            </a:r>
            <a:endParaRPr kumimoji="1" lang="en-US" altLang="zh-CN" sz="1600" dirty="0"/>
          </a:p>
          <a:p>
            <a:pPr algn="r"/>
            <a:r>
              <a:rPr kumimoji="1" lang="zh-CN" altLang="en-US" sz="1600" dirty="0"/>
              <a:t>训练集正确率：</a:t>
            </a:r>
            <a:r>
              <a:rPr kumimoji="1" lang="en-US" altLang="zh-CN" sz="1600" dirty="0"/>
              <a:t>82.08%</a:t>
            </a:r>
          </a:p>
          <a:p>
            <a:pPr algn="r"/>
            <a:r>
              <a:rPr kumimoji="1" lang="zh-CN" altLang="en-US" sz="1600" dirty="0"/>
              <a:t>测试集正确率：</a:t>
            </a:r>
            <a:r>
              <a:rPr kumimoji="1" lang="en-US" altLang="zh-CN" sz="1600" dirty="0"/>
              <a:t>82.36%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3C81CD16-7008-CD43-8A9E-54A9BB2FF43C}"/>
              </a:ext>
            </a:extLst>
          </p:cNvPr>
          <p:cNvSpPr/>
          <p:nvPr/>
        </p:nvSpPr>
        <p:spPr>
          <a:xfrm>
            <a:off x="3606507" y="2528120"/>
            <a:ext cx="965493" cy="300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34FD3215-B9D6-F34E-8046-AD6A1DFEC24A}"/>
              </a:ext>
            </a:extLst>
          </p:cNvPr>
          <p:cNvSpPr/>
          <p:nvPr/>
        </p:nvSpPr>
        <p:spPr>
          <a:xfrm>
            <a:off x="3606507" y="3936553"/>
            <a:ext cx="965493" cy="300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83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F3FD874A-19DB-DC49-8E7D-8985D04756D1}"/>
              </a:ext>
            </a:extLst>
          </p:cNvPr>
          <p:cNvSpPr/>
          <p:nvPr/>
        </p:nvSpPr>
        <p:spPr>
          <a:xfrm>
            <a:off x="5164582" y="3101261"/>
            <a:ext cx="3008364" cy="1731851"/>
          </a:xfrm>
          <a:prstGeom prst="rect">
            <a:avLst/>
          </a:prstGeom>
          <a:gradFill>
            <a:gsLst>
              <a:gs pos="100000">
                <a:schemeClr val="bg1">
                  <a:lumMod val="21000"/>
                  <a:lumOff val="79000"/>
                  <a:alpha val="38000"/>
                </a:schemeClr>
              </a:gs>
              <a:gs pos="0">
                <a:schemeClr val="bg1">
                  <a:lumMod val="0"/>
                  <a:lumOff val="10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31000">
                <a:srgbClr val="C00000">
                  <a:lumMod val="38000"/>
                  <a:lumOff val="62000"/>
                </a:srgb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B5BDC05-380D-444C-899C-34D743B88D0A}"/>
              </a:ext>
            </a:extLst>
          </p:cNvPr>
          <p:cNvSpPr/>
          <p:nvPr/>
        </p:nvSpPr>
        <p:spPr>
          <a:xfrm>
            <a:off x="5184396" y="662313"/>
            <a:ext cx="2968333" cy="1716522"/>
          </a:xfrm>
          <a:prstGeom prst="rect">
            <a:avLst/>
          </a:prstGeom>
          <a:gradFill>
            <a:gsLst>
              <a:gs pos="100000">
                <a:schemeClr val="bg1">
                  <a:lumMod val="21000"/>
                  <a:lumOff val="79000"/>
                  <a:alpha val="38000"/>
                </a:schemeClr>
              </a:gs>
              <a:gs pos="0">
                <a:schemeClr val="bg1">
                  <a:lumMod val="0"/>
                  <a:lumOff val="10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31000">
                <a:srgbClr val="C00000">
                  <a:lumMod val="38000"/>
                  <a:lumOff val="62000"/>
                </a:srgb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5C30A7-D040-124C-B38F-C92C833B905C}"/>
              </a:ext>
            </a:extLst>
          </p:cNvPr>
          <p:cNvSpPr txBox="1"/>
          <p:nvPr/>
        </p:nvSpPr>
        <p:spPr>
          <a:xfrm>
            <a:off x="432620" y="27124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结果对比：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A88E32-99D3-0F48-A7E0-42E54B761811}"/>
              </a:ext>
            </a:extLst>
          </p:cNvPr>
          <p:cNvSpPr txBox="1"/>
          <p:nvPr/>
        </p:nvSpPr>
        <p:spPr>
          <a:xfrm>
            <a:off x="5315052" y="662313"/>
            <a:ext cx="189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ID3(Decision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Tree)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A483C-4EFD-D542-8478-4F090662CAC2}"/>
              </a:ext>
            </a:extLst>
          </p:cNvPr>
          <p:cNvSpPr txBox="1"/>
          <p:nvPr/>
        </p:nvSpPr>
        <p:spPr>
          <a:xfrm>
            <a:off x="5315052" y="1178506"/>
            <a:ext cx="2491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训练集正确率：</a:t>
            </a:r>
            <a:r>
              <a:rPr kumimoji="1" lang="en-US" altLang="zh-CN" dirty="0"/>
              <a:t>82.07%</a:t>
            </a:r>
          </a:p>
          <a:p>
            <a:r>
              <a:rPr kumimoji="1" lang="zh-CN" altLang="en-US" dirty="0"/>
              <a:t>测试集正确率：</a:t>
            </a:r>
            <a:r>
              <a:rPr kumimoji="1" lang="en-US" altLang="zh-CN" dirty="0"/>
              <a:t>82.16%</a:t>
            </a:r>
          </a:p>
          <a:p>
            <a:r>
              <a:rPr kumimoji="1" lang="zh-CN" altLang="en-US" dirty="0"/>
              <a:t>训练时间：</a:t>
            </a:r>
            <a:r>
              <a:rPr kumimoji="1" lang="en" altLang="zh-CN" dirty="0"/>
              <a:t>2.2462s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Error:17.84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E81987-4897-5542-8DF8-B5DE2E01CEFE}"/>
              </a:ext>
            </a:extLst>
          </p:cNvPr>
          <p:cNvSpPr txBox="1"/>
          <p:nvPr/>
        </p:nvSpPr>
        <p:spPr>
          <a:xfrm>
            <a:off x="5295238" y="3096925"/>
            <a:ext cx="270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Bagging-ID3(Decision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Tree)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18181A-6766-544E-9454-CA02BB14C7B5}"/>
              </a:ext>
            </a:extLst>
          </p:cNvPr>
          <p:cNvSpPr txBox="1"/>
          <p:nvPr/>
        </p:nvSpPr>
        <p:spPr>
          <a:xfrm>
            <a:off x="5223039" y="3632783"/>
            <a:ext cx="2491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训练集正确率：</a:t>
            </a:r>
            <a:r>
              <a:rPr kumimoji="1" lang="en-US" altLang="zh-CN" dirty="0"/>
              <a:t>82.08%</a:t>
            </a:r>
          </a:p>
          <a:p>
            <a:r>
              <a:rPr kumimoji="1" lang="zh-CN" altLang="en-US" dirty="0"/>
              <a:t>测试集正确率：</a:t>
            </a:r>
            <a:r>
              <a:rPr kumimoji="1" lang="en-US" altLang="zh-CN" dirty="0"/>
              <a:t>82.36%</a:t>
            </a:r>
          </a:p>
          <a:p>
            <a:r>
              <a:rPr kumimoji="1" lang="zh-CN" altLang="en-US" dirty="0"/>
              <a:t> 训练时间：</a:t>
            </a:r>
            <a:r>
              <a:rPr kumimoji="1" lang="en-US" altLang="zh-CN" dirty="0"/>
              <a:t>3.3087</a:t>
            </a:r>
            <a:r>
              <a:rPr kumimoji="1" lang="en" altLang="zh-CN" dirty="0"/>
              <a:t>s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Error:17.64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B64C65-80D2-E943-8D0F-784674A03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9" y="1278715"/>
            <a:ext cx="3867355" cy="375133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2BB7046-669F-BF4F-8D2E-37AD11B95F95}"/>
              </a:ext>
            </a:extLst>
          </p:cNvPr>
          <p:cNvSpPr txBox="1"/>
          <p:nvPr/>
        </p:nvSpPr>
        <p:spPr>
          <a:xfrm>
            <a:off x="521109" y="909383"/>
            <a:ext cx="407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其他算法表现</a:t>
            </a:r>
            <a:r>
              <a:rPr kumimoji="1" lang="en-US" altLang="zh-CN" dirty="0"/>
              <a:t>(</a:t>
            </a:r>
            <a:r>
              <a:rPr kumimoji="1" lang="zh-CN" altLang="en-US" dirty="0"/>
              <a:t>来自</a:t>
            </a:r>
            <a:r>
              <a:rPr kumimoji="1" lang="en-US" altLang="zh-CN" dirty="0" err="1"/>
              <a:t>adult.names</a:t>
            </a:r>
            <a:r>
              <a:rPr kumimoji="1" lang="zh-CN" altLang="en-US" dirty="0"/>
              <a:t>文件</a:t>
            </a:r>
            <a:r>
              <a:rPr kumimoji="1" lang="en-US" altLang="zh-CN" dirty="0"/>
              <a:t>)</a:t>
            </a:r>
            <a:r>
              <a:rPr kumimoji="1" lang="zh-CN" altLang="en-US" dirty="0"/>
              <a:t>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0D1055-D254-D34D-B2FB-AABF73A899FC}"/>
              </a:ext>
            </a:extLst>
          </p:cNvPr>
          <p:cNvSpPr txBox="1"/>
          <p:nvPr/>
        </p:nvSpPr>
        <p:spPr>
          <a:xfrm>
            <a:off x="5019367" y="269716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手动分割数据的</a:t>
            </a:r>
            <a:r>
              <a:rPr kumimoji="1" lang="en-US" altLang="zh-CN" dirty="0"/>
              <a:t>ID3</a:t>
            </a:r>
            <a:r>
              <a:rPr kumimoji="1" lang="zh-CN" altLang="en-US" dirty="0"/>
              <a:t>算法表现：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0747F8-5017-2342-B840-1311D8017388}"/>
              </a:ext>
            </a:extLst>
          </p:cNvPr>
          <p:cNvSpPr txBox="1"/>
          <p:nvPr/>
        </p:nvSpPr>
        <p:spPr>
          <a:xfrm>
            <a:off x="5164582" y="2600596"/>
            <a:ext cx="204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ID3+Bagging</a:t>
            </a:r>
            <a:r>
              <a:rPr kumimoji="1" lang="zh-CN" altLang="en-US" dirty="0"/>
              <a:t>方法：</a:t>
            </a:r>
          </a:p>
        </p:txBody>
      </p:sp>
    </p:spTree>
    <p:extLst>
      <p:ext uri="{BB962C8B-B14F-4D97-AF65-F5344CB8AC3E}">
        <p14:creationId xmlns:p14="http://schemas.microsoft.com/office/powerpoint/2010/main" val="32287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99" y="221112"/>
            <a:ext cx="5150202" cy="5145088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837521" y="2193594"/>
            <a:ext cx="7192054" cy="14163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591353" y="2355107"/>
            <a:ext cx="1677322" cy="438549"/>
          </a:xfrm>
          <a:prstGeom prst="rect">
            <a:avLst/>
          </a:prstGeom>
        </p:spPr>
        <p:txBody>
          <a:bodyPr wrap="none" lIns="68550" tIns="34274" rIns="68550" bIns="34274">
            <a:spAutoFit/>
          </a:bodyPr>
          <a:lstStyle/>
          <a:p>
            <a:pPr defTabSz="685869"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数据集介绍</a:t>
            </a:r>
            <a:endParaRPr lang="zh-CN" altLang="en-US" sz="24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752123" y="6299751"/>
            <a:ext cx="830936" cy="346088"/>
          </a:xfrm>
          <a:prstGeom prst="rect">
            <a:avLst/>
          </a:prstGeom>
          <a:noFill/>
        </p:spPr>
        <p:txBody>
          <a:bodyPr wrap="none" lIns="68550" tIns="34274" rIns="68550" bIns="34274" rtlCol="0">
            <a:spAutoFit/>
          </a:bodyPr>
          <a:lstStyle/>
          <a:p>
            <a:r>
              <a:rPr lang="zh-CN" altLang="en-US" sz="1799" dirty="0"/>
              <a:t>延时符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70FD1E8-D7BC-491A-A503-009EDAB7577D}"/>
              </a:ext>
            </a:extLst>
          </p:cNvPr>
          <p:cNvSpPr/>
          <p:nvPr/>
        </p:nvSpPr>
        <p:spPr>
          <a:xfrm>
            <a:off x="4055290" y="1609575"/>
            <a:ext cx="1037723" cy="394115"/>
          </a:xfrm>
          <a:prstGeom prst="rect">
            <a:avLst/>
          </a:prstGeom>
        </p:spPr>
        <p:txBody>
          <a:bodyPr wrap="none" lIns="68550" tIns="34274" rIns="68550" bIns="3427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799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2695B73-0652-4F7C-8DB7-B415C73A2826}"/>
              </a:ext>
            </a:extLst>
          </p:cNvPr>
          <p:cNvSpPr/>
          <p:nvPr/>
        </p:nvSpPr>
        <p:spPr>
          <a:xfrm>
            <a:off x="2755612" y="2891354"/>
            <a:ext cx="3599289" cy="295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spc="2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UCI</a:t>
            </a:r>
            <a:r>
              <a:rPr lang="zh-CN" altLang="en-US" sz="1000" spc="22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经典机器学习数据集：美国人口普查数据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30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26" grpId="0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124" y="0"/>
            <a:ext cx="5150202" cy="5145088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-1429430" y="1593518"/>
            <a:ext cx="8733638" cy="2039467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EE2149D-2763-4C8C-ADEE-2F523059ACAE}"/>
              </a:ext>
            </a:extLst>
          </p:cNvPr>
          <p:cNvSpPr txBox="1"/>
          <p:nvPr/>
        </p:nvSpPr>
        <p:spPr>
          <a:xfrm>
            <a:off x="967191" y="2201940"/>
            <a:ext cx="5333800" cy="741208"/>
          </a:xfrm>
          <a:prstGeom prst="rect">
            <a:avLst/>
          </a:prstGeom>
          <a:noFill/>
        </p:spPr>
        <p:txBody>
          <a:bodyPr wrap="square" lIns="68559" tIns="34280" rIns="68559" bIns="3428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itchFamily="34" charset="0"/>
              </a:rPr>
              <a:t>谢谢！</a:t>
            </a:r>
            <a:endParaRPr lang="id-ID" altLang="zh-CN" sz="3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itchFamily="34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BA261924-282F-4FBC-AAB7-4E566ACDD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191" y="3003984"/>
            <a:ext cx="2663576" cy="12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汇报人：</a:t>
            </a:r>
            <a:r>
              <a:rPr lang="en-US" altLang="zh-CN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xxx</a:t>
            </a:r>
            <a:r>
              <a:rPr lang="zh-CN" alt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时间：</a:t>
            </a:r>
            <a:r>
              <a:rPr lang="en-US" altLang="zh-CN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2018</a:t>
            </a:r>
            <a:r>
              <a:rPr lang="zh-CN" altLang="en-US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</a:t>
            </a:r>
            <a:r>
              <a:rPr lang="en-US" altLang="zh-CN" sz="78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xx</a:t>
            </a:r>
            <a:endParaRPr lang="zh-CN" altLang="en-US" sz="788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50967" y="387703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汇报人：卢鸿威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86825" y="3828789"/>
            <a:ext cx="1884747" cy="37349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83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D767C3-969D-5647-A29A-D99C030AABE9}"/>
              </a:ext>
            </a:extLst>
          </p:cNvPr>
          <p:cNvSpPr txBox="1"/>
          <p:nvPr/>
        </p:nvSpPr>
        <p:spPr>
          <a:xfrm>
            <a:off x="336884" y="519764"/>
            <a:ext cx="3643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UCI</a:t>
            </a:r>
            <a:r>
              <a:rPr kumimoji="1" lang="zh-CN" altLang="en-US" sz="3200" dirty="0"/>
              <a:t>人口普查数据：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A4B40A-F861-6448-BF71-15E834934CE7}"/>
              </a:ext>
            </a:extLst>
          </p:cNvPr>
          <p:cNvSpPr txBox="1"/>
          <p:nvPr/>
        </p:nvSpPr>
        <p:spPr>
          <a:xfrm>
            <a:off x="428324" y="1536981"/>
            <a:ext cx="8287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该数据从美国</a:t>
            </a:r>
            <a:r>
              <a:rPr lang="en-US" altLang="zh-CN" dirty="0"/>
              <a:t>1994</a:t>
            </a:r>
            <a:r>
              <a:rPr lang="zh-CN" altLang="en-US" dirty="0"/>
              <a:t>年人口普查数据库抽取而来，</a:t>
            </a:r>
            <a:r>
              <a:rPr lang="zh-CN" altLang="en-US" dirty="0">
                <a:solidFill>
                  <a:srgbClr val="FF0000"/>
                </a:solidFill>
              </a:rPr>
              <a:t>可以用来预测居民收入是否超过</a:t>
            </a:r>
            <a:r>
              <a:rPr lang="en-US" altLang="zh-CN" dirty="0">
                <a:solidFill>
                  <a:srgbClr val="FF0000"/>
                </a:solidFill>
              </a:rPr>
              <a:t>50</a:t>
            </a:r>
            <a:r>
              <a:rPr lang="en" altLang="zh-CN" dirty="0">
                <a:solidFill>
                  <a:srgbClr val="FF0000"/>
                </a:solidFill>
              </a:rPr>
              <a:t>K</a:t>
            </a:r>
            <a:r>
              <a:rPr lang="zh-CN" altLang="en" dirty="0"/>
              <a:t>。</a:t>
            </a:r>
            <a:r>
              <a:rPr lang="zh-CN" altLang="en-US" dirty="0"/>
              <a:t>属性变量包含</a:t>
            </a:r>
            <a:r>
              <a:rPr lang="zh-CN" altLang="en-US" dirty="0">
                <a:solidFill>
                  <a:srgbClr val="FF0000"/>
                </a:solidFill>
              </a:rPr>
              <a:t>年龄，工种，学历，职业，人种</a:t>
            </a:r>
            <a:r>
              <a:rPr lang="zh-CN" altLang="en-US" dirty="0"/>
              <a:t>等重要信息，</a:t>
            </a:r>
            <a:r>
              <a:rPr lang="en-US" altLang="zh-CN" dirty="0">
                <a:solidFill>
                  <a:srgbClr val="FF0000"/>
                </a:solidFill>
              </a:rPr>
              <a:t>14</a:t>
            </a:r>
            <a:r>
              <a:rPr lang="zh-CN" altLang="en-US" dirty="0"/>
              <a:t>个属性变量中有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/>
              <a:t>个类别型变量，是</a:t>
            </a:r>
            <a:r>
              <a:rPr lang="en" altLang="zh-CN" dirty="0"/>
              <a:t>Classification/Regression</a:t>
            </a:r>
            <a:r>
              <a:rPr lang="zh-CN" altLang="en-US" dirty="0"/>
              <a:t>模型训练的经典数据集。</a:t>
            </a:r>
            <a:endParaRPr lang="en-US" altLang="zh-CN" dirty="0"/>
          </a:p>
          <a:p>
            <a:r>
              <a:rPr kumimoji="1" lang="zh-CN" altLang="en-US" dirty="0"/>
              <a:t>链接：</a:t>
            </a:r>
            <a:r>
              <a:rPr kumimoji="1" lang="en" altLang="zh-CN" dirty="0"/>
              <a:t>https://</a:t>
            </a:r>
            <a:r>
              <a:rPr kumimoji="1" lang="en" altLang="zh-CN" dirty="0" err="1"/>
              <a:t>archive.ics.uci.edu</a:t>
            </a:r>
            <a:r>
              <a:rPr kumimoji="1" lang="en" altLang="zh-CN" dirty="0"/>
              <a:t>/ml/datasets/Adult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EFD750-FDF7-EF48-97BA-1E13EEBE1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471" y="3007942"/>
            <a:ext cx="2830763" cy="1691554"/>
          </a:xfrm>
          <a:prstGeom prst="rect">
            <a:avLst/>
          </a:prstGeom>
          <a:effectLst>
            <a:outerShdw blurRad="215900" dist="1016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14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3F6661-7549-CF4F-88A5-5E4A40622966}"/>
              </a:ext>
            </a:extLst>
          </p:cNvPr>
          <p:cNvSpPr txBox="1"/>
          <p:nvPr/>
        </p:nvSpPr>
        <p:spPr>
          <a:xfrm>
            <a:off x="97124" y="165221"/>
            <a:ext cx="2224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数据集概况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EA10FC-A8C2-6E48-B64C-5D15A743B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23" y="749995"/>
            <a:ext cx="7267622" cy="42298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0B9844F-9FB7-3B44-AA33-DBA0CD7BB0EB}"/>
              </a:ext>
            </a:extLst>
          </p:cNvPr>
          <p:cNvSpPr txBox="1"/>
          <p:nvPr/>
        </p:nvSpPr>
        <p:spPr>
          <a:xfrm>
            <a:off x="97124" y="1018165"/>
            <a:ext cx="175362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训练集：</a:t>
            </a:r>
            <a:r>
              <a:rPr kumimoji="1" lang="en-US" altLang="zh-CN" dirty="0"/>
              <a:t>32561</a:t>
            </a:r>
          </a:p>
          <a:p>
            <a:r>
              <a:rPr kumimoji="1" lang="zh-CN" altLang="en-US" dirty="0"/>
              <a:t>测试集：</a:t>
            </a:r>
            <a:r>
              <a:rPr kumimoji="1" lang="en-US" altLang="zh-CN" dirty="0"/>
              <a:t>16280</a:t>
            </a:r>
          </a:p>
          <a:p>
            <a:r>
              <a:rPr kumimoji="1" lang="zh-CN" altLang="en-US" dirty="0"/>
              <a:t>特征数量：</a:t>
            </a:r>
            <a:r>
              <a:rPr kumimoji="1" lang="en-US" altLang="zh-CN" dirty="0"/>
              <a:t>14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label</a:t>
            </a:r>
            <a:r>
              <a:rPr kumimoji="1" lang="zh-CN" altLang="en-US" dirty="0"/>
              <a:t>分布：</a:t>
            </a:r>
            <a:endParaRPr kumimoji="1" lang="en-US" altLang="zh-CN" dirty="0"/>
          </a:p>
          <a:p>
            <a:r>
              <a:rPr kumimoji="1" lang="en-US" altLang="zh-CN" sz="1400" dirty="0"/>
              <a:t>         </a:t>
            </a:r>
            <a:r>
              <a:rPr kumimoji="1" lang="zh-CN" altLang="en-US" sz="1400" dirty="0"/>
              <a:t>训练集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测试集</a:t>
            </a:r>
            <a:endParaRPr kumimoji="1" lang="en-US" altLang="zh-CN" sz="1400" dirty="0"/>
          </a:p>
          <a:p>
            <a:r>
              <a:rPr kumimoji="1" lang="en-US" altLang="zh-CN" sz="1200" dirty="0"/>
              <a:t>&gt;50K    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23.93% / 24.78%</a:t>
            </a:r>
          </a:p>
          <a:p>
            <a:r>
              <a:rPr kumimoji="1" lang="en-US" altLang="zh-CN" sz="1200" dirty="0"/>
              <a:t>&lt;=50K  76.07% / 75.22% 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478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宝店chenying0907 53"/>
          <p:cNvGrpSpPr/>
          <p:nvPr/>
        </p:nvGrpSpPr>
        <p:grpSpPr>
          <a:xfrm>
            <a:off x="3803083" y="2820873"/>
            <a:ext cx="474581" cy="914523"/>
            <a:chOff x="3802947" y="2820045"/>
            <a:chExt cx="474663" cy="914400"/>
          </a:xfrm>
        </p:grpSpPr>
        <p:sp>
          <p:nvSpPr>
            <p:cNvPr id="6" name="淘宝店chenying0907 5"/>
            <p:cNvSpPr>
              <a:spLocks/>
            </p:cNvSpPr>
            <p:nvPr/>
          </p:nvSpPr>
          <p:spPr bwMode="auto">
            <a:xfrm>
              <a:off x="3802947" y="2820045"/>
              <a:ext cx="474663" cy="914400"/>
            </a:xfrm>
            <a:custGeom>
              <a:avLst/>
              <a:gdLst>
                <a:gd name="T0" fmla="*/ 2078 w 2392"/>
                <a:gd name="T1" fmla="*/ 2358 h 4602"/>
                <a:gd name="T2" fmla="*/ 2005 w 2392"/>
                <a:gd name="T3" fmla="*/ 2187 h 4602"/>
                <a:gd name="T4" fmla="*/ 1921 w 2392"/>
                <a:gd name="T5" fmla="*/ 2022 h 4602"/>
                <a:gd name="T6" fmla="*/ 1826 w 2392"/>
                <a:gd name="T7" fmla="*/ 1858 h 4602"/>
                <a:gd name="T8" fmla="*/ 1717 w 2392"/>
                <a:gd name="T9" fmla="*/ 1694 h 4602"/>
                <a:gd name="T10" fmla="*/ 1492 w 2392"/>
                <a:gd name="T11" fmla="*/ 1390 h 4602"/>
                <a:gd name="T12" fmla="*/ 1275 w 2392"/>
                <a:gd name="T13" fmla="*/ 1082 h 4602"/>
                <a:gd name="T14" fmla="*/ 1327 w 2392"/>
                <a:gd name="T15" fmla="*/ 989 h 4602"/>
                <a:gd name="T16" fmla="*/ 1366 w 2392"/>
                <a:gd name="T17" fmla="*/ 889 h 4602"/>
                <a:gd name="T18" fmla="*/ 1387 w 2392"/>
                <a:gd name="T19" fmla="*/ 781 h 4602"/>
                <a:gd name="T20" fmla="*/ 1391 w 2392"/>
                <a:gd name="T21" fmla="*/ 661 h 4602"/>
                <a:gd name="T22" fmla="*/ 1371 w 2392"/>
                <a:gd name="T23" fmla="*/ 523 h 4602"/>
                <a:gd name="T24" fmla="*/ 1324 w 2392"/>
                <a:gd name="T25" fmla="*/ 394 h 4602"/>
                <a:gd name="T26" fmla="*/ 1254 w 2392"/>
                <a:gd name="T27" fmla="*/ 280 h 4602"/>
                <a:gd name="T28" fmla="*/ 1165 w 2392"/>
                <a:gd name="T29" fmla="*/ 181 h 4602"/>
                <a:gd name="T30" fmla="*/ 1057 w 2392"/>
                <a:gd name="T31" fmla="*/ 101 h 4602"/>
                <a:gd name="T32" fmla="*/ 936 w 2392"/>
                <a:gd name="T33" fmla="*/ 43 h 4602"/>
                <a:gd name="T34" fmla="*/ 802 w 2392"/>
                <a:gd name="T35" fmla="*/ 8 h 4602"/>
                <a:gd name="T36" fmla="*/ 660 w 2392"/>
                <a:gd name="T37" fmla="*/ 1 h 4602"/>
                <a:gd name="T38" fmla="*/ 522 w 2392"/>
                <a:gd name="T39" fmla="*/ 22 h 4602"/>
                <a:gd name="T40" fmla="*/ 395 w 2392"/>
                <a:gd name="T41" fmla="*/ 69 h 4602"/>
                <a:gd name="T42" fmla="*/ 280 w 2392"/>
                <a:gd name="T43" fmla="*/ 138 h 4602"/>
                <a:gd name="T44" fmla="*/ 180 w 2392"/>
                <a:gd name="T45" fmla="*/ 228 h 4602"/>
                <a:gd name="T46" fmla="*/ 101 w 2392"/>
                <a:gd name="T47" fmla="*/ 335 h 4602"/>
                <a:gd name="T48" fmla="*/ 43 w 2392"/>
                <a:gd name="T49" fmla="*/ 457 h 4602"/>
                <a:gd name="T50" fmla="*/ 8 w 2392"/>
                <a:gd name="T51" fmla="*/ 591 h 4602"/>
                <a:gd name="T52" fmla="*/ 1 w 2392"/>
                <a:gd name="T53" fmla="*/ 732 h 4602"/>
                <a:gd name="T54" fmla="*/ 22 w 2392"/>
                <a:gd name="T55" fmla="*/ 871 h 4602"/>
                <a:gd name="T56" fmla="*/ 68 w 2392"/>
                <a:gd name="T57" fmla="*/ 999 h 4602"/>
                <a:gd name="T58" fmla="*/ 138 w 2392"/>
                <a:gd name="T59" fmla="*/ 1114 h 4602"/>
                <a:gd name="T60" fmla="*/ 228 w 2392"/>
                <a:gd name="T61" fmla="*/ 1212 h 4602"/>
                <a:gd name="T62" fmla="*/ 335 w 2392"/>
                <a:gd name="T63" fmla="*/ 1292 h 4602"/>
                <a:gd name="T64" fmla="*/ 457 w 2392"/>
                <a:gd name="T65" fmla="*/ 1351 h 4602"/>
                <a:gd name="T66" fmla="*/ 591 w 2392"/>
                <a:gd name="T67" fmla="*/ 1386 h 4602"/>
                <a:gd name="T68" fmla="*/ 723 w 2392"/>
                <a:gd name="T69" fmla="*/ 1393 h 4602"/>
                <a:gd name="T70" fmla="*/ 826 w 2392"/>
                <a:gd name="T71" fmla="*/ 1381 h 4602"/>
                <a:gd name="T72" fmla="*/ 987 w 2392"/>
                <a:gd name="T73" fmla="*/ 1469 h 4602"/>
                <a:gd name="T74" fmla="*/ 1275 w 2392"/>
                <a:gd name="T75" fmla="*/ 1838 h 4602"/>
                <a:gd name="T76" fmla="*/ 1412 w 2392"/>
                <a:gd name="T77" fmla="*/ 2036 h 4602"/>
                <a:gd name="T78" fmla="*/ 1502 w 2392"/>
                <a:gd name="T79" fmla="*/ 2181 h 4602"/>
                <a:gd name="T80" fmla="*/ 1578 w 2392"/>
                <a:gd name="T81" fmla="*/ 2321 h 4602"/>
                <a:gd name="T82" fmla="*/ 1641 w 2392"/>
                <a:gd name="T83" fmla="*/ 2459 h 4602"/>
                <a:gd name="T84" fmla="*/ 1695 w 2392"/>
                <a:gd name="T85" fmla="*/ 2598 h 4602"/>
                <a:gd name="T86" fmla="*/ 1730 w 2392"/>
                <a:gd name="T87" fmla="*/ 2724 h 4602"/>
                <a:gd name="T88" fmla="*/ 1791 w 2392"/>
                <a:gd name="T89" fmla="*/ 3127 h 4602"/>
                <a:gd name="T90" fmla="*/ 1866 w 2392"/>
                <a:gd name="T91" fmla="*/ 3750 h 4602"/>
                <a:gd name="T92" fmla="*/ 1926 w 2392"/>
                <a:gd name="T93" fmla="*/ 4331 h 4602"/>
                <a:gd name="T94" fmla="*/ 2392 w 2392"/>
                <a:gd name="T95" fmla="*/ 4565 h 4602"/>
                <a:gd name="T96" fmla="*/ 2353 w 2392"/>
                <a:gd name="T97" fmla="*/ 4145 h 4602"/>
                <a:gd name="T98" fmla="*/ 2284 w 2392"/>
                <a:gd name="T99" fmla="*/ 3509 h 4602"/>
                <a:gd name="T100" fmla="*/ 2203 w 2392"/>
                <a:gd name="T101" fmla="*/ 2883 h 4602"/>
                <a:gd name="T102" fmla="*/ 2163 w 2392"/>
                <a:gd name="T103" fmla="*/ 2643 h 4602"/>
                <a:gd name="T104" fmla="*/ 2127 w 2392"/>
                <a:gd name="T105" fmla="*/ 2491 h 4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92" h="4602">
                  <a:moveTo>
                    <a:pt x="2127" y="2491"/>
                  </a:moveTo>
                  <a:lnTo>
                    <a:pt x="2112" y="2446"/>
                  </a:lnTo>
                  <a:lnTo>
                    <a:pt x="2095" y="2402"/>
                  </a:lnTo>
                  <a:lnTo>
                    <a:pt x="2078" y="2358"/>
                  </a:lnTo>
                  <a:lnTo>
                    <a:pt x="2061" y="2315"/>
                  </a:lnTo>
                  <a:lnTo>
                    <a:pt x="2043" y="2272"/>
                  </a:lnTo>
                  <a:lnTo>
                    <a:pt x="2025" y="2230"/>
                  </a:lnTo>
                  <a:lnTo>
                    <a:pt x="2005" y="2187"/>
                  </a:lnTo>
                  <a:lnTo>
                    <a:pt x="1985" y="2146"/>
                  </a:lnTo>
                  <a:lnTo>
                    <a:pt x="1964" y="2104"/>
                  </a:lnTo>
                  <a:lnTo>
                    <a:pt x="1943" y="2063"/>
                  </a:lnTo>
                  <a:lnTo>
                    <a:pt x="1921" y="2022"/>
                  </a:lnTo>
                  <a:lnTo>
                    <a:pt x="1898" y="1981"/>
                  </a:lnTo>
                  <a:lnTo>
                    <a:pt x="1874" y="1940"/>
                  </a:lnTo>
                  <a:lnTo>
                    <a:pt x="1850" y="1899"/>
                  </a:lnTo>
                  <a:lnTo>
                    <a:pt x="1826" y="1858"/>
                  </a:lnTo>
                  <a:lnTo>
                    <a:pt x="1799" y="1817"/>
                  </a:lnTo>
                  <a:lnTo>
                    <a:pt x="1773" y="1777"/>
                  </a:lnTo>
                  <a:lnTo>
                    <a:pt x="1745" y="1735"/>
                  </a:lnTo>
                  <a:lnTo>
                    <a:pt x="1717" y="1694"/>
                  </a:lnTo>
                  <a:lnTo>
                    <a:pt x="1687" y="1651"/>
                  </a:lnTo>
                  <a:lnTo>
                    <a:pt x="1626" y="1566"/>
                  </a:lnTo>
                  <a:lnTo>
                    <a:pt x="1560" y="1479"/>
                  </a:lnTo>
                  <a:lnTo>
                    <a:pt x="1492" y="1390"/>
                  </a:lnTo>
                  <a:lnTo>
                    <a:pt x="1418" y="1297"/>
                  </a:lnTo>
                  <a:lnTo>
                    <a:pt x="1342" y="1203"/>
                  </a:lnTo>
                  <a:lnTo>
                    <a:pt x="1261" y="1104"/>
                  </a:lnTo>
                  <a:lnTo>
                    <a:pt x="1275" y="1082"/>
                  </a:lnTo>
                  <a:lnTo>
                    <a:pt x="1290" y="1060"/>
                  </a:lnTo>
                  <a:lnTo>
                    <a:pt x="1303" y="1037"/>
                  </a:lnTo>
                  <a:lnTo>
                    <a:pt x="1316" y="1013"/>
                  </a:lnTo>
                  <a:lnTo>
                    <a:pt x="1327" y="989"/>
                  </a:lnTo>
                  <a:lnTo>
                    <a:pt x="1339" y="965"/>
                  </a:lnTo>
                  <a:lnTo>
                    <a:pt x="1348" y="940"/>
                  </a:lnTo>
                  <a:lnTo>
                    <a:pt x="1357" y="915"/>
                  </a:lnTo>
                  <a:lnTo>
                    <a:pt x="1366" y="889"/>
                  </a:lnTo>
                  <a:lnTo>
                    <a:pt x="1373" y="862"/>
                  </a:lnTo>
                  <a:lnTo>
                    <a:pt x="1378" y="836"/>
                  </a:lnTo>
                  <a:lnTo>
                    <a:pt x="1383" y="809"/>
                  </a:lnTo>
                  <a:lnTo>
                    <a:pt x="1387" y="781"/>
                  </a:lnTo>
                  <a:lnTo>
                    <a:pt x="1390" y="753"/>
                  </a:lnTo>
                  <a:lnTo>
                    <a:pt x="1391" y="725"/>
                  </a:lnTo>
                  <a:lnTo>
                    <a:pt x="1393" y="697"/>
                  </a:lnTo>
                  <a:lnTo>
                    <a:pt x="1391" y="661"/>
                  </a:lnTo>
                  <a:lnTo>
                    <a:pt x="1388" y="625"/>
                  </a:lnTo>
                  <a:lnTo>
                    <a:pt x="1384" y="591"/>
                  </a:lnTo>
                  <a:lnTo>
                    <a:pt x="1378" y="556"/>
                  </a:lnTo>
                  <a:lnTo>
                    <a:pt x="1371" y="523"/>
                  </a:lnTo>
                  <a:lnTo>
                    <a:pt x="1361" y="490"/>
                  </a:lnTo>
                  <a:lnTo>
                    <a:pt x="1350" y="457"/>
                  </a:lnTo>
                  <a:lnTo>
                    <a:pt x="1338" y="425"/>
                  </a:lnTo>
                  <a:lnTo>
                    <a:pt x="1324" y="394"/>
                  </a:lnTo>
                  <a:lnTo>
                    <a:pt x="1309" y="365"/>
                  </a:lnTo>
                  <a:lnTo>
                    <a:pt x="1292" y="335"/>
                  </a:lnTo>
                  <a:lnTo>
                    <a:pt x="1273" y="307"/>
                  </a:lnTo>
                  <a:lnTo>
                    <a:pt x="1254" y="280"/>
                  </a:lnTo>
                  <a:lnTo>
                    <a:pt x="1233" y="253"/>
                  </a:lnTo>
                  <a:lnTo>
                    <a:pt x="1211" y="228"/>
                  </a:lnTo>
                  <a:lnTo>
                    <a:pt x="1188" y="204"/>
                  </a:lnTo>
                  <a:lnTo>
                    <a:pt x="1165" y="181"/>
                  </a:lnTo>
                  <a:lnTo>
                    <a:pt x="1139" y="159"/>
                  </a:lnTo>
                  <a:lnTo>
                    <a:pt x="1113" y="138"/>
                  </a:lnTo>
                  <a:lnTo>
                    <a:pt x="1086" y="119"/>
                  </a:lnTo>
                  <a:lnTo>
                    <a:pt x="1057" y="101"/>
                  </a:lnTo>
                  <a:lnTo>
                    <a:pt x="1028" y="84"/>
                  </a:lnTo>
                  <a:lnTo>
                    <a:pt x="998" y="69"/>
                  </a:lnTo>
                  <a:lnTo>
                    <a:pt x="967" y="55"/>
                  </a:lnTo>
                  <a:lnTo>
                    <a:pt x="936" y="43"/>
                  </a:lnTo>
                  <a:lnTo>
                    <a:pt x="903" y="31"/>
                  </a:lnTo>
                  <a:lnTo>
                    <a:pt x="870" y="22"/>
                  </a:lnTo>
                  <a:lnTo>
                    <a:pt x="836" y="14"/>
                  </a:lnTo>
                  <a:lnTo>
                    <a:pt x="802" y="8"/>
                  </a:lnTo>
                  <a:lnTo>
                    <a:pt x="768" y="3"/>
                  </a:lnTo>
                  <a:lnTo>
                    <a:pt x="732" y="1"/>
                  </a:lnTo>
                  <a:lnTo>
                    <a:pt x="696" y="0"/>
                  </a:lnTo>
                  <a:lnTo>
                    <a:pt x="660" y="1"/>
                  </a:lnTo>
                  <a:lnTo>
                    <a:pt x="625" y="3"/>
                  </a:lnTo>
                  <a:lnTo>
                    <a:pt x="591" y="8"/>
                  </a:lnTo>
                  <a:lnTo>
                    <a:pt x="555" y="14"/>
                  </a:lnTo>
                  <a:lnTo>
                    <a:pt x="522" y="22"/>
                  </a:lnTo>
                  <a:lnTo>
                    <a:pt x="489" y="31"/>
                  </a:lnTo>
                  <a:lnTo>
                    <a:pt x="457" y="43"/>
                  </a:lnTo>
                  <a:lnTo>
                    <a:pt x="425" y="55"/>
                  </a:lnTo>
                  <a:lnTo>
                    <a:pt x="395" y="69"/>
                  </a:lnTo>
                  <a:lnTo>
                    <a:pt x="365" y="84"/>
                  </a:lnTo>
                  <a:lnTo>
                    <a:pt x="335" y="101"/>
                  </a:lnTo>
                  <a:lnTo>
                    <a:pt x="307" y="119"/>
                  </a:lnTo>
                  <a:lnTo>
                    <a:pt x="280" y="138"/>
                  </a:lnTo>
                  <a:lnTo>
                    <a:pt x="253" y="159"/>
                  </a:lnTo>
                  <a:lnTo>
                    <a:pt x="228" y="181"/>
                  </a:lnTo>
                  <a:lnTo>
                    <a:pt x="204" y="204"/>
                  </a:lnTo>
                  <a:lnTo>
                    <a:pt x="180" y="228"/>
                  </a:lnTo>
                  <a:lnTo>
                    <a:pt x="159" y="253"/>
                  </a:lnTo>
                  <a:lnTo>
                    <a:pt x="138" y="280"/>
                  </a:lnTo>
                  <a:lnTo>
                    <a:pt x="119" y="307"/>
                  </a:lnTo>
                  <a:lnTo>
                    <a:pt x="101" y="335"/>
                  </a:lnTo>
                  <a:lnTo>
                    <a:pt x="84" y="365"/>
                  </a:lnTo>
                  <a:lnTo>
                    <a:pt x="68" y="394"/>
                  </a:lnTo>
                  <a:lnTo>
                    <a:pt x="55" y="425"/>
                  </a:lnTo>
                  <a:lnTo>
                    <a:pt x="43" y="457"/>
                  </a:lnTo>
                  <a:lnTo>
                    <a:pt x="31" y="490"/>
                  </a:lnTo>
                  <a:lnTo>
                    <a:pt x="22" y="523"/>
                  </a:lnTo>
                  <a:lnTo>
                    <a:pt x="15" y="556"/>
                  </a:lnTo>
                  <a:lnTo>
                    <a:pt x="8" y="591"/>
                  </a:lnTo>
                  <a:lnTo>
                    <a:pt x="3" y="625"/>
                  </a:lnTo>
                  <a:lnTo>
                    <a:pt x="1" y="661"/>
                  </a:lnTo>
                  <a:lnTo>
                    <a:pt x="0" y="697"/>
                  </a:lnTo>
                  <a:lnTo>
                    <a:pt x="1" y="732"/>
                  </a:lnTo>
                  <a:lnTo>
                    <a:pt x="3" y="769"/>
                  </a:lnTo>
                  <a:lnTo>
                    <a:pt x="8" y="803"/>
                  </a:lnTo>
                  <a:lnTo>
                    <a:pt x="15" y="837"/>
                  </a:lnTo>
                  <a:lnTo>
                    <a:pt x="22" y="871"/>
                  </a:lnTo>
                  <a:lnTo>
                    <a:pt x="31" y="904"/>
                  </a:lnTo>
                  <a:lnTo>
                    <a:pt x="43" y="937"/>
                  </a:lnTo>
                  <a:lnTo>
                    <a:pt x="55" y="968"/>
                  </a:lnTo>
                  <a:lnTo>
                    <a:pt x="68" y="999"/>
                  </a:lnTo>
                  <a:lnTo>
                    <a:pt x="84" y="1029"/>
                  </a:lnTo>
                  <a:lnTo>
                    <a:pt x="101" y="1058"/>
                  </a:lnTo>
                  <a:lnTo>
                    <a:pt x="119" y="1087"/>
                  </a:lnTo>
                  <a:lnTo>
                    <a:pt x="138" y="1114"/>
                  </a:lnTo>
                  <a:lnTo>
                    <a:pt x="159" y="1140"/>
                  </a:lnTo>
                  <a:lnTo>
                    <a:pt x="180" y="1166"/>
                  </a:lnTo>
                  <a:lnTo>
                    <a:pt x="204" y="1190"/>
                  </a:lnTo>
                  <a:lnTo>
                    <a:pt x="228" y="1212"/>
                  </a:lnTo>
                  <a:lnTo>
                    <a:pt x="253" y="1234"/>
                  </a:lnTo>
                  <a:lnTo>
                    <a:pt x="280" y="1255"/>
                  </a:lnTo>
                  <a:lnTo>
                    <a:pt x="307" y="1275"/>
                  </a:lnTo>
                  <a:lnTo>
                    <a:pt x="335" y="1292"/>
                  </a:lnTo>
                  <a:lnTo>
                    <a:pt x="365" y="1310"/>
                  </a:lnTo>
                  <a:lnTo>
                    <a:pt x="395" y="1325"/>
                  </a:lnTo>
                  <a:lnTo>
                    <a:pt x="425" y="1339"/>
                  </a:lnTo>
                  <a:lnTo>
                    <a:pt x="457" y="1351"/>
                  </a:lnTo>
                  <a:lnTo>
                    <a:pt x="489" y="1363"/>
                  </a:lnTo>
                  <a:lnTo>
                    <a:pt x="522" y="1372"/>
                  </a:lnTo>
                  <a:lnTo>
                    <a:pt x="555" y="1379"/>
                  </a:lnTo>
                  <a:lnTo>
                    <a:pt x="591" y="1386"/>
                  </a:lnTo>
                  <a:lnTo>
                    <a:pt x="625" y="1390"/>
                  </a:lnTo>
                  <a:lnTo>
                    <a:pt x="660" y="1393"/>
                  </a:lnTo>
                  <a:lnTo>
                    <a:pt x="696" y="1394"/>
                  </a:lnTo>
                  <a:lnTo>
                    <a:pt x="723" y="1393"/>
                  </a:lnTo>
                  <a:lnTo>
                    <a:pt x="749" y="1392"/>
                  </a:lnTo>
                  <a:lnTo>
                    <a:pt x="775" y="1389"/>
                  </a:lnTo>
                  <a:lnTo>
                    <a:pt x="801" y="1386"/>
                  </a:lnTo>
                  <a:lnTo>
                    <a:pt x="826" y="1381"/>
                  </a:lnTo>
                  <a:lnTo>
                    <a:pt x="852" y="1376"/>
                  </a:lnTo>
                  <a:lnTo>
                    <a:pt x="877" y="1370"/>
                  </a:lnTo>
                  <a:lnTo>
                    <a:pt x="900" y="1363"/>
                  </a:lnTo>
                  <a:lnTo>
                    <a:pt x="987" y="1469"/>
                  </a:lnTo>
                  <a:lnTo>
                    <a:pt x="1068" y="1568"/>
                  </a:lnTo>
                  <a:lnTo>
                    <a:pt x="1143" y="1663"/>
                  </a:lnTo>
                  <a:lnTo>
                    <a:pt x="1212" y="1753"/>
                  </a:lnTo>
                  <a:lnTo>
                    <a:pt x="1275" y="1838"/>
                  </a:lnTo>
                  <a:lnTo>
                    <a:pt x="1333" y="1920"/>
                  </a:lnTo>
                  <a:lnTo>
                    <a:pt x="1361" y="1959"/>
                  </a:lnTo>
                  <a:lnTo>
                    <a:pt x="1387" y="1997"/>
                  </a:lnTo>
                  <a:lnTo>
                    <a:pt x="1412" y="2036"/>
                  </a:lnTo>
                  <a:lnTo>
                    <a:pt x="1437" y="2073"/>
                  </a:lnTo>
                  <a:lnTo>
                    <a:pt x="1460" y="2109"/>
                  </a:lnTo>
                  <a:lnTo>
                    <a:pt x="1482" y="2146"/>
                  </a:lnTo>
                  <a:lnTo>
                    <a:pt x="1502" y="2181"/>
                  </a:lnTo>
                  <a:lnTo>
                    <a:pt x="1523" y="2216"/>
                  </a:lnTo>
                  <a:lnTo>
                    <a:pt x="1542" y="2251"/>
                  </a:lnTo>
                  <a:lnTo>
                    <a:pt x="1560" y="2287"/>
                  </a:lnTo>
                  <a:lnTo>
                    <a:pt x="1578" y="2321"/>
                  </a:lnTo>
                  <a:lnTo>
                    <a:pt x="1596" y="2355"/>
                  </a:lnTo>
                  <a:lnTo>
                    <a:pt x="1611" y="2389"/>
                  </a:lnTo>
                  <a:lnTo>
                    <a:pt x="1627" y="2424"/>
                  </a:lnTo>
                  <a:lnTo>
                    <a:pt x="1641" y="2459"/>
                  </a:lnTo>
                  <a:lnTo>
                    <a:pt x="1656" y="2493"/>
                  </a:lnTo>
                  <a:lnTo>
                    <a:pt x="1669" y="2527"/>
                  </a:lnTo>
                  <a:lnTo>
                    <a:pt x="1683" y="2563"/>
                  </a:lnTo>
                  <a:lnTo>
                    <a:pt x="1695" y="2598"/>
                  </a:lnTo>
                  <a:lnTo>
                    <a:pt x="1707" y="2633"/>
                  </a:lnTo>
                  <a:lnTo>
                    <a:pt x="1715" y="2657"/>
                  </a:lnTo>
                  <a:lnTo>
                    <a:pt x="1722" y="2687"/>
                  </a:lnTo>
                  <a:lnTo>
                    <a:pt x="1730" y="2724"/>
                  </a:lnTo>
                  <a:lnTo>
                    <a:pt x="1739" y="2768"/>
                  </a:lnTo>
                  <a:lnTo>
                    <a:pt x="1755" y="2870"/>
                  </a:lnTo>
                  <a:lnTo>
                    <a:pt x="1773" y="2991"/>
                  </a:lnTo>
                  <a:lnTo>
                    <a:pt x="1791" y="3127"/>
                  </a:lnTo>
                  <a:lnTo>
                    <a:pt x="1810" y="3274"/>
                  </a:lnTo>
                  <a:lnTo>
                    <a:pt x="1830" y="3430"/>
                  </a:lnTo>
                  <a:lnTo>
                    <a:pt x="1848" y="3589"/>
                  </a:lnTo>
                  <a:lnTo>
                    <a:pt x="1866" y="3750"/>
                  </a:lnTo>
                  <a:lnTo>
                    <a:pt x="1883" y="3908"/>
                  </a:lnTo>
                  <a:lnTo>
                    <a:pt x="1899" y="4060"/>
                  </a:lnTo>
                  <a:lnTo>
                    <a:pt x="1914" y="4202"/>
                  </a:lnTo>
                  <a:lnTo>
                    <a:pt x="1926" y="4331"/>
                  </a:lnTo>
                  <a:lnTo>
                    <a:pt x="1937" y="4443"/>
                  </a:lnTo>
                  <a:lnTo>
                    <a:pt x="1946" y="4535"/>
                  </a:lnTo>
                  <a:lnTo>
                    <a:pt x="1952" y="4602"/>
                  </a:lnTo>
                  <a:lnTo>
                    <a:pt x="2392" y="4565"/>
                  </a:lnTo>
                  <a:lnTo>
                    <a:pt x="2386" y="4492"/>
                  </a:lnTo>
                  <a:lnTo>
                    <a:pt x="2378" y="4396"/>
                  </a:lnTo>
                  <a:lnTo>
                    <a:pt x="2366" y="4279"/>
                  </a:lnTo>
                  <a:lnTo>
                    <a:pt x="2353" y="4145"/>
                  </a:lnTo>
                  <a:lnTo>
                    <a:pt x="2337" y="3998"/>
                  </a:lnTo>
                  <a:lnTo>
                    <a:pt x="2321" y="3840"/>
                  </a:lnTo>
                  <a:lnTo>
                    <a:pt x="2302" y="3676"/>
                  </a:lnTo>
                  <a:lnTo>
                    <a:pt x="2284" y="3509"/>
                  </a:lnTo>
                  <a:lnTo>
                    <a:pt x="2264" y="3343"/>
                  </a:lnTo>
                  <a:lnTo>
                    <a:pt x="2243" y="3181"/>
                  </a:lnTo>
                  <a:lnTo>
                    <a:pt x="2222" y="3026"/>
                  </a:lnTo>
                  <a:lnTo>
                    <a:pt x="2203" y="2883"/>
                  </a:lnTo>
                  <a:lnTo>
                    <a:pt x="2192" y="2817"/>
                  </a:lnTo>
                  <a:lnTo>
                    <a:pt x="2182" y="2754"/>
                  </a:lnTo>
                  <a:lnTo>
                    <a:pt x="2173" y="2696"/>
                  </a:lnTo>
                  <a:lnTo>
                    <a:pt x="2163" y="2643"/>
                  </a:lnTo>
                  <a:lnTo>
                    <a:pt x="2153" y="2597"/>
                  </a:lnTo>
                  <a:lnTo>
                    <a:pt x="2145" y="2555"/>
                  </a:lnTo>
                  <a:lnTo>
                    <a:pt x="2135" y="2520"/>
                  </a:lnTo>
                  <a:lnTo>
                    <a:pt x="2127" y="24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淘宝店chenying0907 11"/>
            <p:cNvSpPr>
              <a:spLocks/>
            </p:cNvSpPr>
            <p:nvPr/>
          </p:nvSpPr>
          <p:spPr bwMode="auto">
            <a:xfrm>
              <a:off x="3871209" y="2889895"/>
              <a:ext cx="138113" cy="138113"/>
            </a:xfrm>
            <a:custGeom>
              <a:avLst/>
              <a:gdLst>
                <a:gd name="T0" fmla="*/ 694 w 696"/>
                <a:gd name="T1" fmla="*/ 312 h 696"/>
                <a:gd name="T2" fmla="*/ 685 w 696"/>
                <a:gd name="T3" fmla="*/ 261 h 696"/>
                <a:gd name="T4" fmla="*/ 668 w 696"/>
                <a:gd name="T5" fmla="*/ 212 h 696"/>
                <a:gd name="T6" fmla="*/ 646 w 696"/>
                <a:gd name="T7" fmla="*/ 168 h 696"/>
                <a:gd name="T8" fmla="*/ 617 w 696"/>
                <a:gd name="T9" fmla="*/ 126 h 696"/>
                <a:gd name="T10" fmla="*/ 582 w 696"/>
                <a:gd name="T11" fmla="*/ 90 h 696"/>
                <a:gd name="T12" fmla="*/ 543 w 696"/>
                <a:gd name="T13" fmla="*/ 59 h 696"/>
                <a:gd name="T14" fmla="*/ 500 w 696"/>
                <a:gd name="T15" fmla="*/ 34 h 696"/>
                <a:gd name="T16" fmla="*/ 452 w 696"/>
                <a:gd name="T17" fmla="*/ 15 h 696"/>
                <a:gd name="T18" fmla="*/ 401 w 696"/>
                <a:gd name="T19" fmla="*/ 4 h 696"/>
                <a:gd name="T20" fmla="*/ 348 w 696"/>
                <a:gd name="T21" fmla="*/ 0 h 696"/>
                <a:gd name="T22" fmla="*/ 295 w 696"/>
                <a:gd name="T23" fmla="*/ 4 h 696"/>
                <a:gd name="T24" fmla="*/ 245 w 696"/>
                <a:gd name="T25" fmla="*/ 15 h 696"/>
                <a:gd name="T26" fmla="*/ 197 w 696"/>
                <a:gd name="T27" fmla="*/ 34 h 696"/>
                <a:gd name="T28" fmla="*/ 153 w 696"/>
                <a:gd name="T29" fmla="*/ 59 h 696"/>
                <a:gd name="T30" fmla="*/ 114 w 696"/>
                <a:gd name="T31" fmla="*/ 90 h 696"/>
                <a:gd name="T32" fmla="*/ 80 w 696"/>
                <a:gd name="T33" fmla="*/ 126 h 696"/>
                <a:gd name="T34" fmla="*/ 51 w 696"/>
                <a:gd name="T35" fmla="*/ 168 h 696"/>
                <a:gd name="T36" fmla="*/ 27 w 696"/>
                <a:gd name="T37" fmla="*/ 212 h 696"/>
                <a:gd name="T38" fmla="*/ 11 w 696"/>
                <a:gd name="T39" fmla="*/ 261 h 696"/>
                <a:gd name="T40" fmla="*/ 2 w 696"/>
                <a:gd name="T41" fmla="*/ 312 h 696"/>
                <a:gd name="T42" fmla="*/ 0 w 696"/>
                <a:gd name="T43" fmla="*/ 366 h 696"/>
                <a:gd name="T44" fmla="*/ 7 w 696"/>
                <a:gd name="T45" fmla="*/ 419 h 696"/>
                <a:gd name="T46" fmla="*/ 21 w 696"/>
                <a:gd name="T47" fmla="*/ 467 h 696"/>
                <a:gd name="T48" fmla="*/ 42 w 696"/>
                <a:gd name="T49" fmla="*/ 514 h 696"/>
                <a:gd name="T50" fmla="*/ 70 w 696"/>
                <a:gd name="T51" fmla="*/ 556 h 696"/>
                <a:gd name="T52" fmla="*/ 102 w 696"/>
                <a:gd name="T53" fmla="*/ 594 h 696"/>
                <a:gd name="T54" fmla="*/ 140 w 696"/>
                <a:gd name="T55" fmla="*/ 627 h 696"/>
                <a:gd name="T56" fmla="*/ 183 w 696"/>
                <a:gd name="T57" fmla="*/ 654 h 696"/>
                <a:gd name="T58" fmla="*/ 228 w 696"/>
                <a:gd name="T59" fmla="*/ 675 h 696"/>
                <a:gd name="T60" fmla="*/ 278 w 696"/>
                <a:gd name="T61" fmla="*/ 689 h 696"/>
                <a:gd name="T62" fmla="*/ 331 w 696"/>
                <a:gd name="T63" fmla="*/ 695 h 696"/>
                <a:gd name="T64" fmla="*/ 384 w 696"/>
                <a:gd name="T65" fmla="*/ 694 h 696"/>
                <a:gd name="T66" fmla="*/ 435 w 696"/>
                <a:gd name="T67" fmla="*/ 685 h 696"/>
                <a:gd name="T68" fmla="*/ 484 w 696"/>
                <a:gd name="T69" fmla="*/ 668 h 696"/>
                <a:gd name="T70" fmla="*/ 529 w 696"/>
                <a:gd name="T71" fmla="*/ 646 h 696"/>
                <a:gd name="T72" fmla="*/ 570 w 696"/>
                <a:gd name="T73" fmla="*/ 617 h 696"/>
                <a:gd name="T74" fmla="*/ 606 w 696"/>
                <a:gd name="T75" fmla="*/ 582 h 696"/>
                <a:gd name="T76" fmla="*/ 636 w 696"/>
                <a:gd name="T77" fmla="*/ 543 h 696"/>
                <a:gd name="T78" fmla="*/ 662 w 696"/>
                <a:gd name="T79" fmla="*/ 498 h 696"/>
                <a:gd name="T80" fmla="*/ 681 w 696"/>
                <a:gd name="T81" fmla="*/ 452 h 696"/>
                <a:gd name="T82" fmla="*/ 692 w 696"/>
                <a:gd name="T83" fmla="*/ 401 h 696"/>
                <a:gd name="T84" fmla="*/ 696 w 696"/>
                <a:gd name="T85" fmla="*/ 34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6" h="696">
                  <a:moveTo>
                    <a:pt x="696" y="348"/>
                  </a:moveTo>
                  <a:lnTo>
                    <a:pt x="695" y="330"/>
                  </a:lnTo>
                  <a:lnTo>
                    <a:pt x="694" y="312"/>
                  </a:lnTo>
                  <a:lnTo>
                    <a:pt x="692" y="295"/>
                  </a:lnTo>
                  <a:lnTo>
                    <a:pt x="689" y="277"/>
                  </a:lnTo>
                  <a:lnTo>
                    <a:pt x="685" y="261"/>
                  </a:lnTo>
                  <a:lnTo>
                    <a:pt x="681" y="244"/>
                  </a:lnTo>
                  <a:lnTo>
                    <a:pt x="675" y="228"/>
                  </a:lnTo>
                  <a:lnTo>
                    <a:pt x="668" y="212"/>
                  </a:lnTo>
                  <a:lnTo>
                    <a:pt x="662" y="197"/>
                  </a:lnTo>
                  <a:lnTo>
                    <a:pt x="654" y="182"/>
                  </a:lnTo>
                  <a:lnTo>
                    <a:pt x="646" y="168"/>
                  </a:lnTo>
                  <a:lnTo>
                    <a:pt x="636" y="153"/>
                  </a:lnTo>
                  <a:lnTo>
                    <a:pt x="627" y="140"/>
                  </a:lnTo>
                  <a:lnTo>
                    <a:pt x="617" y="126"/>
                  </a:lnTo>
                  <a:lnTo>
                    <a:pt x="606" y="114"/>
                  </a:lnTo>
                  <a:lnTo>
                    <a:pt x="594" y="101"/>
                  </a:lnTo>
                  <a:lnTo>
                    <a:pt x="582" y="90"/>
                  </a:lnTo>
                  <a:lnTo>
                    <a:pt x="570" y="79"/>
                  </a:lnTo>
                  <a:lnTo>
                    <a:pt x="557" y="69"/>
                  </a:lnTo>
                  <a:lnTo>
                    <a:pt x="543" y="59"/>
                  </a:lnTo>
                  <a:lnTo>
                    <a:pt x="529" y="49"/>
                  </a:lnTo>
                  <a:lnTo>
                    <a:pt x="514" y="41"/>
                  </a:lnTo>
                  <a:lnTo>
                    <a:pt x="500" y="34"/>
                  </a:lnTo>
                  <a:lnTo>
                    <a:pt x="484" y="27"/>
                  </a:lnTo>
                  <a:lnTo>
                    <a:pt x="467" y="20"/>
                  </a:lnTo>
                  <a:lnTo>
                    <a:pt x="452" y="15"/>
                  </a:lnTo>
                  <a:lnTo>
                    <a:pt x="435" y="10"/>
                  </a:lnTo>
                  <a:lnTo>
                    <a:pt x="419" y="7"/>
                  </a:lnTo>
                  <a:lnTo>
                    <a:pt x="401" y="4"/>
                  </a:lnTo>
                  <a:lnTo>
                    <a:pt x="384" y="2"/>
                  </a:lnTo>
                  <a:lnTo>
                    <a:pt x="366" y="0"/>
                  </a:lnTo>
                  <a:lnTo>
                    <a:pt x="348" y="0"/>
                  </a:lnTo>
                  <a:lnTo>
                    <a:pt x="331" y="0"/>
                  </a:lnTo>
                  <a:lnTo>
                    <a:pt x="313" y="2"/>
                  </a:lnTo>
                  <a:lnTo>
                    <a:pt x="295" y="4"/>
                  </a:lnTo>
                  <a:lnTo>
                    <a:pt x="278" y="7"/>
                  </a:lnTo>
                  <a:lnTo>
                    <a:pt x="261" y="10"/>
                  </a:lnTo>
                  <a:lnTo>
                    <a:pt x="245" y="15"/>
                  </a:lnTo>
                  <a:lnTo>
                    <a:pt x="228" y="20"/>
                  </a:lnTo>
                  <a:lnTo>
                    <a:pt x="213" y="27"/>
                  </a:lnTo>
                  <a:lnTo>
                    <a:pt x="197" y="34"/>
                  </a:lnTo>
                  <a:lnTo>
                    <a:pt x="183" y="41"/>
                  </a:lnTo>
                  <a:lnTo>
                    <a:pt x="168" y="49"/>
                  </a:lnTo>
                  <a:lnTo>
                    <a:pt x="153" y="59"/>
                  </a:lnTo>
                  <a:lnTo>
                    <a:pt x="140" y="69"/>
                  </a:lnTo>
                  <a:lnTo>
                    <a:pt x="127" y="79"/>
                  </a:lnTo>
                  <a:lnTo>
                    <a:pt x="114" y="90"/>
                  </a:lnTo>
                  <a:lnTo>
                    <a:pt x="102" y="101"/>
                  </a:lnTo>
                  <a:lnTo>
                    <a:pt x="90" y="114"/>
                  </a:lnTo>
                  <a:lnTo>
                    <a:pt x="80" y="126"/>
                  </a:lnTo>
                  <a:lnTo>
                    <a:pt x="70" y="140"/>
                  </a:lnTo>
                  <a:lnTo>
                    <a:pt x="59" y="153"/>
                  </a:lnTo>
                  <a:lnTo>
                    <a:pt x="51" y="168"/>
                  </a:lnTo>
                  <a:lnTo>
                    <a:pt x="42" y="182"/>
                  </a:lnTo>
                  <a:lnTo>
                    <a:pt x="34" y="197"/>
                  </a:lnTo>
                  <a:lnTo>
                    <a:pt x="27" y="212"/>
                  </a:lnTo>
                  <a:lnTo>
                    <a:pt x="21" y="228"/>
                  </a:lnTo>
                  <a:lnTo>
                    <a:pt x="16" y="244"/>
                  </a:lnTo>
                  <a:lnTo>
                    <a:pt x="11" y="261"/>
                  </a:lnTo>
                  <a:lnTo>
                    <a:pt x="7" y="277"/>
                  </a:lnTo>
                  <a:lnTo>
                    <a:pt x="4" y="295"/>
                  </a:lnTo>
                  <a:lnTo>
                    <a:pt x="2" y="312"/>
                  </a:lnTo>
                  <a:lnTo>
                    <a:pt x="0" y="330"/>
                  </a:lnTo>
                  <a:lnTo>
                    <a:pt x="0" y="348"/>
                  </a:lnTo>
                  <a:lnTo>
                    <a:pt x="0" y="366"/>
                  </a:lnTo>
                  <a:lnTo>
                    <a:pt x="2" y="383"/>
                  </a:lnTo>
                  <a:lnTo>
                    <a:pt x="4" y="401"/>
                  </a:lnTo>
                  <a:lnTo>
                    <a:pt x="7" y="419"/>
                  </a:lnTo>
                  <a:lnTo>
                    <a:pt x="11" y="435"/>
                  </a:lnTo>
                  <a:lnTo>
                    <a:pt x="16" y="452"/>
                  </a:lnTo>
                  <a:lnTo>
                    <a:pt x="21" y="467"/>
                  </a:lnTo>
                  <a:lnTo>
                    <a:pt x="27" y="484"/>
                  </a:lnTo>
                  <a:lnTo>
                    <a:pt x="34" y="498"/>
                  </a:lnTo>
                  <a:lnTo>
                    <a:pt x="42" y="514"/>
                  </a:lnTo>
                  <a:lnTo>
                    <a:pt x="51" y="528"/>
                  </a:lnTo>
                  <a:lnTo>
                    <a:pt x="59" y="543"/>
                  </a:lnTo>
                  <a:lnTo>
                    <a:pt x="70" y="556"/>
                  </a:lnTo>
                  <a:lnTo>
                    <a:pt x="80" y="569"/>
                  </a:lnTo>
                  <a:lnTo>
                    <a:pt x="90" y="582"/>
                  </a:lnTo>
                  <a:lnTo>
                    <a:pt x="102" y="594"/>
                  </a:lnTo>
                  <a:lnTo>
                    <a:pt x="114" y="605"/>
                  </a:lnTo>
                  <a:lnTo>
                    <a:pt x="127" y="617"/>
                  </a:lnTo>
                  <a:lnTo>
                    <a:pt x="140" y="627"/>
                  </a:lnTo>
                  <a:lnTo>
                    <a:pt x="153" y="636"/>
                  </a:lnTo>
                  <a:lnTo>
                    <a:pt x="168" y="646"/>
                  </a:lnTo>
                  <a:lnTo>
                    <a:pt x="183" y="654"/>
                  </a:lnTo>
                  <a:lnTo>
                    <a:pt x="197" y="662"/>
                  </a:lnTo>
                  <a:lnTo>
                    <a:pt x="213" y="668"/>
                  </a:lnTo>
                  <a:lnTo>
                    <a:pt x="228" y="675"/>
                  </a:lnTo>
                  <a:lnTo>
                    <a:pt x="245" y="681"/>
                  </a:lnTo>
                  <a:lnTo>
                    <a:pt x="261" y="685"/>
                  </a:lnTo>
                  <a:lnTo>
                    <a:pt x="278" y="689"/>
                  </a:lnTo>
                  <a:lnTo>
                    <a:pt x="295" y="692"/>
                  </a:lnTo>
                  <a:lnTo>
                    <a:pt x="313" y="694"/>
                  </a:lnTo>
                  <a:lnTo>
                    <a:pt x="331" y="695"/>
                  </a:lnTo>
                  <a:lnTo>
                    <a:pt x="348" y="696"/>
                  </a:lnTo>
                  <a:lnTo>
                    <a:pt x="366" y="695"/>
                  </a:lnTo>
                  <a:lnTo>
                    <a:pt x="384" y="694"/>
                  </a:lnTo>
                  <a:lnTo>
                    <a:pt x="401" y="692"/>
                  </a:lnTo>
                  <a:lnTo>
                    <a:pt x="419" y="689"/>
                  </a:lnTo>
                  <a:lnTo>
                    <a:pt x="435" y="685"/>
                  </a:lnTo>
                  <a:lnTo>
                    <a:pt x="452" y="681"/>
                  </a:lnTo>
                  <a:lnTo>
                    <a:pt x="467" y="675"/>
                  </a:lnTo>
                  <a:lnTo>
                    <a:pt x="484" y="668"/>
                  </a:lnTo>
                  <a:lnTo>
                    <a:pt x="500" y="662"/>
                  </a:lnTo>
                  <a:lnTo>
                    <a:pt x="514" y="654"/>
                  </a:lnTo>
                  <a:lnTo>
                    <a:pt x="529" y="646"/>
                  </a:lnTo>
                  <a:lnTo>
                    <a:pt x="543" y="636"/>
                  </a:lnTo>
                  <a:lnTo>
                    <a:pt x="557" y="627"/>
                  </a:lnTo>
                  <a:lnTo>
                    <a:pt x="570" y="617"/>
                  </a:lnTo>
                  <a:lnTo>
                    <a:pt x="582" y="605"/>
                  </a:lnTo>
                  <a:lnTo>
                    <a:pt x="594" y="594"/>
                  </a:lnTo>
                  <a:lnTo>
                    <a:pt x="606" y="582"/>
                  </a:lnTo>
                  <a:lnTo>
                    <a:pt x="617" y="569"/>
                  </a:lnTo>
                  <a:lnTo>
                    <a:pt x="627" y="556"/>
                  </a:lnTo>
                  <a:lnTo>
                    <a:pt x="636" y="543"/>
                  </a:lnTo>
                  <a:lnTo>
                    <a:pt x="646" y="528"/>
                  </a:lnTo>
                  <a:lnTo>
                    <a:pt x="654" y="514"/>
                  </a:lnTo>
                  <a:lnTo>
                    <a:pt x="662" y="498"/>
                  </a:lnTo>
                  <a:lnTo>
                    <a:pt x="668" y="484"/>
                  </a:lnTo>
                  <a:lnTo>
                    <a:pt x="675" y="467"/>
                  </a:lnTo>
                  <a:lnTo>
                    <a:pt x="681" y="452"/>
                  </a:lnTo>
                  <a:lnTo>
                    <a:pt x="685" y="435"/>
                  </a:lnTo>
                  <a:lnTo>
                    <a:pt x="689" y="419"/>
                  </a:lnTo>
                  <a:lnTo>
                    <a:pt x="692" y="401"/>
                  </a:lnTo>
                  <a:lnTo>
                    <a:pt x="694" y="383"/>
                  </a:lnTo>
                  <a:lnTo>
                    <a:pt x="695" y="366"/>
                  </a:lnTo>
                  <a:lnTo>
                    <a:pt x="696" y="3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淘宝店chenying0907 17"/>
            <p:cNvSpPr>
              <a:spLocks/>
            </p:cNvSpPr>
            <p:nvPr/>
          </p:nvSpPr>
          <p:spPr bwMode="auto">
            <a:xfrm>
              <a:off x="3906134" y="2924820"/>
              <a:ext cx="69850" cy="68263"/>
            </a:xfrm>
            <a:custGeom>
              <a:avLst/>
              <a:gdLst>
                <a:gd name="T0" fmla="*/ 347 w 348"/>
                <a:gd name="T1" fmla="*/ 156 h 348"/>
                <a:gd name="T2" fmla="*/ 340 w 348"/>
                <a:gd name="T3" fmla="*/ 122 h 348"/>
                <a:gd name="T4" fmla="*/ 328 w 348"/>
                <a:gd name="T5" fmla="*/ 91 h 348"/>
                <a:gd name="T6" fmla="*/ 309 w 348"/>
                <a:gd name="T7" fmla="*/ 63 h 348"/>
                <a:gd name="T8" fmla="*/ 285 w 348"/>
                <a:gd name="T9" fmla="*/ 39 h 348"/>
                <a:gd name="T10" fmla="*/ 257 w 348"/>
                <a:gd name="T11" fmla="*/ 21 h 348"/>
                <a:gd name="T12" fmla="*/ 226 w 348"/>
                <a:gd name="T13" fmla="*/ 7 h 348"/>
                <a:gd name="T14" fmla="*/ 192 w 348"/>
                <a:gd name="T15" fmla="*/ 1 h 348"/>
                <a:gd name="T16" fmla="*/ 157 w 348"/>
                <a:gd name="T17" fmla="*/ 1 h 348"/>
                <a:gd name="T18" fmla="*/ 122 w 348"/>
                <a:gd name="T19" fmla="*/ 7 h 348"/>
                <a:gd name="T20" fmla="*/ 91 w 348"/>
                <a:gd name="T21" fmla="*/ 21 h 348"/>
                <a:gd name="T22" fmla="*/ 63 w 348"/>
                <a:gd name="T23" fmla="*/ 39 h 348"/>
                <a:gd name="T24" fmla="*/ 40 w 348"/>
                <a:gd name="T25" fmla="*/ 63 h 348"/>
                <a:gd name="T26" fmla="*/ 21 w 348"/>
                <a:gd name="T27" fmla="*/ 91 h 348"/>
                <a:gd name="T28" fmla="*/ 7 w 348"/>
                <a:gd name="T29" fmla="*/ 122 h 348"/>
                <a:gd name="T30" fmla="*/ 1 w 348"/>
                <a:gd name="T31" fmla="*/ 156 h 348"/>
                <a:gd name="T32" fmla="*/ 1 w 348"/>
                <a:gd name="T33" fmla="*/ 192 h 348"/>
                <a:gd name="T34" fmla="*/ 7 w 348"/>
                <a:gd name="T35" fmla="*/ 226 h 348"/>
                <a:gd name="T36" fmla="*/ 21 w 348"/>
                <a:gd name="T37" fmla="*/ 257 h 348"/>
                <a:gd name="T38" fmla="*/ 40 w 348"/>
                <a:gd name="T39" fmla="*/ 285 h 348"/>
                <a:gd name="T40" fmla="*/ 63 w 348"/>
                <a:gd name="T41" fmla="*/ 308 h 348"/>
                <a:gd name="T42" fmla="*/ 91 w 348"/>
                <a:gd name="T43" fmla="*/ 326 h 348"/>
                <a:gd name="T44" fmla="*/ 122 w 348"/>
                <a:gd name="T45" fmla="*/ 340 h 348"/>
                <a:gd name="T46" fmla="*/ 157 w 348"/>
                <a:gd name="T47" fmla="*/ 347 h 348"/>
                <a:gd name="T48" fmla="*/ 192 w 348"/>
                <a:gd name="T49" fmla="*/ 347 h 348"/>
                <a:gd name="T50" fmla="*/ 226 w 348"/>
                <a:gd name="T51" fmla="*/ 340 h 348"/>
                <a:gd name="T52" fmla="*/ 257 w 348"/>
                <a:gd name="T53" fmla="*/ 326 h 348"/>
                <a:gd name="T54" fmla="*/ 285 w 348"/>
                <a:gd name="T55" fmla="*/ 308 h 348"/>
                <a:gd name="T56" fmla="*/ 309 w 348"/>
                <a:gd name="T57" fmla="*/ 285 h 348"/>
                <a:gd name="T58" fmla="*/ 328 w 348"/>
                <a:gd name="T59" fmla="*/ 257 h 348"/>
                <a:gd name="T60" fmla="*/ 340 w 348"/>
                <a:gd name="T61" fmla="*/ 226 h 348"/>
                <a:gd name="T62" fmla="*/ 347 w 348"/>
                <a:gd name="T63" fmla="*/ 19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8" h="348">
                  <a:moveTo>
                    <a:pt x="348" y="174"/>
                  </a:moveTo>
                  <a:lnTo>
                    <a:pt x="347" y="156"/>
                  </a:lnTo>
                  <a:lnTo>
                    <a:pt x="344" y="139"/>
                  </a:lnTo>
                  <a:lnTo>
                    <a:pt x="340" y="122"/>
                  </a:lnTo>
                  <a:lnTo>
                    <a:pt x="335" y="106"/>
                  </a:lnTo>
                  <a:lnTo>
                    <a:pt x="328" y="91"/>
                  </a:lnTo>
                  <a:lnTo>
                    <a:pt x="318" y="77"/>
                  </a:lnTo>
                  <a:lnTo>
                    <a:pt x="309" y="63"/>
                  </a:lnTo>
                  <a:lnTo>
                    <a:pt x="298" y="51"/>
                  </a:lnTo>
                  <a:lnTo>
                    <a:pt x="285" y="39"/>
                  </a:lnTo>
                  <a:lnTo>
                    <a:pt x="272" y="30"/>
                  </a:lnTo>
                  <a:lnTo>
                    <a:pt x="257" y="21"/>
                  </a:lnTo>
                  <a:lnTo>
                    <a:pt x="242" y="13"/>
                  </a:lnTo>
                  <a:lnTo>
                    <a:pt x="226" y="7"/>
                  </a:lnTo>
                  <a:lnTo>
                    <a:pt x="210" y="3"/>
                  </a:lnTo>
                  <a:lnTo>
                    <a:pt x="192" y="1"/>
                  </a:lnTo>
                  <a:lnTo>
                    <a:pt x="174" y="0"/>
                  </a:lnTo>
                  <a:lnTo>
                    <a:pt x="157" y="1"/>
                  </a:lnTo>
                  <a:lnTo>
                    <a:pt x="139" y="3"/>
                  </a:lnTo>
                  <a:lnTo>
                    <a:pt x="122" y="7"/>
                  </a:lnTo>
                  <a:lnTo>
                    <a:pt x="107" y="13"/>
                  </a:lnTo>
                  <a:lnTo>
                    <a:pt x="91" y="21"/>
                  </a:lnTo>
                  <a:lnTo>
                    <a:pt x="77" y="30"/>
                  </a:lnTo>
                  <a:lnTo>
                    <a:pt x="63" y="39"/>
                  </a:lnTo>
                  <a:lnTo>
                    <a:pt x="51" y="51"/>
                  </a:lnTo>
                  <a:lnTo>
                    <a:pt x="40" y="63"/>
                  </a:lnTo>
                  <a:lnTo>
                    <a:pt x="30" y="77"/>
                  </a:lnTo>
                  <a:lnTo>
                    <a:pt x="21" y="91"/>
                  </a:lnTo>
                  <a:lnTo>
                    <a:pt x="14" y="106"/>
                  </a:lnTo>
                  <a:lnTo>
                    <a:pt x="7" y="122"/>
                  </a:lnTo>
                  <a:lnTo>
                    <a:pt x="3" y="139"/>
                  </a:lnTo>
                  <a:lnTo>
                    <a:pt x="1" y="156"/>
                  </a:lnTo>
                  <a:lnTo>
                    <a:pt x="0" y="174"/>
                  </a:lnTo>
                  <a:lnTo>
                    <a:pt x="1" y="192"/>
                  </a:lnTo>
                  <a:lnTo>
                    <a:pt x="3" y="209"/>
                  </a:lnTo>
                  <a:lnTo>
                    <a:pt x="7" y="226"/>
                  </a:lnTo>
                  <a:lnTo>
                    <a:pt x="14" y="241"/>
                  </a:lnTo>
                  <a:lnTo>
                    <a:pt x="21" y="257"/>
                  </a:lnTo>
                  <a:lnTo>
                    <a:pt x="30" y="271"/>
                  </a:lnTo>
                  <a:lnTo>
                    <a:pt x="40" y="285"/>
                  </a:lnTo>
                  <a:lnTo>
                    <a:pt x="51" y="297"/>
                  </a:lnTo>
                  <a:lnTo>
                    <a:pt x="63" y="308"/>
                  </a:lnTo>
                  <a:lnTo>
                    <a:pt x="77" y="318"/>
                  </a:lnTo>
                  <a:lnTo>
                    <a:pt x="91" y="326"/>
                  </a:lnTo>
                  <a:lnTo>
                    <a:pt x="107" y="335"/>
                  </a:lnTo>
                  <a:lnTo>
                    <a:pt x="122" y="340"/>
                  </a:lnTo>
                  <a:lnTo>
                    <a:pt x="139" y="344"/>
                  </a:lnTo>
                  <a:lnTo>
                    <a:pt x="157" y="347"/>
                  </a:lnTo>
                  <a:lnTo>
                    <a:pt x="174" y="348"/>
                  </a:lnTo>
                  <a:lnTo>
                    <a:pt x="192" y="347"/>
                  </a:lnTo>
                  <a:lnTo>
                    <a:pt x="210" y="344"/>
                  </a:lnTo>
                  <a:lnTo>
                    <a:pt x="226" y="340"/>
                  </a:lnTo>
                  <a:lnTo>
                    <a:pt x="242" y="335"/>
                  </a:lnTo>
                  <a:lnTo>
                    <a:pt x="257" y="326"/>
                  </a:lnTo>
                  <a:lnTo>
                    <a:pt x="272" y="318"/>
                  </a:lnTo>
                  <a:lnTo>
                    <a:pt x="285" y="308"/>
                  </a:lnTo>
                  <a:lnTo>
                    <a:pt x="298" y="297"/>
                  </a:lnTo>
                  <a:lnTo>
                    <a:pt x="309" y="285"/>
                  </a:lnTo>
                  <a:lnTo>
                    <a:pt x="318" y="271"/>
                  </a:lnTo>
                  <a:lnTo>
                    <a:pt x="328" y="257"/>
                  </a:lnTo>
                  <a:lnTo>
                    <a:pt x="335" y="241"/>
                  </a:lnTo>
                  <a:lnTo>
                    <a:pt x="340" y="226"/>
                  </a:lnTo>
                  <a:lnTo>
                    <a:pt x="344" y="209"/>
                  </a:lnTo>
                  <a:lnTo>
                    <a:pt x="347" y="192"/>
                  </a:lnTo>
                  <a:lnTo>
                    <a:pt x="348" y="17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" name="淘宝店chenying0907 9"/>
          <p:cNvGrpSpPr/>
          <p:nvPr/>
        </p:nvGrpSpPr>
        <p:grpSpPr>
          <a:xfrm>
            <a:off x="3671342" y="1976210"/>
            <a:ext cx="276177" cy="852603"/>
            <a:chOff x="3671184" y="1975495"/>
            <a:chExt cx="276225" cy="852488"/>
          </a:xfrm>
        </p:grpSpPr>
        <p:sp>
          <p:nvSpPr>
            <p:cNvPr id="7" name="淘宝店chenying0907 6"/>
            <p:cNvSpPr>
              <a:spLocks/>
            </p:cNvSpPr>
            <p:nvPr/>
          </p:nvSpPr>
          <p:spPr bwMode="auto">
            <a:xfrm>
              <a:off x="3671184" y="1975495"/>
              <a:ext cx="276225" cy="852488"/>
            </a:xfrm>
            <a:custGeom>
              <a:avLst/>
              <a:gdLst>
                <a:gd name="T0" fmla="*/ 1384 w 1392"/>
                <a:gd name="T1" fmla="*/ 590 h 4296"/>
                <a:gd name="T2" fmla="*/ 1350 w 1392"/>
                <a:gd name="T3" fmla="*/ 458 h 4296"/>
                <a:gd name="T4" fmla="*/ 1292 w 1392"/>
                <a:gd name="T5" fmla="*/ 335 h 4296"/>
                <a:gd name="T6" fmla="*/ 1211 w 1392"/>
                <a:gd name="T7" fmla="*/ 228 h 4296"/>
                <a:gd name="T8" fmla="*/ 1113 w 1392"/>
                <a:gd name="T9" fmla="*/ 138 h 4296"/>
                <a:gd name="T10" fmla="*/ 998 w 1392"/>
                <a:gd name="T11" fmla="*/ 69 h 4296"/>
                <a:gd name="T12" fmla="*/ 870 w 1392"/>
                <a:gd name="T13" fmla="*/ 22 h 4296"/>
                <a:gd name="T14" fmla="*/ 732 w 1392"/>
                <a:gd name="T15" fmla="*/ 1 h 4296"/>
                <a:gd name="T16" fmla="*/ 591 w 1392"/>
                <a:gd name="T17" fmla="*/ 7 h 4296"/>
                <a:gd name="T18" fmla="*/ 457 w 1392"/>
                <a:gd name="T19" fmla="*/ 43 h 4296"/>
                <a:gd name="T20" fmla="*/ 336 w 1392"/>
                <a:gd name="T21" fmla="*/ 101 h 4296"/>
                <a:gd name="T22" fmla="*/ 228 w 1392"/>
                <a:gd name="T23" fmla="*/ 181 h 4296"/>
                <a:gd name="T24" fmla="*/ 138 w 1392"/>
                <a:gd name="T25" fmla="*/ 280 h 4296"/>
                <a:gd name="T26" fmla="*/ 68 w 1392"/>
                <a:gd name="T27" fmla="*/ 394 h 4296"/>
                <a:gd name="T28" fmla="*/ 22 w 1392"/>
                <a:gd name="T29" fmla="*/ 523 h 4296"/>
                <a:gd name="T30" fmla="*/ 1 w 1392"/>
                <a:gd name="T31" fmla="*/ 661 h 4296"/>
                <a:gd name="T32" fmla="*/ 4 w 1392"/>
                <a:gd name="T33" fmla="*/ 772 h 4296"/>
                <a:gd name="T34" fmla="*/ 21 w 1392"/>
                <a:gd name="T35" fmla="*/ 867 h 4296"/>
                <a:gd name="T36" fmla="*/ 51 w 1392"/>
                <a:gd name="T37" fmla="*/ 958 h 4296"/>
                <a:gd name="T38" fmla="*/ 92 w 1392"/>
                <a:gd name="T39" fmla="*/ 1043 h 4296"/>
                <a:gd name="T40" fmla="*/ 144 w 1392"/>
                <a:gd name="T41" fmla="*/ 1121 h 4296"/>
                <a:gd name="T42" fmla="*/ 206 w 1392"/>
                <a:gd name="T43" fmla="*/ 1191 h 4296"/>
                <a:gd name="T44" fmla="*/ 277 w 1392"/>
                <a:gd name="T45" fmla="*/ 1252 h 4296"/>
                <a:gd name="T46" fmla="*/ 354 w 1392"/>
                <a:gd name="T47" fmla="*/ 1304 h 4296"/>
                <a:gd name="T48" fmla="*/ 348 w 1392"/>
                <a:gd name="T49" fmla="*/ 1546 h 4296"/>
                <a:gd name="T50" fmla="*/ 331 w 1392"/>
                <a:gd name="T51" fmla="*/ 1862 h 4296"/>
                <a:gd name="T52" fmla="*/ 334 w 1392"/>
                <a:gd name="T53" fmla="*/ 2185 h 4296"/>
                <a:gd name="T54" fmla="*/ 350 w 1392"/>
                <a:gd name="T55" fmla="*/ 2502 h 4296"/>
                <a:gd name="T56" fmla="*/ 381 w 1392"/>
                <a:gd name="T57" fmla="*/ 2811 h 4296"/>
                <a:gd name="T58" fmla="*/ 425 w 1392"/>
                <a:gd name="T59" fmla="*/ 3112 h 4296"/>
                <a:gd name="T60" fmla="*/ 482 w 1392"/>
                <a:gd name="T61" fmla="*/ 3405 h 4296"/>
                <a:gd name="T62" fmla="*/ 552 w 1392"/>
                <a:gd name="T63" fmla="*/ 3688 h 4296"/>
                <a:gd name="T64" fmla="*/ 637 w 1392"/>
                <a:gd name="T65" fmla="*/ 3964 h 4296"/>
                <a:gd name="T66" fmla="*/ 736 w 1392"/>
                <a:gd name="T67" fmla="*/ 4231 h 4296"/>
                <a:gd name="T68" fmla="*/ 826 w 1392"/>
                <a:gd name="T69" fmla="*/ 4244 h 4296"/>
                <a:gd name="T70" fmla="*/ 920 w 1392"/>
                <a:gd name="T71" fmla="*/ 4182 h 4296"/>
                <a:gd name="T72" fmla="*/ 1021 w 1392"/>
                <a:gd name="T73" fmla="*/ 4133 h 4296"/>
                <a:gd name="T74" fmla="*/ 1128 w 1392"/>
                <a:gd name="T75" fmla="*/ 4096 h 4296"/>
                <a:gd name="T76" fmla="*/ 1087 w 1392"/>
                <a:gd name="T77" fmla="*/ 3909 h 4296"/>
                <a:gd name="T78" fmla="*/ 1006 w 1392"/>
                <a:gd name="T79" fmla="*/ 3661 h 4296"/>
                <a:gd name="T80" fmla="*/ 938 w 1392"/>
                <a:gd name="T81" fmla="*/ 3406 h 4296"/>
                <a:gd name="T82" fmla="*/ 881 w 1392"/>
                <a:gd name="T83" fmla="*/ 3143 h 4296"/>
                <a:gd name="T84" fmla="*/ 835 w 1392"/>
                <a:gd name="T85" fmla="*/ 2874 h 4296"/>
                <a:gd name="T86" fmla="*/ 803 w 1392"/>
                <a:gd name="T87" fmla="*/ 2596 h 4296"/>
                <a:gd name="T88" fmla="*/ 781 w 1392"/>
                <a:gd name="T89" fmla="*/ 2310 h 4296"/>
                <a:gd name="T90" fmla="*/ 773 w 1392"/>
                <a:gd name="T91" fmla="*/ 2016 h 4296"/>
                <a:gd name="T92" fmla="*/ 778 w 1392"/>
                <a:gd name="T93" fmla="*/ 1729 h 4296"/>
                <a:gd name="T94" fmla="*/ 803 w 1392"/>
                <a:gd name="T95" fmla="*/ 1452 h 4296"/>
                <a:gd name="T96" fmla="*/ 902 w 1392"/>
                <a:gd name="T97" fmla="*/ 1362 h 4296"/>
                <a:gd name="T98" fmla="*/ 1015 w 1392"/>
                <a:gd name="T99" fmla="*/ 1315 h 4296"/>
                <a:gd name="T100" fmla="*/ 1117 w 1392"/>
                <a:gd name="T101" fmla="*/ 1251 h 4296"/>
                <a:gd name="T102" fmla="*/ 1206 w 1392"/>
                <a:gd name="T103" fmla="*/ 1171 h 4296"/>
                <a:gd name="T104" fmla="*/ 1280 w 1392"/>
                <a:gd name="T105" fmla="*/ 1077 h 4296"/>
                <a:gd name="T106" fmla="*/ 1337 w 1392"/>
                <a:gd name="T107" fmla="*/ 970 h 4296"/>
                <a:gd name="T108" fmla="*/ 1375 w 1392"/>
                <a:gd name="T109" fmla="*/ 854 h 4296"/>
                <a:gd name="T110" fmla="*/ 1391 w 1392"/>
                <a:gd name="T111" fmla="*/ 729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92" h="4296">
                  <a:moveTo>
                    <a:pt x="1392" y="697"/>
                  </a:moveTo>
                  <a:lnTo>
                    <a:pt x="1391" y="661"/>
                  </a:lnTo>
                  <a:lnTo>
                    <a:pt x="1388" y="626"/>
                  </a:lnTo>
                  <a:lnTo>
                    <a:pt x="1384" y="590"/>
                  </a:lnTo>
                  <a:lnTo>
                    <a:pt x="1378" y="556"/>
                  </a:lnTo>
                  <a:lnTo>
                    <a:pt x="1371" y="523"/>
                  </a:lnTo>
                  <a:lnTo>
                    <a:pt x="1361" y="490"/>
                  </a:lnTo>
                  <a:lnTo>
                    <a:pt x="1350" y="458"/>
                  </a:lnTo>
                  <a:lnTo>
                    <a:pt x="1338" y="425"/>
                  </a:lnTo>
                  <a:lnTo>
                    <a:pt x="1324" y="394"/>
                  </a:lnTo>
                  <a:lnTo>
                    <a:pt x="1309" y="364"/>
                  </a:lnTo>
                  <a:lnTo>
                    <a:pt x="1292" y="335"/>
                  </a:lnTo>
                  <a:lnTo>
                    <a:pt x="1273" y="307"/>
                  </a:lnTo>
                  <a:lnTo>
                    <a:pt x="1254" y="280"/>
                  </a:lnTo>
                  <a:lnTo>
                    <a:pt x="1233" y="253"/>
                  </a:lnTo>
                  <a:lnTo>
                    <a:pt x="1211" y="228"/>
                  </a:lnTo>
                  <a:lnTo>
                    <a:pt x="1188" y="204"/>
                  </a:lnTo>
                  <a:lnTo>
                    <a:pt x="1165" y="181"/>
                  </a:lnTo>
                  <a:lnTo>
                    <a:pt x="1139" y="159"/>
                  </a:lnTo>
                  <a:lnTo>
                    <a:pt x="1113" y="138"/>
                  </a:lnTo>
                  <a:lnTo>
                    <a:pt x="1086" y="118"/>
                  </a:lnTo>
                  <a:lnTo>
                    <a:pt x="1057" y="101"/>
                  </a:lnTo>
                  <a:lnTo>
                    <a:pt x="1028" y="84"/>
                  </a:lnTo>
                  <a:lnTo>
                    <a:pt x="998" y="69"/>
                  </a:lnTo>
                  <a:lnTo>
                    <a:pt x="968" y="55"/>
                  </a:lnTo>
                  <a:lnTo>
                    <a:pt x="936" y="43"/>
                  </a:lnTo>
                  <a:lnTo>
                    <a:pt x="903" y="31"/>
                  </a:lnTo>
                  <a:lnTo>
                    <a:pt x="870" y="22"/>
                  </a:lnTo>
                  <a:lnTo>
                    <a:pt x="836" y="14"/>
                  </a:lnTo>
                  <a:lnTo>
                    <a:pt x="802" y="7"/>
                  </a:lnTo>
                  <a:lnTo>
                    <a:pt x="768" y="3"/>
                  </a:lnTo>
                  <a:lnTo>
                    <a:pt x="732" y="1"/>
                  </a:lnTo>
                  <a:lnTo>
                    <a:pt x="696" y="0"/>
                  </a:lnTo>
                  <a:lnTo>
                    <a:pt x="660" y="1"/>
                  </a:lnTo>
                  <a:lnTo>
                    <a:pt x="625" y="3"/>
                  </a:lnTo>
                  <a:lnTo>
                    <a:pt x="591" y="7"/>
                  </a:lnTo>
                  <a:lnTo>
                    <a:pt x="556" y="14"/>
                  </a:lnTo>
                  <a:lnTo>
                    <a:pt x="522" y="22"/>
                  </a:lnTo>
                  <a:lnTo>
                    <a:pt x="489" y="31"/>
                  </a:lnTo>
                  <a:lnTo>
                    <a:pt x="457" y="43"/>
                  </a:lnTo>
                  <a:lnTo>
                    <a:pt x="425" y="55"/>
                  </a:lnTo>
                  <a:lnTo>
                    <a:pt x="395" y="69"/>
                  </a:lnTo>
                  <a:lnTo>
                    <a:pt x="365" y="84"/>
                  </a:lnTo>
                  <a:lnTo>
                    <a:pt x="336" y="101"/>
                  </a:lnTo>
                  <a:lnTo>
                    <a:pt x="307" y="118"/>
                  </a:lnTo>
                  <a:lnTo>
                    <a:pt x="280" y="138"/>
                  </a:lnTo>
                  <a:lnTo>
                    <a:pt x="254" y="159"/>
                  </a:lnTo>
                  <a:lnTo>
                    <a:pt x="228" y="181"/>
                  </a:lnTo>
                  <a:lnTo>
                    <a:pt x="204" y="204"/>
                  </a:lnTo>
                  <a:lnTo>
                    <a:pt x="181" y="228"/>
                  </a:lnTo>
                  <a:lnTo>
                    <a:pt x="159" y="253"/>
                  </a:lnTo>
                  <a:lnTo>
                    <a:pt x="138" y="280"/>
                  </a:lnTo>
                  <a:lnTo>
                    <a:pt x="119" y="307"/>
                  </a:lnTo>
                  <a:lnTo>
                    <a:pt x="100" y="335"/>
                  </a:lnTo>
                  <a:lnTo>
                    <a:pt x="84" y="364"/>
                  </a:lnTo>
                  <a:lnTo>
                    <a:pt x="68" y="394"/>
                  </a:lnTo>
                  <a:lnTo>
                    <a:pt x="55" y="425"/>
                  </a:lnTo>
                  <a:lnTo>
                    <a:pt x="42" y="458"/>
                  </a:lnTo>
                  <a:lnTo>
                    <a:pt x="31" y="490"/>
                  </a:lnTo>
                  <a:lnTo>
                    <a:pt x="22" y="523"/>
                  </a:lnTo>
                  <a:lnTo>
                    <a:pt x="15" y="556"/>
                  </a:lnTo>
                  <a:lnTo>
                    <a:pt x="8" y="590"/>
                  </a:lnTo>
                  <a:lnTo>
                    <a:pt x="3" y="626"/>
                  </a:lnTo>
                  <a:lnTo>
                    <a:pt x="1" y="661"/>
                  </a:lnTo>
                  <a:lnTo>
                    <a:pt x="0" y="697"/>
                  </a:lnTo>
                  <a:lnTo>
                    <a:pt x="0" y="722"/>
                  </a:lnTo>
                  <a:lnTo>
                    <a:pt x="2" y="747"/>
                  </a:lnTo>
                  <a:lnTo>
                    <a:pt x="4" y="772"/>
                  </a:lnTo>
                  <a:lnTo>
                    <a:pt x="7" y="796"/>
                  </a:lnTo>
                  <a:lnTo>
                    <a:pt x="10" y="819"/>
                  </a:lnTo>
                  <a:lnTo>
                    <a:pt x="16" y="843"/>
                  </a:lnTo>
                  <a:lnTo>
                    <a:pt x="21" y="867"/>
                  </a:lnTo>
                  <a:lnTo>
                    <a:pt x="27" y="891"/>
                  </a:lnTo>
                  <a:lnTo>
                    <a:pt x="34" y="914"/>
                  </a:lnTo>
                  <a:lnTo>
                    <a:pt x="42" y="936"/>
                  </a:lnTo>
                  <a:lnTo>
                    <a:pt x="51" y="958"/>
                  </a:lnTo>
                  <a:lnTo>
                    <a:pt x="60" y="980"/>
                  </a:lnTo>
                  <a:lnTo>
                    <a:pt x="70" y="1001"/>
                  </a:lnTo>
                  <a:lnTo>
                    <a:pt x="81" y="1023"/>
                  </a:lnTo>
                  <a:lnTo>
                    <a:pt x="92" y="1043"/>
                  </a:lnTo>
                  <a:lnTo>
                    <a:pt x="105" y="1063"/>
                  </a:lnTo>
                  <a:lnTo>
                    <a:pt x="117" y="1083"/>
                  </a:lnTo>
                  <a:lnTo>
                    <a:pt x="131" y="1103"/>
                  </a:lnTo>
                  <a:lnTo>
                    <a:pt x="144" y="1121"/>
                  </a:lnTo>
                  <a:lnTo>
                    <a:pt x="159" y="1139"/>
                  </a:lnTo>
                  <a:lnTo>
                    <a:pt x="174" y="1156"/>
                  </a:lnTo>
                  <a:lnTo>
                    <a:pt x="190" y="1174"/>
                  </a:lnTo>
                  <a:lnTo>
                    <a:pt x="206" y="1191"/>
                  </a:lnTo>
                  <a:lnTo>
                    <a:pt x="223" y="1207"/>
                  </a:lnTo>
                  <a:lnTo>
                    <a:pt x="240" y="1223"/>
                  </a:lnTo>
                  <a:lnTo>
                    <a:pt x="258" y="1237"/>
                  </a:lnTo>
                  <a:lnTo>
                    <a:pt x="277" y="1252"/>
                  </a:lnTo>
                  <a:lnTo>
                    <a:pt x="295" y="1266"/>
                  </a:lnTo>
                  <a:lnTo>
                    <a:pt x="315" y="1279"/>
                  </a:lnTo>
                  <a:lnTo>
                    <a:pt x="335" y="1291"/>
                  </a:lnTo>
                  <a:lnTo>
                    <a:pt x="354" y="1304"/>
                  </a:lnTo>
                  <a:lnTo>
                    <a:pt x="375" y="1315"/>
                  </a:lnTo>
                  <a:lnTo>
                    <a:pt x="365" y="1392"/>
                  </a:lnTo>
                  <a:lnTo>
                    <a:pt x="356" y="1469"/>
                  </a:lnTo>
                  <a:lnTo>
                    <a:pt x="348" y="1546"/>
                  </a:lnTo>
                  <a:lnTo>
                    <a:pt x="342" y="1625"/>
                  </a:lnTo>
                  <a:lnTo>
                    <a:pt x="337" y="1703"/>
                  </a:lnTo>
                  <a:lnTo>
                    <a:pt x="333" y="1782"/>
                  </a:lnTo>
                  <a:lnTo>
                    <a:pt x="331" y="1862"/>
                  </a:lnTo>
                  <a:lnTo>
                    <a:pt x="329" y="1940"/>
                  </a:lnTo>
                  <a:lnTo>
                    <a:pt x="331" y="2022"/>
                  </a:lnTo>
                  <a:lnTo>
                    <a:pt x="332" y="2104"/>
                  </a:lnTo>
                  <a:lnTo>
                    <a:pt x="334" y="2185"/>
                  </a:lnTo>
                  <a:lnTo>
                    <a:pt x="337" y="2265"/>
                  </a:lnTo>
                  <a:lnTo>
                    <a:pt x="341" y="2345"/>
                  </a:lnTo>
                  <a:lnTo>
                    <a:pt x="345" y="2425"/>
                  </a:lnTo>
                  <a:lnTo>
                    <a:pt x="350" y="2502"/>
                  </a:lnTo>
                  <a:lnTo>
                    <a:pt x="356" y="2581"/>
                  </a:lnTo>
                  <a:lnTo>
                    <a:pt x="364" y="2658"/>
                  </a:lnTo>
                  <a:lnTo>
                    <a:pt x="372" y="2736"/>
                  </a:lnTo>
                  <a:lnTo>
                    <a:pt x="381" y="2811"/>
                  </a:lnTo>
                  <a:lnTo>
                    <a:pt x="391" y="2888"/>
                  </a:lnTo>
                  <a:lnTo>
                    <a:pt x="401" y="2963"/>
                  </a:lnTo>
                  <a:lnTo>
                    <a:pt x="412" y="3038"/>
                  </a:lnTo>
                  <a:lnTo>
                    <a:pt x="425" y="3112"/>
                  </a:lnTo>
                  <a:lnTo>
                    <a:pt x="437" y="3186"/>
                  </a:lnTo>
                  <a:lnTo>
                    <a:pt x="452" y="3259"/>
                  </a:lnTo>
                  <a:lnTo>
                    <a:pt x="466" y="3332"/>
                  </a:lnTo>
                  <a:lnTo>
                    <a:pt x="482" y="3405"/>
                  </a:lnTo>
                  <a:lnTo>
                    <a:pt x="498" y="3476"/>
                  </a:lnTo>
                  <a:lnTo>
                    <a:pt x="516" y="3547"/>
                  </a:lnTo>
                  <a:lnTo>
                    <a:pt x="534" y="3617"/>
                  </a:lnTo>
                  <a:lnTo>
                    <a:pt x="552" y="3688"/>
                  </a:lnTo>
                  <a:lnTo>
                    <a:pt x="573" y="3757"/>
                  </a:lnTo>
                  <a:lnTo>
                    <a:pt x="594" y="3827"/>
                  </a:lnTo>
                  <a:lnTo>
                    <a:pt x="614" y="3895"/>
                  </a:lnTo>
                  <a:lnTo>
                    <a:pt x="637" y="3964"/>
                  </a:lnTo>
                  <a:lnTo>
                    <a:pt x="660" y="4031"/>
                  </a:lnTo>
                  <a:lnTo>
                    <a:pt x="685" y="4098"/>
                  </a:lnTo>
                  <a:lnTo>
                    <a:pt x="710" y="4165"/>
                  </a:lnTo>
                  <a:lnTo>
                    <a:pt x="736" y="4231"/>
                  </a:lnTo>
                  <a:lnTo>
                    <a:pt x="762" y="4296"/>
                  </a:lnTo>
                  <a:lnTo>
                    <a:pt x="782" y="4278"/>
                  </a:lnTo>
                  <a:lnTo>
                    <a:pt x="804" y="4260"/>
                  </a:lnTo>
                  <a:lnTo>
                    <a:pt x="826" y="4244"/>
                  </a:lnTo>
                  <a:lnTo>
                    <a:pt x="849" y="4227"/>
                  </a:lnTo>
                  <a:lnTo>
                    <a:pt x="871" y="4211"/>
                  </a:lnTo>
                  <a:lnTo>
                    <a:pt x="895" y="4196"/>
                  </a:lnTo>
                  <a:lnTo>
                    <a:pt x="920" y="4182"/>
                  </a:lnTo>
                  <a:lnTo>
                    <a:pt x="944" y="4169"/>
                  </a:lnTo>
                  <a:lnTo>
                    <a:pt x="969" y="4155"/>
                  </a:lnTo>
                  <a:lnTo>
                    <a:pt x="995" y="4144"/>
                  </a:lnTo>
                  <a:lnTo>
                    <a:pt x="1021" y="4133"/>
                  </a:lnTo>
                  <a:lnTo>
                    <a:pt x="1046" y="4122"/>
                  </a:lnTo>
                  <a:lnTo>
                    <a:pt x="1073" y="4113"/>
                  </a:lnTo>
                  <a:lnTo>
                    <a:pt x="1100" y="4104"/>
                  </a:lnTo>
                  <a:lnTo>
                    <a:pt x="1128" y="4096"/>
                  </a:lnTo>
                  <a:lnTo>
                    <a:pt x="1156" y="4089"/>
                  </a:lnTo>
                  <a:lnTo>
                    <a:pt x="1132" y="4029"/>
                  </a:lnTo>
                  <a:lnTo>
                    <a:pt x="1110" y="3969"/>
                  </a:lnTo>
                  <a:lnTo>
                    <a:pt x="1087" y="3909"/>
                  </a:lnTo>
                  <a:lnTo>
                    <a:pt x="1066" y="3847"/>
                  </a:lnTo>
                  <a:lnTo>
                    <a:pt x="1045" y="3785"/>
                  </a:lnTo>
                  <a:lnTo>
                    <a:pt x="1026" y="3723"/>
                  </a:lnTo>
                  <a:lnTo>
                    <a:pt x="1006" y="3661"/>
                  </a:lnTo>
                  <a:lnTo>
                    <a:pt x="987" y="3598"/>
                  </a:lnTo>
                  <a:lnTo>
                    <a:pt x="970" y="3534"/>
                  </a:lnTo>
                  <a:lnTo>
                    <a:pt x="953" y="3470"/>
                  </a:lnTo>
                  <a:lnTo>
                    <a:pt x="938" y="3406"/>
                  </a:lnTo>
                  <a:lnTo>
                    <a:pt x="922" y="3341"/>
                  </a:lnTo>
                  <a:lnTo>
                    <a:pt x="908" y="3276"/>
                  </a:lnTo>
                  <a:lnTo>
                    <a:pt x="893" y="3210"/>
                  </a:lnTo>
                  <a:lnTo>
                    <a:pt x="881" y="3143"/>
                  </a:lnTo>
                  <a:lnTo>
                    <a:pt x="868" y="3077"/>
                  </a:lnTo>
                  <a:lnTo>
                    <a:pt x="856" y="3010"/>
                  </a:lnTo>
                  <a:lnTo>
                    <a:pt x="845" y="2942"/>
                  </a:lnTo>
                  <a:lnTo>
                    <a:pt x="835" y="2874"/>
                  </a:lnTo>
                  <a:lnTo>
                    <a:pt x="826" y="2805"/>
                  </a:lnTo>
                  <a:lnTo>
                    <a:pt x="817" y="2736"/>
                  </a:lnTo>
                  <a:lnTo>
                    <a:pt x="809" y="2666"/>
                  </a:lnTo>
                  <a:lnTo>
                    <a:pt x="803" y="2596"/>
                  </a:lnTo>
                  <a:lnTo>
                    <a:pt x="796" y="2525"/>
                  </a:lnTo>
                  <a:lnTo>
                    <a:pt x="791" y="2454"/>
                  </a:lnTo>
                  <a:lnTo>
                    <a:pt x="785" y="2382"/>
                  </a:lnTo>
                  <a:lnTo>
                    <a:pt x="781" y="2310"/>
                  </a:lnTo>
                  <a:lnTo>
                    <a:pt x="778" y="2237"/>
                  </a:lnTo>
                  <a:lnTo>
                    <a:pt x="776" y="2163"/>
                  </a:lnTo>
                  <a:lnTo>
                    <a:pt x="774" y="2090"/>
                  </a:lnTo>
                  <a:lnTo>
                    <a:pt x="773" y="2016"/>
                  </a:lnTo>
                  <a:lnTo>
                    <a:pt x="772" y="1940"/>
                  </a:lnTo>
                  <a:lnTo>
                    <a:pt x="773" y="1870"/>
                  </a:lnTo>
                  <a:lnTo>
                    <a:pt x="775" y="1799"/>
                  </a:lnTo>
                  <a:lnTo>
                    <a:pt x="778" y="1729"/>
                  </a:lnTo>
                  <a:lnTo>
                    <a:pt x="782" y="1659"/>
                  </a:lnTo>
                  <a:lnTo>
                    <a:pt x="788" y="1590"/>
                  </a:lnTo>
                  <a:lnTo>
                    <a:pt x="795" y="1520"/>
                  </a:lnTo>
                  <a:lnTo>
                    <a:pt x="803" y="1452"/>
                  </a:lnTo>
                  <a:lnTo>
                    <a:pt x="812" y="1384"/>
                  </a:lnTo>
                  <a:lnTo>
                    <a:pt x="843" y="1377"/>
                  </a:lnTo>
                  <a:lnTo>
                    <a:pt x="873" y="1370"/>
                  </a:lnTo>
                  <a:lnTo>
                    <a:pt x="902" y="1362"/>
                  </a:lnTo>
                  <a:lnTo>
                    <a:pt x="931" y="1351"/>
                  </a:lnTo>
                  <a:lnTo>
                    <a:pt x="960" y="1341"/>
                  </a:lnTo>
                  <a:lnTo>
                    <a:pt x="988" y="1329"/>
                  </a:lnTo>
                  <a:lnTo>
                    <a:pt x="1015" y="1315"/>
                  </a:lnTo>
                  <a:lnTo>
                    <a:pt x="1041" y="1301"/>
                  </a:lnTo>
                  <a:lnTo>
                    <a:pt x="1067" y="1285"/>
                  </a:lnTo>
                  <a:lnTo>
                    <a:pt x="1093" y="1268"/>
                  </a:lnTo>
                  <a:lnTo>
                    <a:pt x="1117" y="1251"/>
                  </a:lnTo>
                  <a:lnTo>
                    <a:pt x="1141" y="1232"/>
                  </a:lnTo>
                  <a:lnTo>
                    <a:pt x="1163" y="1213"/>
                  </a:lnTo>
                  <a:lnTo>
                    <a:pt x="1185" y="1193"/>
                  </a:lnTo>
                  <a:lnTo>
                    <a:pt x="1206" y="1171"/>
                  </a:lnTo>
                  <a:lnTo>
                    <a:pt x="1226" y="1148"/>
                  </a:lnTo>
                  <a:lnTo>
                    <a:pt x="1244" y="1125"/>
                  </a:lnTo>
                  <a:lnTo>
                    <a:pt x="1263" y="1101"/>
                  </a:lnTo>
                  <a:lnTo>
                    <a:pt x="1280" y="1077"/>
                  </a:lnTo>
                  <a:lnTo>
                    <a:pt x="1296" y="1051"/>
                  </a:lnTo>
                  <a:lnTo>
                    <a:pt x="1311" y="1025"/>
                  </a:lnTo>
                  <a:lnTo>
                    <a:pt x="1324" y="998"/>
                  </a:lnTo>
                  <a:lnTo>
                    <a:pt x="1337" y="970"/>
                  </a:lnTo>
                  <a:lnTo>
                    <a:pt x="1348" y="942"/>
                  </a:lnTo>
                  <a:lnTo>
                    <a:pt x="1358" y="913"/>
                  </a:lnTo>
                  <a:lnTo>
                    <a:pt x="1367" y="884"/>
                  </a:lnTo>
                  <a:lnTo>
                    <a:pt x="1375" y="854"/>
                  </a:lnTo>
                  <a:lnTo>
                    <a:pt x="1381" y="824"/>
                  </a:lnTo>
                  <a:lnTo>
                    <a:pt x="1386" y="792"/>
                  </a:lnTo>
                  <a:lnTo>
                    <a:pt x="1389" y="760"/>
                  </a:lnTo>
                  <a:lnTo>
                    <a:pt x="1391" y="729"/>
                  </a:lnTo>
                  <a:lnTo>
                    <a:pt x="1392" y="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淘宝店chenying0907 12"/>
            <p:cNvSpPr>
              <a:spLocks/>
            </p:cNvSpPr>
            <p:nvPr/>
          </p:nvSpPr>
          <p:spPr bwMode="auto">
            <a:xfrm>
              <a:off x="3741034" y="2045345"/>
              <a:ext cx="138113" cy="138113"/>
            </a:xfrm>
            <a:custGeom>
              <a:avLst/>
              <a:gdLst>
                <a:gd name="T0" fmla="*/ 694 w 696"/>
                <a:gd name="T1" fmla="*/ 312 h 696"/>
                <a:gd name="T2" fmla="*/ 685 w 696"/>
                <a:gd name="T3" fmla="*/ 261 h 696"/>
                <a:gd name="T4" fmla="*/ 669 w 696"/>
                <a:gd name="T5" fmla="*/ 212 h 696"/>
                <a:gd name="T6" fmla="*/ 646 w 696"/>
                <a:gd name="T7" fmla="*/ 167 h 696"/>
                <a:gd name="T8" fmla="*/ 617 w 696"/>
                <a:gd name="T9" fmla="*/ 126 h 696"/>
                <a:gd name="T10" fmla="*/ 582 w 696"/>
                <a:gd name="T11" fmla="*/ 90 h 696"/>
                <a:gd name="T12" fmla="*/ 543 w 696"/>
                <a:gd name="T13" fmla="*/ 59 h 696"/>
                <a:gd name="T14" fmla="*/ 499 w 696"/>
                <a:gd name="T15" fmla="*/ 34 h 696"/>
                <a:gd name="T16" fmla="*/ 452 w 696"/>
                <a:gd name="T17" fmla="*/ 15 h 696"/>
                <a:gd name="T18" fmla="*/ 401 w 696"/>
                <a:gd name="T19" fmla="*/ 4 h 696"/>
                <a:gd name="T20" fmla="*/ 348 w 696"/>
                <a:gd name="T21" fmla="*/ 0 h 696"/>
                <a:gd name="T22" fmla="*/ 295 w 696"/>
                <a:gd name="T23" fmla="*/ 4 h 696"/>
                <a:gd name="T24" fmla="*/ 245 w 696"/>
                <a:gd name="T25" fmla="*/ 15 h 696"/>
                <a:gd name="T26" fmla="*/ 197 w 696"/>
                <a:gd name="T27" fmla="*/ 34 h 696"/>
                <a:gd name="T28" fmla="*/ 153 w 696"/>
                <a:gd name="T29" fmla="*/ 59 h 696"/>
                <a:gd name="T30" fmla="*/ 114 w 696"/>
                <a:gd name="T31" fmla="*/ 90 h 696"/>
                <a:gd name="T32" fmla="*/ 80 w 696"/>
                <a:gd name="T33" fmla="*/ 126 h 696"/>
                <a:gd name="T34" fmla="*/ 51 w 696"/>
                <a:gd name="T35" fmla="*/ 167 h 696"/>
                <a:gd name="T36" fmla="*/ 27 w 696"/>
                <a:gd name="T37" fmla="*/ 212 h 696"/>
                <a:gd name="T38" fmla="*/ 12 w 696"/>
                <a:gd name="T39" fmla="*/ 261 h 696"/>
                <a:gd name="T40" fmla="*/ 2 w 696"/>
                <a:gd name="T41" fmla="*/ 312 h 696"/>
                <a:gd name="T42" fmla="*/ 0 w 696"/>
                <a:gd name="T43" fmla="*/ 366 h 696"/>
                <a:gd name="T44" fmla="*/ 7 w 696"/>
                <a:gd name="T45" fmla="*/ 418 h 696"/>
                <a:gd name="T46" fmla="*/ 21 w 696"/>
                <a:gd name="T47" fmla="*/ 467 h 696"/>
                <a:gd name="T48" fmla="*/ 43 w 696"/>
                <a:gd name="T49" fmla="*/ 514 h 696"/>
                <a:gd name="T50" fmla="*/ 70 w 696"/>
                <a:gd name="T51" fmla="*/ 556 h 696"/>
                <a:gd name="T52" fmla="*/ 102 w 696"/>
                <a:gd name="T53" fmla="*/ 594 h 696"/>
                <a:gd name="T54" fmla="*/ 140 w 696"/>
                <a:gd name="T55" fmla="*/ 627 h 696"/>
                <a:gd name="T56" fmla="*/ 182 w 696"/>
                <a:gd name="T57" fmla="*/ 654 h 696"/>
                <a:gd name="T58" fmla="*/ 228 w 696"/>
                <a:gd name="T59" fmla="*/ 675 h 696"/>
                <a:gd name="T60" fmla="*/ 278 w 696"/>
                <a:gd name="T61" fmla="*/ 689 h 696"/>
                <a:gd name="T62" fmla="*/ 331 w 696"/>
                <a:gd name="T63" fmla="*/ 695 h 696"/>
                <a:gd name="T64" fmla="*/ 383 w 696"/>
                <a:gd name="T65" fmla="*/ 694 h 696"/>
                <a:gd name="T66" fmla="*/ 435 w 696"/>
                <a:gd name="T67" fmla="*/ 685 h 696"/>
                <a:gd name="T68" fmla="*/ 484 w 696"/>
                <a:gd name="T69" fmla="*/ 668 h 696"/>
                <a:gd name="T70" fmla="*/ 529 w 696"/>
                <a:gd name="T71" fmla="*/ 646 h 696"/>
                <a:gd name="T72" fmla="*/ 570 w 696"/>
                <a:gd name="T73" fmla="*/ 617 h 696"/>
                <a:gd name="T74" fmla="*/ 606 w 696"/>
                <a:gd name="T75" fmla="*/ 582 h 696"/>
                <a:gd name="T76" fmla="*/ 637 w 696"/>
                <a:gd name="T77" fmla="*/ 543 h 696"/>
                <a:gd name="T78" fmla="*/ 662 w 696"/>
                <a:gd name="T79" fmla="*/ 498 h 696"/>
                <a:gd name="T80" fmla="*/ 681 w 696"/>
                <a:gd name="T81" fmla="*/ 452 h 696"/>
                <a:gd name="T82" fmla="*/ 692 w 696"/>
                <a:gd name="T83" fmla="*/ 401 h 696"/>
                <a:gd name="T84" fmla="*/ 696 w 696"/>
                <a:gd name="T85" fmla="*/ 34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6" h="696">
                  <a:moveTo>
                    <a:pt x="696" y="348"/>
                  </a:moveTo>
                  <a:lnTo>
                    <a:pt x="696" y="329"/>
                  </a:lnTo>
                  <a:lnTo>
                    <a:pt x="694" y="312"/>
                  </a:lnTo>
                  <a:lnTo>
                    <a:pt x="692" y="295"/>
                  </a:lnTo>
                  <a:lnTo>
                    <a:pt x="689" y="278"/>
                  </a:lnTo>
                  <a:lnTo>
                    <a:pt x="685" y="261"/>
                  </a:lnTo>
                  <a:lnTo>
                    <a:pt x="681" y="244"/>
                  </a:lnTo>
                  <a:lnTo>
                    <a:pt x="676" y="228"/>
                  </a:lnTo>
                  <a:lnTo>
                    <a:pt x="669" y="212"/>
                  </a:lnTo>
                  <a:lnTo>
                    <a:pt x="662" y="197"/>
                  </a:lnTo>
                  <a:lnTo>
                    <a:pt x="654" y="182"/>
                  </a:lnTo>
                  <a:lnTo>
                    <a:pt x="646" y="167"/>
                  </a:lnTo>
                  <a:lnTo>
                    <a:pt x="637" y="153"/>
                  </a:lnTo>
                  <a:lnTo>
                    <a:pt x="627" y="140"/>
                  </a:lnTo>
                  <a:lnTo>
                    <a:pt x="617" y="126"/>
                  </a:lnTo>
                  <a:lnTo>
                    <a:pt x="606" y="114"/>
                  </a:lnTo>
                  <a:lnTo>
                    <a:pt x="595" y="101"/>
                  </a:lnTo>
                  <a:lnTo>
                    <a:pt x="582" y="90"/>
                  </a:lnTo>
                  <a:lnTo>
                    <a:pt x="570" y="78"/>
                  </a:lnTo>
                  <a:lnTo>
                    <a:pt x="556" y="68"/>
                  </a:lnTo>
                  <a:lnTo>
                    <a:pt x="543" y="59"/>
                  </a:lnTo>
                  <a:lnTo>
                    <a:pt x="529" y="49"/>
                  </a:lnTo>
                  <a:lnTo>
                    <a:pt x="514" y="41"/>
                  </a:lnTo>
                  <a:lnTo>
                    <a:pt x="499" y="34"/>
                  </a:lnTo>
                  <a:lnTo>
                    <a:pt x="484" y="27"/>
                  </a:lnTo>
                  <a:lnTo>
                    <a:pt x="468" y="20"/>
                  </a:lnTo>
                  <a:lnTo>
                    <a:pt x="452" y="15"/>
                  </a:lnTo>
                  <a:lnTo>
                    <a:pt x="435" y="10"/>
                  </a:lnTo>
                  <a:lnTo>
                    <a:pt x="419" y="7"/>
                  </a:lnTo>
                  <a:lnTo>
                    <a:pt x="401" y="4"/>
                  </a:lnTo>
                  <a:lnTo>
                    <a:pt x="383" y="1"/>
                  </a:lnTo>
                  <a:lnTo>
                    <a:pt x="366" y="0"/>
                  </a:lnTo>
                  <a:lnTo>
                    <a:pt x="348" y="0"/>
                  </a:lnTo>
                  <a:lnTo>
                    <a:pt x="331" y="0"/>
                  </a:lnTo>
                  <a:lnTo>
                    <a:pt x="313" y="1"/>
                  </a:lnTo>
                  <a:lnTo>
                    <a:pt x="295" y="4"/>
                  </a:lnTo>
                  <a:lnTo>
                    <a:pt x="278" y="7"/>
                  </a:lnTo>
                  <a:lnTo>
                    <a:pt x="261" y="10"/>
                  </a:lnTo>
                  <a:lnTo>
                    <a:pt x="245" y="15"/>
                  </a:lnTo>
                  <a:lnTo>
                    <a:pt x="228" y="20"/>
                  </a:lnTo>
                  <a:lnTo>
                    <a:pt x="213" y="27"/>
                  </a:lnTo>
                  <a:lnTo>
                    <a:pt x="197" y="34"/>
                  </a:lnTo>
                  <a:lnTo>
                    <a:pt x="182" y="41"/>
                  </a:lnTo>
                  <a:lnTo>
                    <a:pt x="168" y="49"/>
                  </a:lnTo>
                  <a:lnTo>
                    <a:pt x="153" y="59"/>
                  </a:lnTo>
                  <a:lnTo>
                    <a:pt x="140" y="68"/>
                  </a:lnTo>
                  <a:lnTo>
                    <a:pt x="127" y="78"/>
                  </a:lnTo>
                  <a:lnTo>
                    <a:pt x="114" y="90"/>
                  </a:lnTo>
                  <a:lnTo>
                    <a:pt x="102" y="101"/>
                  </a:lnTo>
                  <a:lnTo>
                    <a:pt x="90" y="114"/>
                  </a:lnTo>
                  <a:lnTo>
                    <a:pt x="80" y="126"/>
                  </a:lnTo>
                  <a:lnTo>
                    <a:pt x="70" y="140"/>
                  </a:lnTo>
                  <a:lnTo>
                    <a:pt x="59" y="153"/>
                  </a:lnTo>
                  <a:lnTo>
                    <a:pt x="51" y="167"/>
                  </a:lnTo>
                  <a:lnTo>
                    <a:pt x="43" y="182"/>
                  </a:lnTo>
                  <a:lnTo>
                    <a:pt x="34" y="197"/>
                  </a:lnTo>
                  <a:lnTo>
                    <a:pt x="27" y="212"/>
                  </a:lnTo>
                  <a:lnTo>
                    <a:pt x="21" y="228"/>
                  </a:lnTo>
                  <a:lnTo>
                    <a:pt x="16" y="244"/>
                  </a:lnTo>
                  <a:lnTo>
                    <a:pt x="12" y="261"/>
                  </a:lnTo>
                  <a:lnTo>
                    <a:pt x="7" y="278"/>
                  </a:lnTo>
                  <a:lnTo>
                    <a:pt x="4" y="295"/>
                  </a:lnTo>
                  <a:lnTo>
                    <a:pt x="2" y="312"/>
                  </a:lnTo>
                  <a:lnTo>
                    <a:pt x="0" y="329"/>
                  </a:lnTo>
                  <a:lnTo>
                    <a:pt x="0" y="348"/>
                  </a:lnTo>
                  <a:lnTo>
                    <a:pt x="0" y="366"/>
                  </a:lnTo>
                  <a:lnTo>
                    <a:pt x="2" y="383"/>
                  </a:lnTo>
                  <a:lnTo>
                    <a:pt x="4" y="401"/>
                  </a:lnTo>
                  <a:lnTo>
                    <a:pt x="7" y="418"/>
                  </a:lnTo>
                  <a:lnTo>
                    <a:pt x="12" y="435"/>
                  </a:lnTo>
                  <a:lnTo>
                    <a:pt x="16" y="452"/>
                  </a:lnTo>
                  <a:lnTo>
                    <a:pt x="21" y="467"/>
                  </a:lnTo>
                  <a:lnTo>
                    <a:pt x="27" y="483"/>
                  </a:lnTo>
                  <a:lnTo>
                    <a:pt x="34" y="498"/>
                  </a:lnTo>
                  <a:lnTo>
                    <a:pt x="43" y="514"/>
                  </a:lnTo>
                  <a:lnTo>
                    <a:pt x="51" y="528"/>
                  </a:lnTo>
                  <a:lnTo>
                    <a:pt x="59" y="543"/>
                  </a:lnTo>
                  <a:lnTo>
                    <a:pt x="70" y="556"/>
                  </a:lnTo>
                  <a:lnTo>
                    <a:pt x="80" y="569"/>
                  </a:lnTo>
                  <a:lnTo>
                    <a:pt x="90" y="582"/>
                  </a:lnTo>
                  <a:lnTo>
                    <a:pt x="102" y="594"/>
                  </a:lnTo>
                  <a:lnTo>
                    <a:pt x="114" y="605"/>
                  </a:lnTo>
                  <a:lnTo>
                    <a:pt x="127" y="617"/>
                  </a:lnTo>
                  <a:lnTo>
                    <a:pt x="140" y="627"/>
                  </a:lnTo>
                  <a:lnTo>
                    <a:pt x="153" y="636"/>
                  </a:lnTo>
                  <a:lnTo>
                    <a:pt x="168" y="646"/>
                  </a:lnTo>
                  <a:lnTo>
                    <a:pt x="182" y="654"/>
                  </a:lnTo>
                  <a:lnTo>
                    <a:pt x="197" y="662"/>
                  </a:lnTo>
                  <a:lnTo>
                    <a:pt x="213" y="668"/>
                  </a:lnTo>
                  <a:lnTo>
                    <a:pt x="228" y="675"/>
                  </a:lnTo>
                  <a:lnTo>
                    <a:pt x="245" y="681"/>
                  </a:lnTo>
                  <a:lnTo>
                    <a:pt x="261" y="685"/>
                  </a:lnTo>
                  <a:lnTo>
                    <a:pt x="278" y="689"/>
                  </a:lnTo>
                  <a:lnTo>
                    <a:pt x="295" y="692"/>
                  </a:lnTo>
                  <a:lnTo>
                    <a:pt x="313" y="694"/>
                  </a:lnTo>
                  <a:lnTo>
                    <a:pt x="331" y="695"/>
                  </a:lnTo>
                  <a:lnTo>
                    <a:pt x="348" y="696"/>
                  </a:lnTo>
                  <a:lnTo>
                    <a:pt x="366" y="695"/>
                  </a:lnTo>
                  <a:lnTo>
                    <a:pt x="383" y="694"/>
                  </a:lnTo>
                  <a:lnTo>
                    <a:pt x="401" y="692"/>
                  </a:lnTo>
                  <a:lnTo>
                    <a:pt x="419" y="689"/>
                  </a:lnTo>
                  <a:lnTo>
                    <a:pt x="435" y="685"/>
                  </a:lnTo>
                  <a:lnTo>
                    <a:pt x="452" y="681"/>
                  </a:lnTo>
                  <a:lnTo>
                    <a:pt x="468" y="675"/>
                  </a:lnTo>
                  <a:lnTo>
                    <a:pt x="484" y="668"/>
                  </a:lnTo>
                  <a:lnTo>
                    <a:pt x="499" y="662"/>
                  </a:lnTo>
                  <a:lnTo>
                    <a:pt x="514" y="654"/>
                  </a:lnTo>
                  <a:lnTo>
                    <a:pt x="529" y="646"/>
                  </a:lnTo>
                  <a:lnTo>
                    <a:pt x="543" y="636"/>
                  </a:lnTo>
                  <a:lnTo>
                    <a:pt x="556" y="627"/>
                  </a:lnTo>
                  <a:lnTo>
                    <a:pt x="570" y="617"/>
                  </a:lnTo>
                  <a:lnTo>
                    <a:pt x="582" y="605"/>
                  </a:lnTo>
                  <a:lnTo>
                    <a:pt x="595" y="594"/>
                  </a:lnTo>
                  <a:lnTo>
                    <a:pt x="606" y="582"/>
                  </a:lnTo>
                  <a:lnTo>
                    <a:pt x="617" y="569"/>
                  </a:lnTo>
                  <a:lnTo>
                    <a:pt x="627" y="556"/>
                  </a:lnTo>
                  <a:lnTo>
                    <a:pt x="637" y="543"/>
                  </a:lnTo>
                  <a:lnTo>
                    <a:pt x="646" y="528"/>
                  </a:lnTo>
                  <a:lnTo>
                    <a:pt x="654" y="514"/>
                  </a:lnTo>
                  <a:lnTo>
                    <a:pt x="662" y="498"/>
                  </a:lnTo>
                  <a:lnTo>
                    <a:pt x="669" y="483"/>
                  </a:lnTo>
                  <a:lnTo>
                    <a:pt x="676" y="467"/>
                  </a:lnTo>
                  <a:lnTo>
                    <a:pt x="681" y="452"/>
                  </a:lnTo>
                  <a:lnTo>
                    <a:pt x="685" y="435"/>
                  </a:lnTo>
                  <a:lnTo>
                    <a:pt x="689" y="418"/>
                  </a:lnTo>
                  <a:lnTo>
                    <a:pt x="692" y="401"/>
                  </a:lnTo>
                  <a:lnTo>
                    <a:pt x="694" y="383"/>
                  </a:lnTo>
                  <a:lnTo>
                    <a:pt x="696" y="366"/>
                  </a:lnTo>
                  <a:lnTo>
                    <a:pt x="696" y="3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淘宝店chenying0907 18"/>
            <p:cNvSpPr>
              <a:spLocks/>
            </p:cNvSpPr>
            <p:nvPr/>
          </p:nvSpPr>
          <p:spPr bwMode="auto">
            <a:xfrm>
              <a:off x="3774372" y="2078682"/>
              <a:ext cx="69850" cy="69850"/>
            </a:xfrm>
            <a:custGeom>
              <a:avLst/>
              <a:gdLst>
                <a:gd name="T0" fmla="*/ 347 w 348"/>
                <a:gd name="T1" fmla="*/ 156 h 348"/>
                <a:gd name="T2" fmla="*/ 340 w 348"/>
                <a:gd name="T3" fmla="*/ 122 h 348"/>
                <a:gd name="T4" fmla="*/ 328 w 348"/>
                <a:gd name="T5" fmla="*/ 91 h 348"/>
                <a:gd name="T6" fmla="*/ 309 w 348"/>
                <a:gd name="T7" fmla="*/ 63 h 348"/>
                <a:gd name="T8" fmla="*/ 285 w 348"/>
                <a:gd name="T9" fmla="*/ 39 h 348"/>
                <a:gd name="T10" fmla="*/ 257 w 348"/>
                <a:gd name="T11" fmla="*/ 21 h 348"/>
                <a:gd name="T12" fmla="*/ 226 w 348"/>
                <a:gd name="T13" fmla="*/ 7 h 348"/>
                <a:gd name="T14" fmla="*/ 192 w 348"/>
                <a:gd name="T15" fmla="*/ 1 h 348"/>
                <a:gd name="T16" fmla="*/ 157 w 348"/>
                <a:gd name="T17" fmla="*/ 1 h 348"/>
                <a:gd name="T18" fmla="*/ 122 w 348"/>
                <a:gd name="T19" fmla="*/ 7 h 348"/>
                <a:gd name="T20" fmla="*/ 91 w 348"/>
                <a:gd name="T21" fmla="*/ 21 h 348"/>
                <a:gd name="T22" fmla="*/ 63 w 348"/>
                <a:gd name="T23" fmla="*/ 39 h 348"/>
                <a:gd name="T24" fmla="*/ 40 w 348"/>
                <a:gd name="T25" fmla="*/ 63 h 348"/>
                <a:gd name="T26" fmla="*/ 21 w 348"/>
                <a:gd name="T27" fmla="*/ 91 h 348"/>
                <a:gd name="T28" fmla="*/ 8 w 348"/>
                <a:gd name="T29" fmla="*/ 122 h 348"/>
                <a:gd name="T30" fmla="*/ 1 w 348"/>
                <a:gd name="T31" fmla="*/ 156 h 348"/>
                <a:gd name="T32" fmla="*/ 1 w 348"/>
                <a:gd name="T33" fmla="*/ 192 h 348"/>
                <a:gd name="T34" fmla="*/ 8 w 348"/>
                <a:gd name="T35" fmla="*/ 226 h 348"/>
                <a:gd name="T36" fmla="*/ 21 w 348"/>
                <a:gd name="T37" fmla="*/ 257 h 348"/>
                <a:gd name="T38" fmla="*/ 40 w 348"/>
                <a:gd name="T39" fmla="*/ 285 h 348"/>
                <a:gd name="T40" fmla="*/ 63 w 348"/>
                <a:gd name="T41" fmla="*/ 308 h 348"/>
                <a:gd name="T42" fmla="*/ 91 w 348"/>
                <a:gd name="T43" fmla="*/ 326 h 348"/>
                <a:gd name="T44" fmla="*/ 122 w 348"/>
                <a:gd name="T45" fmla="*/ 340 h 348"/>
                <a:gd name="T46" fmla="*/ 157 w 348"/>
                <a:gd name="T47" fmla="*/ 347 h 348"/>
                <a:gd name="T48" fmla="*/ 192 w 348"/>
                <a:gd name="T49" fmla="*/ 347 h 348"/>
                <a:gd name="T50" fmla="*/ 226 w 348"/>
                <a:gd name="T51" fmla="*/ 340 h 348"/>
                <a:gd name="T52" fmla="*/ 257 w 348"/>
                <a:gd name="T53" fmla="*/ 326 h 348"/>
                <a:gd name="T54" fmla="*/ 285 w 348"/>
                <a:gd name="T55" fmla="*/ 308 h 348"/>
                <a:gd name="T56" fmla="*/ 309 w 348"/>
                <a:gd name="T57" fmla="*/ 285 h 348"/>
                <a:gd name="T58" fmla="*/ 328 w 348"/>
                <a:gd name="T59" fmla="*/ 257 h 348"/>
                <a:gd name="T60" fmla="*/ 340 w 348"/>
                <a:gd name="T61" fmla="*/ 226 h 348"/>
                <a:gd name="T62" fmla="*/ 347 w 348"/>
                <a:gd name="T63" fmla="*/ 19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8" h="348">
                  <a:moveTo>
                    <a:pt x="348" y="174"/>
                  </a:moveTo>
                  <a:lnTo>
                    <a:pt x="347" y="156"/>
                  </a:lnTo>
                  <a:lnTo>
                    <a:pt x="345" y="139"/>
                  </a:lnTo>
                  <a:lnTo>
                    <a:pt x="340" y="122"/>
                  </a:lnTo>
                  <a:lnTo>
                    <a:pt x="335" y="106"/>
                  </a:lnTo>
                  <a:lnTo>
                    <a:pt x="328" y="91"/>
                  </a:lnTo>
                  <a:lnTo>
                    <a:pt x="318" y="77"/>
                  </a:lnTo>
                  <a:lnTo>
                    <a:pt x="309" y="63"/>
                  </a:lnTo>
                  <a:lnTo>
                    <a:pt x="298" y="51"/>
                  </a:lnTo>
                  <a:lnTo>
                    <a:pt x="285" y="39"/>
                  </a:lnTo>
                  <a:lnTo>
                    <a:pt x="272" y="29"/>
                  </a:lnTo>
                  <a:lnTo>
                    <a:pt x="257" y="21"/>
                  </a:lnTo>
                  <a:lnTo>
                    <a:pt x="242" y="13"/>
                  </a:lnTo>
                  <a:lnTo>
                    <a:pt x="226" y="7"/>
                  </a:lnTo>
                  <a:lnTo>
                    <a:pt x="209" y="3"/>
                  </a:lnTo>
                  <a:lnTo>
                    <a:pt x="192" y="1"/>
                  </a:lnTo>
                  <a:lnTo>
                    <a:pt x="174" y="0"/>
                  </a:lnTo>
                  <a:lnTo>
                    <a:pt x="157" y="1"/>
                  </a:lnTo>
                  <a:lnTo>
                    <a:pt x="139" y="3"/>
                  </a:lnTo>
                  <a:lnTo>
                    <a:pt x="122" y="7"/>
                  </a:lnTo>
                  <a:lnTo>
                    <a:pt x="107" y="13"/>
                  </a:lnTo>
                  <a:lnTo>
                    <a:pt x="91" y="21"/>
                  </a:lnTo>
                  <a:lnTo>
                    <a:pt x="77" y="29"/>
                  </a:lnTo>
                  <a:lnTo>
                    <a:pt x="63" y="39"/>
                  </a:lnTo>
                  <a:lnTo>
                    <a:pt x="51" y="51"/>
                  </a:lnTo>
                  <a:lnTo>
                    <a:pt x="40" y="63"/>
                  </a:lnTo>
                  <a:lnTo>
                    <a:pt x="30" y="77"/>
                  </a:lnTo>
                  <a:lnTo>
                    <a:pt x="21" y="91"/>
                  </a:lnTo>
                  <a:lnTo>
                    <a:pt x="14" y="106"/>
                  </a:lnTo>
                  <a:lnTo>
                    <a:pt x="8" y="122"/>
                  </a:lnTo>
                  <a:lnTo>
                    <a:pt x="3" y="139"/>
                  </a:lnTo>
                  <a:lnTo>
                    <a:pt x="1" y="156"/>
                  </a:lnTo>
                  <a:lnTo>
                    <a:pt x="0" y="174"/>
                  </a:lnTo>
                  <a:lnTo>
                    <a:pt x="1" y="192"/>
                  </a:lnTo>
                  <a:lnTo>
                    <a:pt x="3" y="209"/>
                  </a:lnTo>
                  <a:lnTo>
                    <a:pt x="8" y="226"/>
                  </a:lnTo>
                  <a:lnTo>
                    <a:pt x="14" y="241"/>
                  </a:lnTo>
                  <a:lnTo>
                    <a:pt x="21" y="257"/>
                  </a:lnTo>
                  <a:lnTo>
                    <a:pt x="30" y="272"/>
                  </a:lnTo>
                  <a:lnTo>
                    <a:pt x="40" y="285"/>
                  </a:lnTo>
                  <a:lnTo>
                    <a:pt x="51" y="297"/>
                  </a:lnTo>
                  <a:lnTo>
                    <a:pt x="63" y="308"/>
                  </a:lnTo>
                  <a:lnTo>
                    <a:pt x="77" y="318"/>
                  </a:lnTo>
                  <a:lnTo>
                    <a:pt x="91" y="326"/>
                  </a:lnTo>
                  <a:lnTo>
                    <a:pt x="107" y="335"/>
                  </a:lnTo>
                  <a:lnTo>
                    <a:pt x="122" y="340"/>
                  </a:lnTo>
                  <a:lnTo>
                    <a:pt x="139" y="344"/>
                  </a:lnTo>
                  <a:lnTo>
                    <a:pt x="157" y="347"/>
                  </a:lnTo>
                  <a:lnTo>
                    <a:pt x="174" y="348"/>
                  </a:lnTo>
                  <a:lnTo>
                    <a:pt x="192" y="347"/>
                  </a:lnTo>
                  <a:lnTo>
                    <a:pt x="209" y="344"/>
                  </a:lnTo>
                  <a:lnTo>
                    <a:pt x="226" y="340"/>
                  </a:lnTo>
                  <a:lnTo>
                    <a:pt x="242" y="335"/>
                  </a:lnTo>
                  <a:lnTo>
                    <a:pt x="257" y="326"/>
                  </a:lnTo>
                  <a:lnTo>
                    <a:pt x="272" y="318"/>
                  </a:lnTo>
                  <a:lnTo>
                    <a:pt x="285" y="308"/>
                  </a:lnTo>
                  <a:lnTo>
                    <a:pt x="298" y="297"/>
                  </a:lnTo>
                  <a:lnTo>
                    <a:pt x="309" y="285"/>
                  </a:lnTo>
                  <a:lnTo>
                    <a:pt x="318" y="272"/>
                  </a:lnTo>
                  <a:lnTo>
                    <a:pt x="328" y="257"/>
                  </a:lnTo>
                  <a:lnTo>
                    <a:pt x="335" y="241"/>
                  </a:lnTo>
                  <a:lnTo>
                    <a:pt x="340" y="226"/>
                  </a:lnTo>
                  <a:lnTo>
                    <a:pt x="345" y="209"/>
                  </a:lnTo>
                  <a:lnTo>
                    <a:pt x="347" y="192"/>
                  </a:lnTo>
                  <a:lnTo>
                    <a:pt x="348" y="1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" name="淘宝店chenying0907 8"/>
          <p:cNvGrpSpPr/>
          <p:nvPr/>
        </p:nvGrpSpPr>
        <p:grpSpPr>
          <a:xfrm>
            <a:off x="3844351" y="1396692"/>
            <a:ext cx="899957" cy="584279"/>
            <a:chOff x="3844222" y="1396057"/>
            <a:chExt cx="900113" cy="584200"/>
          </a:xfrm>
        </p:grpSpPr>
        <p:sp>
          <p:nvSpPr>
            <p:cNvPr id="8" name="淘宝店chenying0907 7"/>
            <p:cNvSpPr>
              <a:spLocks/>
            </p:cNvSpPr>
            <p:nvPr/>
          </p:nvSpPr>
          <p:spPr bwMode="auto">
            <a:xfrm>
              <a:off x="3844222" y="1396057"/>
              <a:ext cx="900113" cy="584200"/>
            </a:xfrm>
            <a:custGeom>
              <a:avLst/>
              <a:gdLst>
                <a:gd name="T0" fmla="*/ 3747 w 4533"/>
                <a:gd name="T1" fmla="*/ 6 h 2941"/>
                <a:gd name="T2" fmla="*/ 3632 w 4533"/>
                <a:gd name="T3" fmla="*/ 31 h 2941"/>
                <a:gd name="T4" fmla="*/ 3525 w 4533"/>
                <a:gd name="T5" fmla="*/ 74 h 2941"/>
                <a:gd name="T6" fmla="*/ 3429 w 4533"/>
                <a:gd name="T7" fmla="*/ 133 h 2941"/>
                <a:gd name="T8" fmla="*/ 3343 w 4533"/>
                <a:gd name="T9" fmla="*/ 206 h 2941"/>
                <a:gd name="T10" fmla="*/ 3270 w 4533"/>
                <a:gd name="T11" fmla="*/ 293 h 2941"/>
                <a:gd name="T12" fmla="*/ 3212 w 4533"/>
                <a:gd name="T13" fmla="*/ 392 h 2941"/>
                <a:gd name="T14" fmla="*/ 3170 w 4533"/>
                <a:gd name="T15" fmla="*/ 499 h 2941"/>
                <a:gd name="T16" fmla="*/ 2785 w 4533"/>
                <a:gd name="T17" fmla="*/ 602 h 2941"/>
                <a:gd name="T18" fmla="*/ 2302 w 4533"/>
                <a:gd name="T19" fmla="*/ 753 h 2941"/>
                <a:gd name="T20" fmla="*/ 1844 w 4533"/>
                <a:gd name="T21" fmla="*/ 956 h 2941"/>
                <a:gd name="T22" fmla="*/ 1415 w 4533"/>
                <a:gd name="T23" fmla="*/ 1208 h 2941"/>
                <a:gd name="T24" fmla="*/ 1018 w 4533"/>
                <a:gd name="T25" fmla="*/ 1506 h 2941"/>
                <a:gd name="T26" fmla="*/ 658 w 4533"/>
                <a:gd name="T27" fmla="*/ 1846 h 2941"/>
                <a:gd name="T28" fmla="*/ 338 w 4533"/>
                <a:gd name="T29" fmla="*/ 2223 h 2941"/>
                <a:gd name="T30" fmla="*/ 63 w 4533"/>
                <a:gd name="T31" fmla="*/ 2636 h 2941"/>
                <a:gd name="T32" fmla="*/ 83 w 4533"/>
                <a:gd name="T33" fmla="*/ 2766 h 2941"/>
                <a:gd name="T34" fmla="*/ 189 w 4533"/>
                <a:gd name="T35" fmla="*/ 2806 h 2941"/>
                <a:gd name="T36" fmla="*/ 286 w 4533"/>
                <a:gd name="T37" fmla="*/ 2859 h 2941"/>
                <a:gd name="T38" fmla="*/ 378 w 4533"/>
                <a:gd name="T39" fmla="*/ 2922 h 2941"/>
                <a:gd name="T40" fmla="*/ 572 w 4533"/>
                <a:gd name="T41" fmla="*/ 2659 h 2941"/>
                <a:gd name="T42" fmla="*/ 838 w 4533"/>
                <a:gd name="T43" fmla="*/ 2309 h 2941"/>
                <a:gd name="T44" fmla="*/ 1139 w 4533"/>
                <a:gd name="T45" fmla="*/ 1992 h 2941"/>
                <a:gd name="T46" fmla="*/ 1474 w 4533"/>
                <a:gd name="T47" fmla="*/ 1709 h 2941"/>
                <a:gd name="T48" fmla="*/ 1838 w 4533"/>
                <a:gd name="T49" fmla="*/ 1464 h 2941"/>
                <a:gd name="T50" fmla="*/ 2231 w 4533"/>
                <a:gd name="T51" fmla="*/ 1261 h 2941"/>
                <a:gd name="T52" fmla="*/ 2647 w 4533"/>
                <a:gd name="T53" fmla="*/ 1101 h 2941"/>
                <a:gd name="T54" fmla="*/ 3084 w 4533"/>
                <a:gd name="T55" fmla="*/ 990 h 2941"/>
                <a:gd name="T56" fmla="*/ 3230 w 4533"/>
                <a:gd name="T57" fmla="*/ 1038 h 2941"/>
                <a:gd name="T58" fmla="*/ 3285 w 4533"/>
                <a:gd name="T59" fmla="*/ 1122 h 2941"/>
                <a:gd name="T60" fmla="*/ 3352 w 4533"/>
                <a:gd name="T61" fmla="*/ 1197 h 2941"/>
                <a:gd name="T62" fmla="*/ 3428 w 4533"/>
                <a:gd name="T63" fmla="*/ 1261 h 2941"/>
                <a:gd name="T64" fmla="*/ 3514 w 4533"/>
                <a:gd name="T65" fmla="*/ 1314 h 2941"/>
                <a:gd name="T66" fmla="*/ 3606 w 4533"/>
                <a:gd name="T67" fmla="*/ 1354 h 2941"/>
                <a:gd name="T68" fmla="*/ 3705 w 4533"/>
                <a:gd name="T69" fmla="*/ 1381 h 2941"/>
                <a:gd name="T70" fmla="*/ 3810 w 4533"/>
                <a:gd name="T71" fmla="*/ 1393 h 2941"/>
                <a:gd name="T72" fmla="*/ 3943 w 4533"/>
                <a:gd name="T73" fmla="*/ 1385 h 2941"/>
                <a:gd name="T74" fmla="*/ 4076 w 4533"/>
                <a:gd name="T75" fmla="*/ 1351 h 2941"/>
                <a:gd name="T76" fmla="*/ 4198 w 4533"/>
                <a:gd name="T77" fmla="*/ 1293 h 2941"/>
                <a:gd name="T78" fmla="*/ 4305 w 4533"/>
                <a:gd name="T79" fmla="*/ 1212 h 2941"/>
                <a:gd name="T80" fmla="*/ 4394 w 4533"/>
                <a:gd name="T81" fmla="*/ 1114 h 2941"/>
                <a:gd name="T82" fmla="*/ 4465 w 4533"/>
                <a:gd name="T83" fmla="*/ 999 h 2941"/>
                <a:gd name="T84" fmla="*/ 4511 w 4533"/>
                <a:gd name="T85" fmla="*/ 871 h 2941"/>
                <a:gd name="T86" fmla="*/ 4532 w 4533"/>
                <a:gd name="T87" fmla="*/ 733 h 2941"/>
                <a:gd name="T88" fmla="*/ 4525 w 4533"/>
                <a:gd name="T89" fmla="*/ 591 h 2941"/>
                <a:gd name="T90" fmla="*/ 4491 w 4533"/>
                <a:gd name="T91" fmla="*/ 457 h 2941"/>
                <a:gd name="T92" fmla="*/ 4433 w 4533"/>
                <a:gd name="T93" fmla="*/ 336 h 2941"/>
                <a:gd name="T94" fmla="*/ 4352 w 4533"/>
                <a:gd name="T95" fmla="*/ 228 h 2941"/>
                <a:gd name="T96" fmla="*/ 4253 w 4533"/>
                <a:gd name="T97" fmla="*/ 139 h 2941"/>
                <a:gd name="T98" fmla="*/ 4138 w 4533"/>
                <a:gd name="T99" fmla="*/ 68 h 2941"/>
                <a:gd name="T100" fmla="*/ 4011 w 4533"/>
                <a:gd name="T101" fmla="*/ 22 h 2941"/>
                <a:gd name="T102" fmla="*/ 3873 w 4533"/>
                <a:gd name="T103" fmla="*/ 1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33" h="2941">
                  <a:moveTo>
                    <a:pt x="3837" y="0"/>
                  </a:moveTo>
                  <a:lnTo>
                    <a:pt x="3807" y="1"/>
                  </a:lnTo>
                  <a:lnTo>
                    <a:pt x="3777" y="3"/>
                  </a:lnTo>
                  <a:lnTo>
                    <a:pt x="3747" y="6"/>
                  </a:lnTo>
                  <a:lnTo>
                    <a:pt x="3718" y="10"/>
                  </a:lnTo>
                  <a:lnTo>
                    <a:pt x="3689" y="16"/>
                  </a:lnTo>
                  <a:lnTo>
                    <a:pt x="3660" y="23"/>
                  </a:lnTo>
                  <a:lnTo>
                    <a:pt x="3632" y="31"/>
                  </a:lnTo>
                  <a:lnTo>
                    <a:pt x="3605" y="39"/>
                  </a:lnTo>
                  <a:lnTo>
                    <a:pt x="3578" y="50"/>
                  </a:lnTo>
                  <a:lnTo>
                    <a:pt x="3551" y="61"/>
                  </a:lnTo>
                  <a:lnTo>
                    <a:pt x="3525" y="74"/>
                  </a:lnTo>
                  <a:lnTo>
                    <a:pt x="3500" y="87"/>
                  </a:lnTo>
                  <a:lnTo>
                    <a:pt x="3475" y="102"/>
                  </a:lnTo>
                  <a:lnTo>
                    <a:pt x="3452" y="116"/>
                  </a:lnTo>
                  <a:lnTo>
                    <a:pt x="3429" y="133"/>
                  </a:lnTo>
                  <a:lnTo>
                    <a:pt x="3406" y="150"/>
                  </a:lnTo>
                  <a:lnTo>
                    <a:pt x="3384" y="168"/>
                  </a:lnTo>
                  <a:lnTo>
                    <a:pt x="3364" y="187"/>
                  </a:lnTo>
                  <a:lnTo>
                    <a:pt x="3343" y="206"/>
                  </a:lnTo>
                  <a:lnTo>
                    <a:pt x="3323" y="227"/>
                  </a:lnTo>
                  <a:lnTo>
                    <a:pt x="3304" y="249"/>
                  </a:lnTo>
                  <a:lnTo>
                    <a:pt x="3287" y="271"/>
                  </a:lnTo>
                  <a:lnTo>
                    <a:pt x="3270" y="293"/>
                  </a:lnTo>
                  <a:lnTo>
                    <a:pt x="3254" y="317"/>
                  </a:lnTo>
                  <a:lnTo>
                    <a:pt x="3239" y="341"/>
                  </a:lnTo>
                  <a:lnTo>
                    <a:pt x="3225" y="366"/>
                  </a:lnTo>
                  <a:lnTo>
                    <a:pt x="3212" y="392"/>
                  </a:lnTo>
                  <a:lnTo>
                    <a:pt x="3200" y="418"/>
                  </a:lnTo>
                  <a:lnTo>
                    <a:pt x="3188" y="444"/>
                  </a:lnTo>
                  <a:lnTo>
                    <a:pt x="3179" y="471"/>
                  </a:lnTo>
                  <a:lnTo>
                    <a:pt x="3170" y="499"/>
                  </a:lnTo>
                  <a:lnTo>
                    <a:pt x="3163" y="527"/>
                  </a:lnTo>
                  <a:lnTo>
                    <a:pt x="3035" y="549"/>
                  </a:lnTo>
                  <a:lnTo>
                    <a:pt x="2910" y="574"/>
                  </a:lnTo>
                  <a:lnTo>
                    <a:pt x="2785" y="602"/>
                  </a:lnTo>
                  <a:lnTo>
                    <a:pt x="2662" y="636"/>
                  </a:lnTo>
                  <a:lnTo>
                    <a:pt x="2540" y="671"/>
                  </a:lnTo>
                  <a:lnTo>
                    <a:pt x="2420" y="710"/>
                  </a:lnTo>
                  <a:lnTo>
                    <a:pt x="2302" y="753"/>
                  </a:lnTo>
                  <a:lnTo>
                    <a:pt x="2184" y="800"/>
                  </a:lnTo>
                  <a:lnTo>
                    <a:pt x="2068" y="848"/>
                  </a:lnTo>
                  <a:lnTo>
                    <a:pt x="1956" y="901"/>
                  </a:lnTo>
                  <a:lnTo>
                    <a:pt x="1844" y="956"/>
                  </a:lnTo>
                  <a:lnTo>
                    <a:pt x="1733" y="1015"/>
                  </a:lnTo>
                  <a:lnTo>
                    <a:pt x="1625" y="1076"/>
                  </a:lnTo>
                  <a:lnTo>
                    <a:pt x="1518" y="1141"/>
                  </a:lnTo>
                  <a:lnTo>
                    <a:pt x="1415" y="1208"/>
                  </a:lnTo>
                  <a:lnTo>
                    <a:pt x="1312" y="1279"/>
                  </a:lnTo>
                  <a:lnTo>
                    <a:pt x="1212" y="1351"/>
                  </a:lnTo>
                  <a:lnTo>
                    <a:pt x="1114" y="1427"/>
                  </a:lnTo>
                  <a:lnTo>
                    <a:pt x="1018" y="1506"/>
                  </a:lnTo>
                  <a:lnTo>
                    <a:pt x="925" y="1587"/>
                  </a:lnTo>
                  <a:lnTo>
                    <a:pt x="833" y="1671"/>
                  </a:lnTo>
                  <a:lnTo>
                    <a:pt x="744" y="1757"/>
                  </a:lnTo>
                  <a:lnTo>
                    <a:pt x="658" y="1846"/>
                  </a:lnTo>
                  <a:lnTo>
                    <a:pt x="574" y="1936"/>
                  </a:lnTo>
                  <a:lnTo>
                    <a:pt x="494" y="2029"/>
                  </a:lnTo>
                  <a:lnTo>
                    <a:pt x="415" y="2126"/>
                  </a:lnTo>
                  <a:lnTo>
                    <a:pt x="338" y="2223"/>
                  </a:lnTo>
                  <a:lnTo>
                    <a:pt x="266" y="2324"/>
                  </a:lnTo>
                  <a:lnTo>
                    <a:pt x="195" y="2426"/>
                  </a:lnTo>
                  <a:lnTo>
                    <a:pt x="127" y="2530"/>
                  </a:lnTo>
                  <a:lnTo>
                    <a:pt x="63" y="2636"/>
                  </a:lnTo>
                  <a:lnTo>
                    <a:pt x="0" y="2744"/>
                  </a:lnTo>
                  <a:lnTo>
                    <a:pt x="28" y="2750"/>
                  </a:lnTo>
                  <a:lnTo>
                    <a:pt x="56" y="2757"/>
                  </a:lnTo>
                  <a:lnTo>
                    <a:pt x="83" y="2766"/>
                  </a:lnTo>
                  <a:lnTo>
                    <a:pt x="110" y="2774"/>
                  </a:lnTo>
                  <a:lnTo>
                    <a:pt x="137" y="2784"/>
                  </a:lnTo>
                  <a:lnTo>
                    <a:pt x="163" y="2795"/>
                  </a:lnTo>
                  <a:lnTo>
                    <a:pt x="189" y="2806"/>
                  </a:lnTo>
                  <a:lnTo>
                    <a:pt x="214" y="2818"/>
                  </a:lnTo>
                  <a:lnTo>
                    <a:pt x="239" y="2831"/>
                  </a:lnTo>
                  <a:lnTo>
                    <a:pt x="263" y="2844"/>
                  </a:lnTo>
                  <a:lnTo>
                    <a:pt x="286" y="2859"/>
                  </a:lnTo>
                  <a:lnTo>
                    <a:pt x="310" y="2874"/>
                  </a:lnTo>
                  <a:lnTo>
                    <a:pt x="333" y="2889"/>
                  </a:lnTo>
                  <a:lnTo>
                    <a:pt x="356" y="2906"/>
                  </a:lnTo>
                  <a:lnTo>
                    <a:pt x="378" y="2922"/>
                  </a:lnTo>
                  <a:lnTo>
                    <a:pt x="398" y="2941"/>
                  </a:lnTo>
                  <a:lnTo>
                    <a:pt x="454" y="2844"/>
                  </a:lnTo>
                  <a:lnTo>
                    <a:pt x="511" y="2751"/>
                  </a:lnTo>
                  <a:lnTo>
                    <a:pt x="572" y="2659"/>
                  </a:lnTo>
                  <a:lnTo>
                    <a:pt x="635" y="2569"/>
                  </a:lnTo>
                  <a:lnTo>
                    <a:pt x="700" y="2481"/>
                  </a:lnTo>
                  <a:lnTo>
                    <a:pt x="767" y="2394"/>
                  </a:lnTo>
                  <a:lnTo>
                    <a:pt x="838" y="2309"/>
                  </a:lnTo>
                  <a:lnTo>
                    <a:pt x="909" y="2226"/>
                  </a:lnTo>
                  <a:lnTo>
                    <a:pt x="984" y="2147"/>
                  </a:lnTo>
                  <a:lnTo>
                    <a:pt x="1060" y="2068"/>
                  </a:lnTo>
                  <a:lnTo>
                    <a:pt x="1139" y="1992"/>
                  </a:lnTo>
                  <a:lnTo>
                    <a:pt x="1220" y="1917"/>
                  </a:lnTo>
                  <a:lnTo>
                    <a:pt x="1302" y="1846"/>
                  </a:lnTo>
                  <a:lnTo>
                    <a:pt x="1387" y="1776"/>
                  </a:lnTo>
                  <a:lnTo>
                    <a:pt x="1474" y="1709"/>
                  </a:lnTo>
                  <a:lnTo>
                    <a:pt x="1562" y="1644"/>
                  </a:lnTo>
                  <a:lnTo>
                    <a:pt x="1653" y="1581"/>
                  </a:lnTo>
                  <a:lnTo>
                    <a:pt x="1745" y="1521"/>
                  </a:lnTo>
                  <a:lnTo>
                    <a:pt x="1838" y="1464"/>
                  </a:lnTo>
                  <a:lnTo>
                    <a:pt x="1935" y="1409"/>
                  </a:lnTo>
                  <a:lnTo>
                    <a:pt x="2031" y="1357"/>
                  </a:lnTo>
                  <a:lnTo>
                    <a:pt x="2131" y="1308"/>
                  </a:lnTo>
                  <a:lnTo>
                    <a:pt x="2231" y="1261"/>
                  </a:lnTo>
                  <a:lnTo>
                    <a:pt x="2333" y="1216"/>
                  </a:lnTo>
                  <a:lnTo>
                    <a:pt x="2436" y="1176"/>
                  </a:lnTo>
                  <a:lnTo>
                    <a:pt x="2541" y="1138"/>
                  </a:lnTo>
                  <a:lnTo>
                    <a:pt x="2647" y="1101"/>
                  </a:lnTo>
                  <a:lnTo>
                    <a:pt x="2754" y="1069"/>
                  </a:lnTo>
                  <a:lnTo>
                    <a:pt x="2863" y="1040"/>
                  </a:lnTo>
                  <a:lnTo>
                    <a:pt x="2973" y="1013"/>
                  </a:lnTo>
                  <a:lnTo>
                    <a:pt x="3084" y="990"/>
                  </a:lnTo>
                  <a:lnTo>
                    <a:pt x="3197" y="970"/>
                  </a:lnTo>
                  <a:lnTo>
                    <a:pt x="3207" y="993"/>
                  </a:lnTo>
                  <a:lnTo>
                    <a:pt x="3217" y="1015"/>
                  </a:lnTo>
                  <a:lnTo>
                    <a:pt x="3230" y="1038"/>
                  </a:lnTo>
                  <a:lnTo>
                    <a:pt x="3242" y="1060"/>
                  </a:lnTo>
                  <a:lnTo>
                    <a:pt x="3256" y="1081"/>
                  </a:lnTo>
                  <a:lnTo>
                    <a:pt x="3270" y="1101"/>
                  </a:lnTo>
                  <a:lnTo>
                    <a:pt x="3285" y="1122"/>
                  </a:lnTo>
                  <a:lnTo>
                    <a:pt x="3300" y="1141"/>
                  </a:lnTo>
                  <a:lnTo>
                    <a:pt x="3317" y="1160"/>
                  </a:lnTo>
                  <a:lnTo>
                    <a:pt x="3335" y="1179"/>
                  </a:lnTo>
                  <a:lnTo>
                    <a:pt x="3352" y="1197"/>
                  </a:lnTo>
                  <a:lnTo>
                    <a:pt x="3370" y="1213"/>
                  </a:lnTo>
                  <a:lnTo>
                    <a:pt x="3388" y="1230"/>
                  </a:lnTo>
                  <a:lnTo>
                    <a:pt x="3408" y="1245"/>
                  </a:lnTo>
                  <a:lnTo>
                    <a:pt x="3428" y="1261"/>
                  </a:lnTo>
                  <a:lnTo>
                    <a:pt x="3448" y="1276"/>
                  </a:lnTo>
                  <a:lnTo>
                    <a:pt x="3470" y="1289"/>
                  </a:lnTo>
                  <a:lnTo>
                    <a:pt x="3491" y="1301"/>
                  </a:lnTo>
                  <a:lnTo>
                    <a:pt x="3514" y="1314"/>
                  </a:lnTo>
                  <a:lnTo>
                    <a:pt x="3536" y="1325"/>
                  </a:lnTo>
                  <a:lnTo>
                    <a:pt x="3559" y="1336"/>
                  </a:lnTo>
                  <a:lnTo>
                    <a:pt x="3582" y="1346"/>
                  </a:lnTo>
                  <a:lnTo>
                    <a:pt x="3606" y="1354"/>
                  </a:lnTo>
                  <a:lnTo>
                    <a:pt x="3631" y="1363"/>
                  </a:lnTo>
                  <a:lnTo>
                    <a:pt x="3656" y="1370"/>
                  </a:lnTo>
                  <a:lnTo>
                    <a:pt x="3681" y="1376"/>
                  </a:lnTo>
                  <a:lnTo>
                    <a:pt x="3705" y="1381"/>
                  </a:lnTo>
                  <a:lnTo>
                    <a:pt x="3731" y="1385"/>
                  </a:lnTo>
                  <a:lnTo>
                    <a:pt x="3757" y="1390"/>
                  </a:lnTo>
                  <a:lnTo>
                    <a:pt x="3783" y="1392"/>
                  </a:lnTo>
                  <a:lnTo>
                    <a:pt x="3810" y="1393"/>
                  </a:lnTo>
                  <a:lnTo>
                    <a:pt x="3837" y="1394"/>
                  </a:lnTo>
                  <a:lnTo>
                    <a:pt x="3873" y="1393"/>
                  </a:lnTo>
                  <a:lnTo>
                    <a:pt x="3908" y="1390"/>
                  </a:lnTo>
                  <a:lnTo>
                    <a:pt x="3943" y="1385"/>
                  </a:lnTo>
                  <a:lnTo>
                    <a:pt x="3977" y="1379"/>
                  </a:lnTo>
                  <a:lnTo>
                    <a:pt x="4011" y="1372"/>
                  </a:lnTo>
                  <a:lnTo>
                    <a:pt x="4044" y="1363"/>
                  </a:lnTo>
                  <a:lnTo>
                    <a:pt x="4076" y="1351"/>
                  </a:lnTo>
                  <a:lnTo>
                    <a:pt x="4108" y="1339"/>
                  </a:lnTo>
                  <a:lnTo>
                    <a:pt x="4138" y="1325"/>
                  </a:lnTo>
                  <a:lnTo>
                    <a:pt x="4169" y="1310"/>
                  </a:lnTo>
                  <a:lnTo>
                    <a:pt x="4198" y="1293"/>
                  </a:lnTo>
                  <a:lnTo>
                    <a:pt x="4227" y="1274"/>
                  </a:lnTo>
                  <a:lnTo>
                    <a:pt x="4253" y="1255"/>
                  </a:lnTo>
                  <a:lnTo>
                    <a:pt x="4279" y="1235"/>
                  </a:lnTo>
                  <a:lnTo>
                    <a:pt x="4305" y="1212"/>
                  </a:lnTo>
                  <a:lnTo>
                    <a:pt x="4329" y="1189"/>
                  </a:lnTo>
                  <a:lnTo>
                    <a:pt x="4352" y="1166"/>
                  </a:lnTo>
                  <a:lnTo>
                    <a:pt x="4375" y="1140"/>
                  </a:lnTo>
                  <a:lnTo>
                    <a:pt x="4394" y="1114"/>
                  </a:lnTo>
                  <a:lnTo>
                    <a:pt x="4414" y="1087"/>
                  </a:lnTo>
                  <a:lnTo>
                    <a:pt x="4433" y="1058"/>
                  </a:lnTo>
                  <a:lnTo>
                    <a:pt x="4449" y="1029"/>
                  </a:lnTo>
                  <a:lnTo>
                    <a:pt x="4465" y="999"/>
                  </a:lnTo>
                  <a:lnTo>
                    <a:pt x="4478" y="969"/>
                  </a:lnTo>
                  <a:lnTo>
                    <a:pt x="4491" y="936"/>
                  </a:lnTo>
                  <a:lnTo>
                    <a:pt x="4502" y="904"/>
                  </a:lnTo>
                  <a:lnTo>
                    <a:pt x="4511" y="871"/>
                  </a:lnTo>
                  <a:lnTo>
                    <a:pt x="4519" y="837"/>
                  </a:lnTo>
                  <a:lnTo>
                    <a:pt x="4525" y="803"/>
                  </a:lnTo>
                  <a:lnTo>
                    <a:pt x="4529" y="768"/>
                  </a:lnTo>
                  <a:lnTo>
                    <a:pt x="4532" y="733"/>
                  </a:lnTo>
                  <a:lnTo>
                    <a:pt x="4533" y="697"/>
                  </a:lnTo>
                  <a:lnTo>
                    <a:pt x="4532" y="661"/>
                  </a:lnTo>
                  <a:lnTo>
                    <a:pt x="4529" y="625"/>
                  </a:lnTo>
                  <a:lnTo>
                    <a:pt x="4525" y="591"/>
                  </a:lnTo>
                  <a:lnTo>
                    <a:pt x="4519" y="557"/>
                  </a:lnTo>
                  <a:lnTo>
                    <a:pt x="4511" y="523"/>
                  </a:lnTo>
                  <a:lnTo>
                    <a:pt x="4502" y="489"/>
                  </a:lnTo>
                  <a:lnTo>
                    <a:pt x="4491" y="457"/>
                  </a:lnTo>
                  <a:lnTo>
                    <a:pt x="4478" y="425"/>
                  </a:lnTo>
                  <a:lnTo>
                    <a:pt x="4465" y="395"/>
                  </a:lnTo>
                  <a:lnTo>
                    <a:pt x="4449" y="365"/>
                  </a:lnTo>
                  <a:lnTo>
                    <a:pt x="4433" y="336"/>
                  </a:lnTo>
                  <a:lnTo>
                    <a:pt x="4414" y="307"/>
                  </a:lnTo>
                  <a:lnTo>
                    <a:pt x="4394" y="280"/>
                  </a:lnTo>
                  <a:lnTo>
                    <a:pt x="4375" y="254"/>
                  </a:lnTo>
                  <a:lnTo>
                    <a:pt x="4352" y="228"/>
                  </a:lnTo>
                  <a:lnTo>
                    <a:pt x="4329" y="204"/>
                  </a:lnTo>
                  <a:lnTo>
                    <a:pt x="4305" y="181"/>
                  </a:lnTo>
                  <a:lnTo>
                    <a:pt x="4279" y="159"/>
                  </a:lnTo>
                  <a:lnTo>
                    <a:pt x="4253" y="139"/>
                  </a:lnTo>
                  <a:lnTo>
                    <a:pt x="4227" y="119"/>
                  </a:lnTo>
                  <a:lnTo>
                    <a:pt x="4198" y="101"/>
                  </a:lnTo>
                  <a:lnTo>
                    <a:pt x="4169" y="84"/>
                  </a:lnTo>
                  <a:lnTo>
                    <a:pt x="4138" y="68"/>
                  </a:lnTo>
                  <a:lnTo>
                    <a:pt x="4108" y="55"/>
                  </a:lnTo>
                  <a:lnTo>
                    <a:pt x="4076" y="43"/>
                  </a:lnTo>
                  <a:lnTo>
                    <a:pt x="4044" y="31"/>
                  </a:lnTo>
                  <a:lnTo>
                    <a:pt x="4011" y="22"/>
                  </a:lnTo>
                  <a:lnTo>
                    <a:pt x="3977" y="15"/>
                  </a:lnTo>
                  <a:lnTo>
                    <a:pt x="3943" y="8"/>
                  </a:lnTo>
                  <a:lnTo>
                    <a:pt x="3908" y="3"/>
                  </a:lnTo>
                  <a:lnTo>
                    <a:pt x="3873" y="1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chemeClr val="accent4">
                <a:lumMod val="90000"/>
              </a:schemeClr>
            </a:solidFill>
            <a:ln>
              <a:noFill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淘宝店chenying0907 13"/>
            <p:cNvSpPr>
              <a:spLocks/>
            </p:cNvSpPr>
            <p:nvPr/>
          </p:nvSpPr>
          <p:spPr bwMode="auto">
            <a:xfrm>
              <a:off x="4536372" y="1465907"/>
              <a:ext cx="139700" cy="138113"/>
            </a:xfrm>
            <a:custGeom>
              <a:avLst/>
              <a:gdLst>
                <a:gd name="T0" fmla="*/ 2 w 696"/>
                <a:gd name="T1" fmla="*/ 314 h 697"/>
                <a:gd name="T2" fmla="*/ 11 w 696"/>
                <a:gd name="T3" fmla="*/ 262 h 697"/>
                <a:gd name="T4" fmla="*/ 27 w 696"/>
                <a:gd name="T5" fmla="*/ 213 h 697"/>
                <a:gd name="T6" fmla="*/ 51 w 696"/>
                <a:gd name="T7" fmla="*/ 168 h 697"/>
                <a:gd name="T8" fmla="*/ 80 w 696"/>
                <a:gd name="T9" fmla="*/ 127 h 697"/>
                <a:gd name="T10" fmla="*/ 114 w 696"/>
                <a:gd name="T11" fmla="*/ 91 h 697"/>
                <a:gd name="T12" fmla="*/ 153 w 696"/>
                <a:gd name="T13" fmla="*/ 60 h 697"/>
                <a:gd name="T14" fmla="*/ 197 w 696"/>
                <a:gd name="T15" fmla="*/ 35 h 697"/>
                <a:gd name="T16" fmla="*/ 244 w 696"/>
                <a:gd name="T17" fmla="*/ 16 h 697"/>
                <a:gd name="T18" fmla="*/ 295 w 696"/>
                <a:gd name="T19" fmla="*/ 5 h 697"/>
                <a:gd name="T20" fmla="*/ 348 w 696"/>
                <a:gd name="T21" fmla="*/ 0 h 697"/>
                <a:gd name="T22" fmla="*/ 401 w 696"/>
                <a:gd name="T23" fmla="*/ 5 h 697"/>
                <a:gd name="T24" fmla="*/ 452 w 696"/>
                <a:gd name="T25" fmla="*/ 16 h 697"/>
                <a:gd name="T26" fmla="*/ 499 w 696"/>
                <a:gd name="T27" fmla="*/ 35 h 697"/>
                <a:gd name="T28" fmla="*/ 543 w 696"/>
                <a:gd name="T29" fmla="*/ 60 h 697"/>
                <a:gd name="T30" fmla="*/ 582 w 696"/>
                <a:gd name="T31" fmla="*/ 91 h 697"/>
                <a:gd name="T32" fmla="*/ 616 w 696"/>
                <a:gd name="T33" fmla="*/ 127 h 697"/>
                <a:gd name="T34" fmla="*/ 645 w 696"/>
                <a:gd name="T35" fmla="*/ 168 h 697"/>
                <a:gd name="T36" fmla="*/ 669 w 696"/>
                <a:gd name="T37" fmla="*/ 213 h 697"/>
                <a:gd name="T38" fmla="*/ 685 w 696"/>
                <a:gd name="T39" fmla="*/ 262 h 697"/>
                <a:gd name="T40" fmla="*/ 694 w 696"/>
                <a:gd name="T41" fmla="*/ 314 h 697"/>
                <a:gd name="T42" fmla="*/ 696 w 696"/>
                <a:gd name="T43" fmla="*/ 366 h 697"/>
                <a:gd name="T44" fmla="*/ 689 w 696"/>
                <a:gd name="T45" fmla="*/ 419 h 697"/>
                <a:gd name="T46" fmla="*/ 675 w 696"/>
                <a:gd name="T47" fmla="*/ 468 h 697"/>
                <a:gd name="T48" fmla="*/ 654 w 696"/>
                <a:gd name="T49" fmla="*/ 515 h 697"/>
                <a:gd name="T50" fmla="*/ 627 w 696"/>
                <a:gd name="T51" fmla="*/ 557 h 697"/>
                <a:gd name="T52" fmla="*/ 595 w 696"/>
                <a:gd name="T53" fmla="*/ 596 h 697"/>
                <a:gd name="T54" fmla="*/ 556 w 696"/>
                <a:gd name="T55" fmla="*/ 628 h 697"/>
                <a:gd name="T56" fmla="*/ 514 w 696"/>
                <a:gd name="T57" fmla="*/ 655 h 697"/>
                <a:gd name="T58" fmla="*/ 468 w 696"/>
                <a:gd name="T59" fmla="*/ 677 h 697"/>
                <a:gd name="T60" fmla="*/ 418 w 696"/>
                <a:gd name="T61" fmla="*/ 690 h 697"/>
                <a:gd name="T62" fmla="*/ 366 w 696"/>
                <a:gd name="T63" fmla="*/ 697 h 697"/>
                <a:gd name="T64" fmla="*/ 313 w 696"/>
                <a:gd name="T65" fmla="*/ 695 h 697"/>
                <a:gd name="T66" fmla="*/ 261 w 696"/>
                <a:gd name="T67" fmla="*/ 686 h 697"/>
                <a:gd name="T68" fmla="*/ 212 w 696"/>
                <a:gd name="T69" fmla="*/ 670 h 697"/>
                <a:gd name="T70" fmla="*/ 168 w 696"/>
                <a:gd name="T71" fmla="*/ 646 h 697"/>
                <a:gd name="T72" fmla="*/ 126 w 696"/>
                <a:gd name="T73" fmla="*/ 617 h 697"/>
                <a:gd name="T74" fmla="*/ 90 w 696"/>
                <a:gd name="T75" fmla="*/ 583 h 697"/>
                <a:gd name="T76" fmla="*/ 59 w 696"/>
                <a:gd name="T77" fmla="*/ 544 h 697"/>
                <a:gd name="T78" fmla="*/ 34 w 696"/>
                <a:gd name="T79" fmla="*/ 500 h 697"/>
                <a:gd name="T80" fmla="*/ 15 w 696"/>
                <a:gd name="T81" fmla="*/ 453 h 697"/>
                <a:gd name="T82" fmla="*/ 4 w 696"/>
                <a:gd name="T83" fmla="*/ 402 h 697"/>
                <a:gd name="T84" fmla="*/ 0 w 696"/>
                <a:gd name="T85" fmla="*/ 349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6" h="697">
                  <a:moveTo>
                    <a:pt x="0" y="349"/>
                  </a:moveTo>
                  <a:lnTo>
                    <a:pt x="1" y="331"/>
                  </a:lnTo>
                  <a:lnTo>
                    <a:pt x="2" y="314"/>
                  </a:lnTo>
                  <a:lnTo>
                    <a:pt x="4" y="296"/>
                  </a:lnTo>
                  <a:lnTo>
                    <a:pt x="7" y="278"/>
                  </a:lnTo>
                  <a:lnTo>
                    <a:pt x="11" y="262"/>
                  </a:lnTo>
                  <a:lnTo>
                    <a:pt x="15" y="245"/>
                  </a:lnTo>
                  <a:lnTo>
                    <a:pt x="21" y="229"/>
                  </a:lnTo>
                  <a:lnTo>
                    <a:pt x="27" y="213"/>
                  </a:lnTo>
                  <a:lnTo>
                    <a:pt x="34" y="197"/>
                  </a:lnTo>
                  <a:lnTo>
                    <a:pt x="42" y="183"/>
                  </a:lnTo>
                  <a:lnTo>
                    <a:pt x="51" y="168"/>
                  </a:lnTo>
                  <a:lnTo>
                    <a:pt x="59" y="154"/>
                  </a:lnTo>
                  <a:lnTo>
                    <a:pt x="69" y="140"/>
                  </a:lnTo>
                  <a:lnTo>
                    <a:pt x="80" y="127"/>
                  </a:lnTo>
                  <a:lnTo>
                    <a:pt x="90" y="115"/>
                  </a:lnTo>
                  <a:lnTo>
                    <a:pt x="101" y="102"/>
                  </a:lnTo>
                  <a:lnTo>
                    <a:pt x="114" y="91"/>
                  </a:lnTo>
                  <a:lnTo>
                    <a:pt x="126" y="80"/>
                  </a:lnTo>
                  <a:lnTo>
                    <a:pt x="140" y="70"/>
                  </a:lnTo>
                  <a:lnTo>
                    <a:pt x="153" y="60"/>
                  </a:lnTo>
                  <a:lnTo>
                    <a:pt x="168" y="51"/>
                  </a:lnTo>
                  <a:lnTo>
                    <a:pt x="182" y="43"/>
                  </a:lnTo>
                  <a:lnTo>
                    <a:pt x="197" y="35"/>
                  </a:lnTo>
                  <a:lnTo>
                    <a:pt x="212" y="27"/>
                  </a:lnTo>
                  <a:lnTo>
                    <a:pt x="229" y="21"/>
                  </a:lnTo>
                  <a:lnTo>
                    <a:pt x="244" y="16"/>
                  </a:lnTo>
                  <a:lnTo>
                    <a:pt x="261" y="12"/>
                  </a:lnTo>
                  <a:lnTo>
                    <a:pt x="278" y="8"/>
                  </a:lnTo>
                  <a:lnTo>
                    <a:pt x="295" y="5"/>
                  </a:lnTo>
                  <a:lnTo>
                    <a:pt x="313" y="3"/>
                  </a:lnTo>
                  <a:lnTo>
                    <a:pt x="330" y="0"/>
                  </a:lnTo>
                  <a:lnTo>
                    <a:pt x="348" y="0"/>
                  </a:lnTo>
                  <a:lnTo>
                    <a:pt x="366" y="0"/>
                  </a:lnTo>
                  <a:lnTo>
                    <a:pt x="383" y="3"/>
                  </a:lnTo>
                  <a:lnTo>
                    <a:pt x="401" y="5"/>
                  </a:lnTo>
                  <a:lnTo>
                    <a:pt x="418" y="8"/>
                  </a:lnTo>
                  <a:lnTo>
                    <a:pt x="435" y="12"/>
                  </a:lnTo>
                  <a:lnTo>
                    <a:pt x="452" y="16"/>
                  </a:lnTo>
                  <a:lnTo>
                    <a:pt x="468" y="21"/>
                  </a:lnTo>
                  <a:lnTo>
                    <a:pt x="484" y="27"/>
                  </a:lnTo>
                  <a:lnTo>
                    <a:pt x="499" y="35"/>
                  </a:lnTo>
                  <a:lnTo>
                    <a:pt x="514" y="43"/>
                  </a:lnTo>
                  <a:lnTo>
                    <a:pt x="528" y="51"/>
                  </a:lnTo>
                  <a:lnTo>
                    <a:pt x="543" y="60"/>
                  </a:lnTo>
                  <a:lnTo>
                    <a:pt x="556" y="70"/>
                  </a:lnTo>
                  <a:lnTo>
                    <a:pt x="570" y="80"/>
                  </a:lnTo>
                  <a:lnTo>
                    <a:pt x="582" y="91"/>
                  </a:lnTo>
                  <a:lnTo>
                    <a:pt x="595" y="102"/>
                  </a:lnTo>
                  <a:lnTo>
                    <a:pt x="606" y="115"/>
                  </a:lnTo>
                  <a:lnTo>
                    <a:pt x="616" y="127"/>
                  </a:lnTo>
                  <a:lnTo>
                    <a:pt x="627" y="140"/>
                  </a:lnTo>
                  <a:lnTo>
                    <a:pt x="637" y="154"/>
                  </a:lnTo>
                  <a:lnTo>
                    <a:pt x="645" y="168"/>
                  </a:lnTo>
                  <a:lnTo>
                    <a:pt x="654" y="183"/>
                  </a:lnTo>
                  <a:lnTo>
                    <a:pt x="662" y="197"/>
                  </a:lnTo>
                  <a:lnTo>
                    <a:pt x="669" y="213"/>
                  </a:lnTo>
                  <a:lnTo>
                    <a:pt x="675" y="229"/>
                  </a:lnTo>
                  <a:lnTo>
                    <a:pt x="681" y="245"/>
                  </a:lnTo>
                  <a:lnTo>
                    <a:pt x="685" y="262"/>
                  </a:lnTo>
                  <a:lnTo>
                    <a:pt x="689" y="278"/>
                  </a:lnTo>
                  <a:lnTo>
                    <a:pt x="692" y="296"/>
                  </a:lnTo>
                  <a:lnTo>
                    <a:pt x="694" y="314"/>
                  </a:lnTo>
                  <a:lnTo>
                    <a:pt x="696" y="331"/>
                  </a:lnTo>
                  <a:lnTo>
                    <a:pt x="696" y="349"/>
                  </a:lnTo>
                  <a:lnTo>
                    <a:pt x="696" y="366"/>
                  </a:lnTo>
                  <a:lnTo>
                    <a:pt x="694" y="384"/>
                  </a:lnTo>
                  <a:lnTo>
                    <a:pt x="692" y="402"/>
                  </a:lnTo>
                  <a:lnTo>
                    <a:pt x="689" y="419"/>
                  </a:lnTo>
                  <a:lnTo>
                    <a:pt x="685" y="436"/>
                  </a:lnTo>
                  <a:lnTo>
                    <a:pt x="681" y="453"/>
                  </a:lnTo>
                  <a:lnTo>
                    <a:pt x="675" y="468"/>
                  </a:lnTo>
                  <a:lnTo>
                    <a:pt x="669" y="485"/>
                  </a:lnTo>
                  <a:lnTo>
                    <a:pt x="662" y="500"/>
                  </a:lnTo>
                  <a:lnTo>
                    <a:pt x="654" y="515"/>
                  </a:lnTo>
                  <a:lnTo>
                    <a:pt x="645" y="529"/>
                  </a:lnTo>
                  <a:lnTo>
                    <a:pt x="637" y="544"/>
                  </a:lnTo>
                  <a:lnTo>
                    <a:pt x="627" y="557"/>
                  </a:lnTo>
                  <a:lnTo>
                    <a:pt x="616" y="571"/>
                  </a:lnTo>
                  <a:lnTo>
                    <a:pt x="606" y="583"/>
                  </a:lnTo>
                  <a:lnTo>
                    <a:pt x="595" y="596"/>
                  </a:lnTo>
                  <a:lnTo>
                    <a:pt x="582" y="607"/>
                  </a:lnTo>
                  <a:lnTo>
                    <a:pt x="570" y="617"/>
                  </a:lnTo>
                  <a:lnTo>
                    <a:pt x="556" y="628"/>
                  </a:lnTo>
                  <a:lnTo>
                    <a:pt x="543" y="638"/>
                  </a:lnTo>
                  <a:lnTo>
                    <a:pt x="528" y="646"/>
                  </a:lnTo>
                  <a:lnTo>
                    <a:pt x="514" y="655"/>
                  </a:lnTo>
                  <a:lnTo>
                    <a:pt x="499" y="663"/>
                  </a:lnTo>
                  <a:lnTo>
                    <a:pt x="484" y="670"/>
                  </a:lnTo>
                  <a:lnTo>
                    <a:pt x="468" y="677"/>
                  </a:lnTo>
                  <a:lnTo>
                    <a:pt x="452" y="682"/>
                  </a:lnTo>
                  <a:lnTo>
                    <a:pt x="435" y="686"/>
                  </a:lnTo>
                  <a:lnTo>
                    <a:pt x="418" y="690"/>
                  </a:lnTo>
                  <a:lnTo>
                    <a:pt x="401" y="693"/>
                  </a:lnTo>
                  <a:lnTo>
                    <a:pt x="383" y="695"/>
                  </a:lnTo>
                  <a:lnTo>
                    <a:pt x="366" y="697"/>
                  </a:lnTo>
                  <a:lnTo>
                    <a:pt x="348" y="697"/>
                  </a:lnTo>
                  <a:lnTo>
                    <a:pt x="330" y="697"/>
                  </a:lnTo>
                  <a:lnTo>
                    <a:pt x="313" y="695"/>
                  </a:lnTo>
                  <a:lnTo>
                    <a:pt x="295" y="693"/>
                  </a:lnTo>
                  <a:lnTo>
                    <a:pt x="278" y="690"/>
                  </a:lnTo>
                  <a:lnTo>
                    <a:pt x="261" y="686"/>
                  </a:lnTo>
                  <a:lnTo>
                    <a:pt x="244" y="682"/>
                  </a:lnTo>
                  <a:lnTo>
                    <a:pt x="229" y="677"/>
                  </a:lnTo>
                  <a:lnTo>
                    <a:pt x="212" y="670"/>
                  </a:lnTo>
                  <a:lnTo>
                    <a:pt x="197" y="663"/>
                  </a:lnTo>
                  <a:lnTo>
                    <a:pt x="182" y="655"/>
                  </a:lnTo>
                  <a:lnTo>
                    <a:pt x="168" y="646"/>
                  </a:lnTo>
                  <a:lnTo>
                    <a:pt x="153" y="638"/>
                  </a:lnTo>
                  <a:lnTo>
                    <a:pt x="140" y="628"/>
                  </a:lnTo>
                  <a:lnTo>
                    <a:pt x="126" y="617"/>
                  </a:lnTo>
                  <a:lnTo>
                    <a:pt x="114" y="607"/>
                  </a:lnTo>
                  <a:lnTo>
                    <a:pt x="101" y="596"/>
                  </a:lnTo>
                  <a:lnTo>
                    <a:pt x="90" y="583"/>
                  </a:lnTo>
                  <a:lnTo>
                    <a:pt x="80" y="571"/>
                  </a:lnTo>
                  <a:lnTo>
                    <a:pt x="69" y="557"/>
                  </a:lnTo>
                  <a:lnTo>
                    <a:pt x="59" y="544"/>
                  </a:lnTo>
                  <a:lnTo>
                    <a:pt x="51" y="529"/>
                  </a:lnTo>
                  <a:lnTo>
                    <a:pt x="42" y="515"/>
                  </a:lnTo>
                  <a:lnTo>
                    <a:pt x="34" y="500"/>
                  </a:lnTo>
                  <a:lnTo>
                    <a:pt x="27" y="485"/>
                  </a:lnTo>
                  <a:lnTo>
                    <a:pt x="21" y="468"/>
                  </a:lnTo>
                  <a:lnTo>
                    <a:pt x="15" y="453"/>
                  </a:lnTo>
                  <a:lnTo>
                    <a:pt x="11" y="436"/>
                  </a:lnTo>
                  <a:lnTo>
                    <a:pt x="7" y="419"/>
                  </a:lnTo>
                  <a:lnTo>
                    <a:pt x="4" y="402"/>
                  </a:lnTo>
                  <a:lnTo>
                    <a:pt x="2" y="384"/>
                  </a:lnTo>
                  <a:lnTo>
                    <a:pt x="1" y="366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淘宝店chenying0907 19"/>
            <p:cNvSpPr>
              <a:spLocks/>
            </p:cNvSpPr>
            <p:nvPr/>
          </p:nvSpPr>
          <p:spPr bwMode="auto">
            <a:xfrm>
              <a:off x="4571297" y="1499245"/>
              <a:ext cx="69850" cy="69850"/>
            </a:xfrm>
            <a:custGeom>
              <a:avLst/>
              <a:gdLst>
                <a:gd name="T0" fmla="*/ 1 w 348"/>
                <a:gd name="T1" fmla="*/ 156 h 348"/>
                <a:gd name="T2" fmla="*/ 8 w 348"/>
                <a:gd name="T3" fmla="*/ 122 h 348"/>
                <a:gd name="T4" fmla="*/ 21 w 348"/>
                <a:gd name="T5" fmla="*/ 91 h 348"/>
                <a:gd name="T6" fmla="*/ 39 w 348"/>
                <a:gd name="T7" fmla="*/ 63 h 348"/>
                <a:gd name="T8" fmla="*/ 63 w 348"/>
                <a:gd name="T9" fmla="*/ 39 h 348"/>
                <a:gd name="T10" fmla="*/ 91 w 348"/>
                <a:gd name="T11" fmla="*/ 20 h 348"/>
                <a:gd name="T12" fmla="*/ 122 w 348"/>
                <a:gd name="T13" fmla="*/ 8 h 348"/>
                <a:gd name="T14" fmla="*/ 156 w 348"/>
                <a:gd name="T15" fmla="*/ 1 h 348"/>
                <a:gd name="T16" fmla="*/ 192 w 348"/>
                <a:gd name="T17" fmla="*/ 1 h 348"/>
                <a:gd name="T18" fmla="*/ 226 w 348"/>
                <a:gd name="T19" fmla="*/ 8 h 348"/>
                <a:gd name="T20" fmla="*/ 257 w 348"/>
                <a:gd name="T21" fmla="*/ 20 h 348"/>
                <a:gd name="T22" fmla="*/ 285 w 348"/>
                <a:gd name="T23" fmla="*/ 39 h 348"/>
                <a:gd name="T24" fmla="*/ 309 w 348"/>
                <a:gd name="T25" fmla="*/ 63 h 348"/>
                <a:gd name="T26" fmla="*/ 327 w 348"/>
                <a:gd name="T27" fmla="*/ 91 h 348"/>
                <a:gd name="T28" fmla="*/ 340 w 348"/>
                <a:gd name="T29" fmla="*/ 122 h 348"/>
                <a:gd name="T30" fmla="*/ 347 w 348"/>
                <a:gd name="T31" fmla="*/ 156 h 348"/>
                <a:gd name="T32" fmla="*/ 347 w 348"/>
                <a:gd name="T33" fmla="*/ 191 h 348"/>
                <a:gd name="T34" fmla="*/ 340 w 348"/>
                <a:gd name="T35" fmla="*/ 226 h 348"/>
                <a:gd name="T36" fmla="*/ 327 w 348"/>
                <a:gd name="T37" fmla="*/ 257 h 348"/>
                <a:gd name="T38" fmla="*/ 309 w 348"/>
                <a:gd name="T39" fmla="*/ 285 h 348"/>
                <a:gd name="T40" fmla="*/ 285 w 348"/>
                <a:gd name="T41" fmla="*/ 309 h 348"/>
                <a:gd name="T42" fmla="*/ 257 w 348"/>
                <a:gd name="T43" fmla="*/ 327 h 348"/>
                <a:gd name="T44" fmla="*/ 226 w 348"/>
                <a:gd name="T45" fmla="*/ 340 h 348"/>
                <a:gd name="T46" fmla="*/ 192 w 348"/>
                <a:gd name="T47" fmla="*/ 347 h 348"/>
                <a:gd name="T48" fmla="*/ 156 w 348"/>
                <a:gd name="T49" fmla="*/ 347 h 348"/>
                <a:gd name="T50" fmla="*/ 122 w 348"/>
                <a:gd name="T51" fmla="*/ 340 h 348"/>
                <a:gd name="T52" fmla="*/ 91 w 348"/>
                <a:gd name="T53" fmla="*/ 327 h 348"/>
                <a:gd name="T54" fmla="*/ 63 w 348"/>
                <a:gd name="T55" fmla="*/ 309 h 348"/>
                <a:gd name="T56" fmla="*/ 39 w 348"/>
                <a:gd name="T57" fmla="*/ 285 h 348"/>
                <a:gd name="T58" fmla="*/ 21 w 348"/>
                <a:gd name="T59" fmla="*/ 257 h 348"/>
                <a:gd name="T60" fmla="*/ 8 w 348"/>
                <a:gd name="T61" fmla="*/ 226 h 348"/>
                <a:gd name="T62" fmla="*/ 1 w 348"/>
                <a:gd name="T63" fmla="*/ 191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8" h="348">
                  <a:moveTo>
                    <a:pt x="0" y="174"/>
                  </a:moveTo>
                  <a:lnTo>
                    <a:pt x="1" y="156"/>
                  </a:lnTo>
                  <a:lnTo>
                    <a:pt x="3" y="139"/>
                  </a:lnTo>
                  <a:lnTo>
                    <a:pt x="8" y="122"/>
                  </a:lnTo>
                  <a:lnTo>
                    <a:pt x="13" y="106"/>
                  </a:lnTo>
                  <a:lnTo>
                    <a:pt x="21" y="91"/>
                  </a:lnTo>
                  <a:lnTo>
                    <a:pt x="30" y="76"/>
                  </a:lnTo>
                  <a:lnTo>
                    <a:pt x="39" y="63"/>
                  </a:lnTo>
                  <a:lnTo>
                    <a:pt x="51" y="50"/>
                  </a:lnTo>
                  <a:lnTo>
                    <a:pt x="63" y="39"/>
                  </a:lnTo>
                  <a:lnTo>
                    <a:pt x="77" y="30"/>
                  </a:lnTo>
                  <a:lnTo>
                    <a:pt x="91" y="20"/>
                  </a:lnTo>
                  <a:lnTo>
                    <a:pt x="107" y="13"/>
                  </a:lnTo>
                  <a:lnTo>
                    <a:pt x="122" y="8"/>
                  </a:lnTo>
                  <a:lnTo>
                    <a:pt x="139" y="3"/>
                  </a:lnTo>
                  <a:lnTo>
                    <a:pt x="156" y="1"/>
                  </a:lnTo>
                  <a:lnTo>
                    <a:pt x="174" y="0"/>
                  </a:lnTo>
                  <a:lnTo>
                    <a:pt x="192" y="1"/>
                  </a:lnTo>
                  <a:lnTo>
                    <a:pt x="209" y="3"/>
                  </a:lnTo>
                  <a:lnTo>
                    <a:pt x="226" y="8"/>
                  </a:lnTo>
                  <a:lnTo>
                    <a:pt x="241" y="13"/>
                  </a:lnTo>
                  <a:lnTo>
                    <a:pt x="257" y="20"/>
                  </a:lnTo>
                  <a:lnTo>
                    <a:pt x="271" y="30"/>
                  </a:lnTo>
                  <a:lnTo>
                    <a:pt x="285" y="39"/>
                  </a:lnTo>
                  <a:lnTo>
                    <a:pt x="297" y="50"/>
                  </a:lnTo>
                  <a:lnTo>
                    <a:pt x="309" y="63"/>
                  </a:lnTo>
                  <a:lnTo>
                    <a:pt x="318" y="76"/>
                  </a:lnTo>
                  <a:lnTo>
                    <a:pt x="327" y="91"/>
                  </a:lnTo>
                  <a:lnTo>
                    <a:pt x="335" y="106"/>
                  </a:lnTo>
                  <a:lnTo>
                    <a:pt x="340" y="122"/>
                  </a:lnTo>
                  <a:lnTo>
                    <a:pt x="345" y="139"/>
                  </a:lnTo>
                  <a:lnTo>
                    <a:pt x="347" y="156"/>
                  </a:lnTo>
                  <a:lnTo>
                    <a:pt x="348" y="174"/>
                  </a:lnTo>
                  <a:lnTo>
                    <a:pt x="347" y="191"/>
                  </a:lnTo>
                  <a:lnTo>
                    <a:pt x="345" y="209"/>
                  </a:lnTo>
                  <a:lnTo>
                    <a:pt x="340" y="226"/>
                  </a:lnTo>
                  <a:lnTo>
                    <a:pt x="335" y="241"/>
                  </a:lnTo>
                  <a:lnTo>
                    <a:pt x="327" y="257"/>
                  </a:lnTo>
                  <a:lnTo>
                    <a:pt x="318" y="271"/>
                  </a:lnTo>
                  <a:lnTo>
                    <a:pt x="309" y="285"/>
                  </a:lnTo>
                  <a:lnTo>
                    <a:pt x="297" y="297"/>
                  </a:lnTo>
                  <a:lnTo>
                    <a:pt x="285" y="309"/>
                  </a:lnTo>
                  <a:lnTo>
                    <a:pt x="271" y="318"/>
                  </a:lnTo>
                  <a:lnTo>
                    <a:pt x="257" y="327"/>
                  </a:lnTo>
                  <a:lnTo>
                    <a:pt x="241" y="335"/>
                  </a:lnTo>
                  <a:lnTo>
                    <a:pt x="226" y="340"/>
                  </a:lnTo>
                  <a:lnTo>
                    <a:pt x="209" y="345"/>
                  </a:lnTo>
                  <a:lnTo>
                    <a:pt x="192" y="347"/>
                  </a:lnTo>
                  <a:lnTo>
                    <a:pt x="174" y="348"/>
                  </a:lnTo>
                  <a:lnTo>
                    <a:pt x="156" y="347"/>
                  </a:lnTo>
                  <a:lnTo>
                    <a:pt x="139" y="345"/>
                  </a:lnTo>
                  <a:lnTo>
                    <a:pt x="122" y="340"/>
                  </a:lnTo>
                  <a:lnTo>
                    <a:pt x="107" y="335"/>
                  </a:lnTo>
                  <a:lnTo>
                    <a:pt x="91" y="327"/>
                  </a:lnTo>
                  <a:lnTo>
                    <a:pt x="77" y="318"/>
                  </a:lnTo>
                  <a:lnTo>
                    <a:pt x="63" y="309"/>
                  </a:lnTo>
                  <a:lnTo>
                    <a:pt x="51" y="297"/>
                  </a:lnTo>
                  <a:lnTo>
                    <a:pt x="39" y="285"/>
                  </a:lnTo>
                  <a:lnTo>
                    <a:pt x="30" y="271"/>
                  </a:lnTo>
                  <a:lnTo>
                    <a:pt x="21" y="257"/>
                  </a:lnTo>
                  <a:lnTo>
                    <a:pt x="13" y="241"/>
                  </a:lnTo>
                  <a:lnTo>
                    <a:pt x="8" y="226"/>
                  </a:lnTo>
                  <a:lnTo>
                    <a:pt x="3" y="209"/>
                  </a:lnTo>
                  <a:lnTo>
                    <a:pt x="1" y="191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accent4">
                <a:lumMod val="90000"/>
              </a:schemeClr>
            </a:solidFill>
            <a:ln>
              <a:noFill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" name="淘宝店chenying0907 1"/>
          <p:cNvGrpSpPr/>
          <p:nvPr/>
        </p:nvGrpSpPr>
        <p:grpSpPr>
          <a:xfrm>
            <a:off x="4841128" y="3071732"/>
            <a:ext cx="365062" cy="697007"/>
            <a:chOff x="4841172" y="3070870"/>
            <a:chExt cx="365125" cy="696913"/>
          </a:xfrm>
        </p:grpSpPr>
        <p:sp>
          <p:nvSpPr>
            <p:cNvPr id="11" name="淘宝店chenying0907 8"/>
            <p:cNvSpPr>
              <a:spLocks/>
            </p:cNvSpPr>
            <p:nvPr/>
          </p:nvSpPr>
          <p:spPr bwMode="auto">
            <a:xfrm>
              <a:off x="4841172" y="3070870"/>
              <a:ext cx="365125" cy="696913"/>
            </a:xfrm>
            <a:custGeom>
              <a:avLst/>
              <a:gdLst>
                <a:gd name="T0" fmla="*/ 1048 w 1836"/>
                <a:gd name="T1" fmla="*/ 2042 h 3513"/>
                <a:gd name="T2" fmla="*/ 1072 w 1836"/>
                <a:gd name="T3" fmla="*/ 1817 h 3513"/>
                <a:gd name="T4" fmla="*/ 1104 w 1836"/>
                <a:gd name="T5" fmla="*/ 1602 h 3513"/>
                <a:gd name="T6" fmla="*/ 1146 w 1836"/>
                <a:gd name="T7" fmla="*/ 1416 h 3513"/>
                <a:gd name="T8" fmla="*/ 1231 w 1836"/>
                <a:gd name="T9" fmla="*/ 1185 h 3513"/>
                <a:gd name="T10" fmla="*/ 1356 w 1836"/>
                <a:gd name="T11" fmla="*/ 935 h 3513"/>
                <a:gd name="T12" fmla="*/ 1529 w 1836"/>
                <a:gd name="T13" fmla="*/ 665 h 3513"/>
                <a:gd name="T14" fmla="*/ 1766 w 1836"/>
                <a:gd name="T15" fmla="*/ 352 h 3513"/>
                <a:gd name="T16" fmla="*/ 1758 w 1836"/>
                <a:gd name="T17" fmla="*/ 228 h 3513"/>
                <a:gd name="T18" fmla="*/ 1663 w 1836"/>
                <a:gd name="T19" fmla="*/ 170 h 3513"/>
                <a:gd name="T20" fmla="*/ 1576 w 1836"/>
                <a:gd name="T21" fmla="*/ 101 h 3513"/>
                <a:gd name="T22" fmla="*/ 1497 w 1836"/>
                <a:gd name="T23" fmla="*/ 21 h 3513"/>
                <a:gd name="T24" fmla="*/ 1287 w 1836"/>
                <a:gd name="T25" fmla="*/ 246 h 3513"/>
                <a:gd name="T26" fmla="*/ 1074 w 1836"/>
                <a:gd name="T27" fmla="*/ 550 h 3513"/>
                <a:gd name="T28" fmla="*/ 962 w 1836"/>
                <a:gd name="T29" fmla="*/ 734 h 3513"/>
                <a:gd name="T30" fmla="*/ 884 w 1836"/>
                <a:gd name="T31" fmla="*/ 883 h 3513"/>
                <a:gd name="T32" fmla="*/ 815 w 1836"/>
                <a:gd name="T33" fmla="*/ 1035 h 3513"/>
                <a:gd name="T34" fmla="*/ 753 w 1836"/>
                <a:gd name="T35" fmla="*/ 1193 h 3513"/>
                <a:gd name="T36" fmla="*/ 697 w 1836"/>
                <a:gd name="T37" fmla="*/ 1381 h 3513"/>
                <a:gd name="T38" fmla="*/ 655 w 1836"/>
                <a:gd name="T39" fmla="*/ 1602 h 3513"/>
                <a:gd name="T40" fmla="*/ 624 w 1836"/>
                <a:gd name="T41" fmla="*/ 1837 h 3513"/>
                <a:gd name="T42" fmla="*/ 601 w 1836"/>
                <a:gd name="T43" fmla="*/ 2071 h 3513"/>
                <a:gd name="T44" fmla="*/ 504 w 1836"/>
                <a:gd name="T45" fmla="*/ 2148 h 3513"/>
                <a:gd name="T46" fmla="*/ 388 w 1836"/>
                <a:gd name="T47" fmla="*/ 2192 h 3513"/>
                <a:gd name="T48" fmla="*/ 284 w 1836"/>
                <a:gd name="T49" fmla="*/ 2257 h 3513"/>
                <a:gd name="T50" fmla="*/ 193 w 1836"/>
                <a:gd name="T51" fmla="*/ 2336 h 3513"/>
                <a:gd name="T52" fmla="*/ 116 w 1836"/>
                <a:gd name="T53" fmla="*/ 2432 h 3513"/>
                <a:gd name="T54" fmla="*/ 58 w 1836"/>
                <a:gd name="T55" fmla="*/ 2540 h 3513"/>
                <a:gd name="T56" fmla="*/ 19 w 1836"/>
                <a:gd name="T57" fmla="*/ 2658 h 3513"/>
                <a:gd name="T58" fmla="*/ 1 w 1836"/>
                <a:gd name="T59" fmla="*/ 2783 h 3513"/>
                <a:gd name="T60" fmla="*/ 9 w 1836"/>
                <a:gd name="T61" fmla="*/ 2922 h 3513"/>
                <a:gd name="T62" fmla="*/ 43 w 1836"/>
                <a:gd name="T63" fmla="*/ 3056 h 3513"/>
                <a:gd name="T64" fmla="*/ 102 w 1836"/>
                <a:gd name="T65" fmla="*/ 3177 h 3513"/>
                <a:gd name="T66" fmla="*/ 182 w 1836"/>
                <a:gd name="T67" fmla="*/ 3285 h 3513"/>
                <a:gd name="T68" fmla="*/ 280 w 1836"/>
                <a:gd name="T69" fmla="*/ 3374 h 3513"/>
                <a:gd name="T70" fmla="*/ 395 w 1836"/>
                <a:gd name="T71" fmla="*/ 3445 h 3513"/>
                <a:gd name="T72" fmla="*/ 522 w 1836"/>
                <a:gd name="T73" fmla="*/ 3492 h 3513"/>
                <a:gd name="T74" fmla="*/ 661 w 1836"/>
                <a:gd name="T75" fmla="*/ 3512 h 3513"/>
                <a:gd name="T76" fmla="*/ 803 w 1836"/>
                <a:gd name="T77" fmla="*/ 3505 h 3513"/>
                <a:gd name="T78" fmla="*/ 936 w 1836"/>
                <a:gd name="T79" fmla="*/ 3471 h 3513"/>
                <a:gd name="T80" fmla="*/ 1058 w 1836"/>
                <a:gd name="T81" fmla="*/ 3413 h 3513"/>
                <a:gd name="T82" fmla="*/ 1165 w 1836"/>
                <a:gd name="T83" fmla="*/ 3332 h 3513"/>
                <a:gd name="T84" fmla="*/ 1255 w 1836"/>
                <a:gd name="T85" fmla="*/ 3233 h 3513"/>
                <a:gd name="T86" fmla="*/ 1324 w 1836"/>
                <a:gd name="T87" fmla="*/ 3118 h 3513"/>
                <a:gd name="T88" fmla="*/ 1371 w 1836"/>
                <a:gd name="T89" fmla="*/ 2991 h 3513"/>
                <a:gd name="T90" fmla="*/ 1392 w 1836"/>
                <a:gd name="T91" fmla="*/ 2853 h 3513"/>
                <a:gd name="T92" fmla="*/ 1390 w 1836"/>
                <a:gd name="T93" fmla="*/ 2744 h 3513"/>
                <a:gd name="T94" fmla="*/ 1373 w 1836"/>
                <a:gd name="T95" fmla="*/ 2650 h 3513"/>
                <a:gd name="T96" fmla="*/ 1345 w 1836"/>
                <a:gd name="T97" fmla="*/ 2560 h 3513"/>
                <a:gd name="T98" fmla="*/ 1305 w 1836"/>
                <a:gd name="T99" fmla="*/ 2477 h 3513"/>
                <a:gd name="T100" fmla="*/ 1255 w 1836"/>
                <a:gd name="T101" fmla="*/ 2401 h 3513"/>
                <a:gd name="T102" fmla="*/ 1196 w 1836"/>
                <a:gd name="T103" fmla="*/ 2331 h 3513"/>
                <a:gd name="T104" fmla="*/ 1128 w 1836"/>
                <a:gd name="T105" fmla="*/ 2270 h 3513"/>
                <a:gd name="T106" fmla="*/ 1053 w 1836"/>
                <a:gd name="T107" fmla="*/ 2218 h 3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36" h="3513">
                  <a:moveTo>
                    <a:pt x="1033" y="2207"/>
                  </a:moveTo>
                  <a:lnTo>
                    <a:pt x="1037" y="2153"/>
                  </a:lnTo>
                  <a:lnTo>
                    <a:pt x="1042" y="2098"/>
                  </a:lnTo>
                  <a:lnTo>
                    <a:pt x="1048" y="2042"/>
                  </a:lnTo>
                  <a:lnTo>
                    <a:pt x="1053" y="1986"/>
                  </a:lnTo>
                  <a:lnTo>
                    <a:pt x="1059" y="1929"/>
                  </a:lnTo>
                  <a:lnTo>
                    <a:pt x="1065" y="1873"/>
                  </a:lnTo>
                  <a:lnTo>
                    <a:pt x="1072" y="1817"/>
                  </a:lnTo>
                  <a:lnTo>
                    <a:pt x="1079" y="1761"/>
                  </a:lnTo>
                  <a:lnTo>
                    <a:pt x="1086" y="1707"/>
                  </a:lnTo>
                  <a:lnTo>
                    <a:pt x="1094" y="1654"/>
                  </a:lnTo>
                  <a:lnTo>
                    <a:pt x="1104" y="1602"/>
                  </a:lnTo>
                  <a:lnTo>
                    <a:pt x="1113" y="1551"/>
                  </a:lnTo>
                  <a:lnTo>
                    <a:pt x="1123" y="1504"/>
                  </a:lnTo>
                  <a:lnTo>
                    <a:pt x="1134" y="1458"/>
                  </a:lnTo>
                  <a:lnTo>
                    <a:pt x="1146" y="1416"/>
                  </a:lnTo>
                  <a:lnTo>
                    <a:pt x="1159" y="1375"/>
                  </a:lnTo>
                  <a:lnTo>
                    <a:pt x="1181" y="1311"/>
                  </a:lnTo>
                  <a:lnTo>
                    <a:pt x="1205" y="1248"/>
                  </a:lnTo>
                  <a:lnTo>
                    <a:pt x="1231" y="1185"/>
                  </a:lnTo>
                  <a:lnTo>
                    <a:pt x="1259" y="1123"/>
                  </a:lnTo>
                  <a:lnTo>
                    <a:pt x="1289" y="1061"/>
                  </a:lnTo>
                  <a:lnTo>
                    <a:pt x="1321" y="999"/>
                  </a:lnTo>
                  <a:lnTo>
                    <a:pt x="1356" y="935"/>
                  </a:lnTo>
                  <a:lnTo>
                    <a:pt x="1395" y="870"/>
                  </a:lnTo>
                  <a:lnTo>
                    <a:pt x="1436" y="804"/>
                  </a:lnTo>
                  <a:lnTo>
                    <a:pt x="1482" y="735"/>
                  </a:lnTo>
                  <a:lnTo>
                    <a:pt x="1529" y="665"/>
                  </a:lnTo>
                  <a:lnTo>
                    <a:pt x="1582" y="591"/>
                  </a:lnTo>
                  <a:lnTo>
                    <a:pt x="1639" y="515"/>
                  </a:lnTo>
                  <a:lnTo>
                    <a:pt x="1699" y="436"/>
                  </a:lnTo>
                  <a:lnTo>
                    <a:pt x="1766" y="352"/>
                  </a:lnTo>
                  <a:lnTo>
                    <a:pt x="1836" y="263"/>
                  </a:lnTo>
                  <a:lnTo>
                    <a:pt x="1809" y="253"/>
                  </a:lnTo>
                  <a:lnTo>
                    <a:pt x="1784" y="241"/>
                  </a:lnTo>
                  <a:lnTo>
                    <a:pt x="1758" y="228"/>
                  </a:lnTo>
                  <a:lnTo>
                    <a:pt x="1735" y="215"/>
                  </a:lnTo>
                  <a:lnTo>
                    <a:pt x="1710" y="200"/>
                  </a:lnTo>
                  <a:lnTo>
                    <a:pt x="1686" y="186"/>
                  </a:lnTo>
                  <a:lnTo>
                    <a:pt x="1663" y="170"/>
                  </a:lnTo>
                  <a:lnTo>
                    <a:pt x="1640" y="154"/>
                  </a:lnTo>
                  <a:lnTo>
                    <a:pt x="1619" y="137"/>
                  </a:lnTo>
                  <a:lnTo>
                    <a:pt x="1597" y="119"/>
                  </a:lnTo>
                  <a:lnTo>
                    <a:pt x="1576" y="101"/>
                  </a:lnTo>
                  <a:lnTo>
                    <a:pt x="1555" y="82"/>
                  </a:lnTo>
                  <a:lnTo>
                    <a:pt x="1536" y="62"/>
                  </a:lnTo>
                  <a:lnTo>
                    <a:pt x="1516" y="42"/>
                  </a:lnTo>
                  <a:lnTo>
                    <a:pt x="1497" y="21"/>
                  </a:lnTo>
                  <a:lnTo>
                    <a:pt x="1480" y="0"/>
                  </a:lnTo>
                  <a:lnTo>
                    <a:pt x="1412" y="84"/>
                  </a:lnTo>
                  <a:lnTo>
                    <a:pt x="1348" y="166"/>
                  </a:lnTo>
                  <a:lnTo>
                    <a:pt x="1287" y="246"/>
                  </a:lnTo>
                  <a:lnTo>
                    <a:pt x="1229" y="324"/>
                  </a:lnTo>
                  <a:lnTo>
                    <a:pt x="1174" y="400"/>
                  </a:lnTo>
                  <a:lnTo>
                    <a:pt x="1122" y="475"/>
                  </a:lnTo>
                  <a:lnTo>
                    <a:pt x="1074" y="550"/>
                  </a:lnTo>
                  <a:lnTo>
                    <a:pt x="1027" y="624"/>
                  </a:lnTo>
                  <a:lnTo>
                    <a:pt x="1004" y="661"/>
                  </a:lnTo>
                  <a:lnTo>
                    <a:pt x="982" y="698"/>
                  </a:lnTo>
                  <a:lnTo>
                    <a:pt x="962" y="734"/>
                  </a:lnTo>
                  <a:lnTo>
                    <a:pt x="941" y="772"/>
                  </a:lnTo>
                  <a:lnTo>
                    <a:pt x="921" y="809"/>
                  </a:lnTo>
                  <a:lnTo>
                    <a:pt x="903" y="845"/>
                  </a:lnTo>
                  <a:lnTo>
                    <a:pt x="884" y="883"/>
                  </a:lnTo>
                  <a:lnTo>
                    <a:pt x="865" y="921"/>
                  </a:lnTo>
                  <a:lnTo>
                    <a:pt x="848" y="958"/>
                  </a:lnTo>
                  <a:lnTo>
                    <a:pt x="831" y="997"/>
                  </a:lnTo>
                  <a:lnTo>
                    <a:pt x="815" y="1035"/>
                  </a:lnTo>
                  <a:lnTo>
                    <a:pt x="798" y="1073"/>
                  </a:lnTo>
                  <a:lnTo>
                    <a:pt x="783" y="1113"/>
                  </a:lnTo>
                  <a:lnTo>
                    <a:pt x="768" y="1152"/>
                  </a:lnTo>
                  <a:lnTo>
                    <a:pt x="753" y="1193"/>
                  </a:lnTo>
                  <a:lnTo>
                    <a:pt x="740" y="1233"/>
                  </a:lnTo>
                  <a:lnTo>
                    <a:pt x="724" y="1281"/>
                  </a:lnTo>
                  <a:lnTo>
                    <a:pt x="711" y="1329"/>
                  </a:lnTo>
                  <a:lnTo>
                    <a:pt x="697" y="1381"/>
                  </a:lnTo>
                  <a:lnTo>
                    <a:pt x="686" y="1434"/>
                  </a:lnTo>
                  <a:lnTo>
                    <a:pt x="675" y="1488"/>
                  </a:lnTo>
                  <a:lnTo>
                    <a:pt x="664" y="1544"/>
                  </a:lnTo>
                  <a:lnTo>
                    <a:pt x="655" y="1602"/>
                  </a:lnTo>
                  <a:lnTo>
                    <a:pt x="647" y="1659"/>
                  </a:lnTo>
                  <a:lnTo>
                    <a:pt x="638" y="1718"/>
                  </a:lnTo>
                  <a:lnTo>
                    <a:pt x="631" y="1777"/>
                  </a:lnTo>
                  <a:lnTo>
                    <a:pt x="624" y="1837"/>
                  </a:lnTo>
                  <a:lnTo>
                    <a:pt x="618" y="1896"/>
                  </a:lnTo>
                  <a:lnTo>
                    <a:pt x="611" y="1955"/>
                  </a:lnTo>
                  <a:lnTo>
                    <a:pt x="606" y="2013"/>
                  </a:lnTo>
                  <a:lnTo>
                    <a:pt x="601" y="2071"/>
                  </a:lnTo>
                  <a:lnTo>
                    <a:pt x="596" y="2128"/>
                  </a:lnTo>
                  <a:lnTo>
                    <a:pt x="565" y="2133"/>
                  </a:lnTo>
                  <a:lnTo>
                    <a:pt x="534" y="2139"/>
                  </a:lnTo>
                  <a:lnTo>
                    <a:pt x="504" y="2148"/>
                  </a:lnTo>
                  <a:lnTo>
                    <a:pt x="474" y="2157"/>
                  </a:lnTo>
                  <a:lnTo>
                    <a:pt x="445" y="2167"/>
                  </a:lnTo>
                  <a:lnTo>
                    <a:pt x="416" y="2180"/>
                  </a:lnTo>
                  <a:lnTo>
                    <a:pt x="388" y="2192"/>
                  </a:lnTo>
                  <a:lnTo>
                    <a:pt x="361" y="2207"/>
                  </a:lnTo>
                  <a:lnTo>
                    <a:pt x="335" y="2222"/>
                  </a:lnTo>
                  <a:lnTo>
                    <a:pt x="309" y="2239"/>
                  </a:lnTo>
                  <a:lnTo>
                    <a:pt x="284" y="2257"/>
                  </a:lnTo>
                  <a:lnTo>
                    <a:pt x="259" y="2275"/>
                  </a:lnTo>
                  <a:lnTo>
                    <a:pt x="236" y="2295"/>
                  </a:lnTo>
                  <a:lnTo>
                    <a:pt x="214" y="2315"/>
                  </a:lnTo>
                  <a:lnTo>
                    <a:pt x="193" y="2336"/>
                  </a:lnTo>
                  <a:lnTo>
                    <a:pt x="172" y="2359"/>
                  </a:lnTo>
                  <a:lnTo>
                    <a:pt x="153" y="2382"/>
                  </a:lnTo>
                  <a:lnTo>
                    <a:pt x="134" y="2407"/>
                  </a:lnTo>
                  <a:lnTo>
                    <a:pt x="116" y="2432"/>
                  </a:lnTo>
                  <a:lnTo>
                    <a:pt x="101" y="2458"/>
                  </a:lnTo>
                  <a:lnTo>
                    <a:pt x="85" y="2484"/>
                  </a:lnTo>
                  <a:lnTo>
                    <a:pt x="71" y="2512"/>
                  </a:lnTo>
                  <a:lnTo>
                    <a:pt x="58" y="2540"/>
                  </a:lnTo>
                  <a:lnTo>
                    <a:pt x="46" y="2568"/>
                  </a:lnTo>
                  <a:lnTo>
                    <a:pt x="35" y="2597"/>
                  </a:lnTo>
                  <a:lnTo>
                    <a:pt x="27" y="2627"/>
                  </a:lnTo>
                  <a:lnTo>
                    <a:pt x="19" y="2658"/>
                  </a:lnTo>
                  <a:lnTo>
                    <a:pt x="13" y="2688"/>
                  </a:lnTo>
                  <a:lnTo>
                    <a:pt x="7" y="2720"/>
                  </a:lnTo>
                  <a:lnTo>
                    <a:pt x="3" y="2751"/>
                  </a:lnTo>
                  <a:lnTo>
                    <a:pt x="1" y="2783"/>
                  </a:lnTo>
                  <a:lnTo>
                    <a:pt x="0" y="2817"/>
                  </a:lnTo>
                  <a:lnTo>
                    <a:pt x="1" y="2853"/>
                  </a:lnTo>
                  <a:lnTo>
                    <a:pt x="4" y="2888"/>
                  </a:lnTo>
                  <a:lnTo>
                    <a:pt x="9" y="2922"/>
                  </a:lnTo>
                  <a:lnTo>
                    <a:pt x="15" y="2957"/>
                  </a:lnTo>
                  <a:lnTo>
                    <a:pt x="23" y="2991"/>
                  </a:lnTo>
                  <a:lnTo>
                    <a:pt x="32" y="3024"/>
                  </a:lnTo>
                  <a:lnTo>
                    <a:pt x="43" y="3056"/>
                  </a:lnTo>
                  <a:lnTo>
                    <a:pt x="55" y="3088"/>
                  </a:lnTo>
                  <a:lnTo>
                    <a:pt x="70" y="3118"/>
                  </a:lnTo>
                  <a:lnTo>
                    <a:pt x="84" y="3148"/>
                  </a:lnTo>
                  <a:lnTo>
                    <a:pt x="102" y="3177"/>
                  </a:lnTo>
                  <a:lnTo>
                    <a:pt x="119" y="3206"/>
                  </a:lnTo>
                  <a:lnTo>
                    <a:pt x="139" y="3233"/>
                  </a:lnTo>
                  <a:lnTo>
                    <a:pt x="160" y="3259"/>
                  </a:lnTo>
                  <a:lnTo>
                    <a:pt x="182" y="3285"/>
                  </a:lnTo>
                  <a:lnTo>
                    <a:pt x="204" y="3309"/>
                  </a:lnTo>
                  <a:lnTo>
                    <a:pt x="229" y="3332"/>
                  </a:lnTo>
                  <a:lnTo>
                    <a:pt x="254" y="3354"/>
                  </a:lnTo>
                  <a:lnTo>
                    <a:pt x="280" y="3374"/>
                  </a:lnTo>
                  <a:lnTo>
                    <a:pt x="308" y="3394"/>
                  </a:lnTo>
                  <a:lnTo>
                    <a:pt x="336" y="3413"/>
                  </a:lnTo>
                  <a:lnTo>
                    <a:pt x="365" y="3429"/>
                  </a:lnTo>
                  <a:lnTo>
                    <a:pt x="395" y="3445"/>
                  </a:lnTo>
                  <a:lnTo>
                    <a:pt x="426" y="3458"/>
                  </a:lnTo>
                  <a:lnTo>
                    <a:pt x="457" y="3471"/>
                  </a:lnTo>
                  <a:lnTo>
                    <a:pt x="489" y="3482"/>
                  </a:lnTo>
                  <a:lnTo>
                    <a:pt x="522" y="3492"/>
                  </a:lnTo>
                  <a:lnTo>
                    <a:pt x="557" y="3499"/>
                  </a:lnTo>
                  <a:lnTo>
                    <a:pt x="591" y="3505"/>
                  </a:lnTo>
                  <a:lnTo>
                    <a:pt x="626" y="3509"/>
                  </a:lnTo>
                  <a:lnTo>
                    <a:pt x="661" y="3512"/>
                  </a:lnTo>
                  <a:lnTo>
                    <a:pt x="696" y="3513"/>
                  </a:lnTo>
                  <a:lnTo>
                    <a:pt x="733" y="3512"/>
                  </a:lnTo>
                  <a:lnTo>
                    <a:pt x="768" y="3509"/>
                  </a:lnTo>
                  <a:lnTo>
                    <a:pt x="803" y="3505"/>
                  </a:lnTo>
                  <a:lnTo>
                    <a:pt x="837" y="3499"/>
                  </a:lnTo>
                  <a:lnTo>
                    <a:pt x="871" y="3492"/>
                  </a:lnTo>
                  <a:lnTo>
                    <a:pt x="904" y="3482"/>
                  </a:lnTo>
                  <a:lnTo>
                    <a:pt x="936" y="3471"/>
                  </a:lnTo>
                  <a:lnTo>
                    <a:pt x="968" y="3458"/>
                  </a:lnTo>
                  <a:lnTo>
                    <a:pt x="999" y="3445"/>
                  </a:lnTo>
                  <a:lnTo>
                    <a:pt x="1029" y="3429"/>
                  </a:lnTo>
                  <a:lnTo>
                    <a:pt x="1058" y="3413"/>
                  </a:lnTo>
                  <a:lnTo>
                    <a:pt x="1086" y="3394"/>
                  </a:lnTo>
                  <a:lnTo>
                    <a:pt x="1113" y="3374"/>
                  </a:lnTo>
                  <a:lnTo>
                    <a:pt x="1140" y="3354"/>
                  </a:lnTo>
                  <a:lnTo>
                    <a:pt x="1165" y="3332"/>
                  </a:lnTo>
                  <a:lnTo>
                    <a:pt x="1189" y="3309"/>
                  </a:lnTo>
                  <a:lnTo>
                    <a:pt x="1212" y="3285"/>
                  </a:lnTo>
                  <a:lnTo>
                    <a:pt x="1234" y="3259"/>
                  </a:lnTo>
                  <a:lnTo>
                    <a:pt x="1255" y="3233"/>
                  </a:lnTo>
                  <a:lnTo>
                    <a:pt x="1275" y="3206"/>
                  </a:lnTo>
                  <a:lnTo>
                    <a:pt x="1292" y="3177"/>
                  </a:lnTo>
                  <a:lnTo>
                    <a:pt x="1309" y="3148"/>
                  </a:lnTo>
                  <a:lnTo>
                    <a:pt x="1324" y="3118"/>
                  </a:lnTo>
                  <a:lnTo>
                    <a:pt x="1338" y="3088"/>
                  </a:lnTo>
                  <a:lnTo>
                    <a:pt x="1350" y="3056"/>
                  </a:lnTo>
                  <a:lnTo>
                    <a:pt x="1362" y="3024"/>
                  </a:lnTo>
                  <a:lnTo>
                    <a:pt x="1371" y="2991"/>
                  </a:lnTo>
                  <a:lnTo>
                    <a:pt x="1379" y="2957"/>
                  </a:lnTo>
                  <a:lnTo>
                    <a:pt x="1385" y="2922"/>
                  </a:lnTo>
                  <a:lnTo>
                    <a:pt x="1390" y="2888"/>
                  </a:lnTo>
                  <a:lnTo>
                    <a:pt x="1392" y="2853"/>
                  </a:lnTo>
                  <a:lnTo>
                    <a:pt x="1393" y="2817"/>
                  </a:lnTo>
                  <a:lnTo>
                    <a:pt x="1393" y="2792"/>
                  </a:lnTo>
                  <a:lnTo>
                    <a:pt x="1392" y="2768"/>
                  </a:lnTo>
                  <a:lnTo>
                    <a:pt x="1390" y="2744"/>
                  </a:lnTo>
                  <a:lnTo>
                    <a:pt x="1386" y="2720"/>
                  </a:lnTo>
                  <a:lnTo>
                    <a:pt x="1382" y="2696"/>
                  </a:lnTo>
                  <a:lnTo>
                    <a:pt x="1378" y="2672"/>
                  </a:lnTo>
                  <a:lnTo>
                    <a:pt x="1373" y="2650"/>
                  </a:lnTo>
                  <a:lnTo>
                    <a:pt x="1367" y="2627"/>
                  </a:lnTo>
                  <a:lnTo>
                    <a:pt x="1361" y="2605"/>
                  </a:lnTo>
                  <a:lnTo>
                    <a:pt x="1352" y="2582"/>
                  </a:lnTo>
                  <a:lnTo>
                    <a:pt x="1345" y="2560"/>
                  </a:lnTo>
                  <a:lnTo>
                    <a:pt x="1336" y="2540"/>
                  </a:lnTo>
                  <a:lnTo>
                    <a:pt x="1326" y="2518"/>
                  </a:lnTo>
                  <a:lnTo>
                    <a:pt x="1316" y="2497"/>
                  </a:lnTo>
                  <a:lnTo>
                    <a:pt x="1305" y="2477"/>
                  </a:lnTo>
                  <a:lnTo>
                    <a:pt x="1293" y="2458"/>
                  </a:lnTo>
                  <a:lnTo>
                    <a:pt x="1281" y="2438"/>
                  </a:lnTo>
                  <a:lnTo>
                    <a:pt x="1268" y="2419"/>
                  </a:lnTo>
                  <a:lnTo>
                    <a:pt x="1255" y="2401"/>
                  </a:lnTo>
                  <a:lnTo>
                    <a:pt x="1241" y="2382"/>
                  </a:lnTo>
                  <a:lnTo>
                    <a:pt x="1227" y="2364"/>
                  </a:lnTo>
                  <a:lnTo>
                    <a:pt x="1211" y="2348"/>
                  </a:lnTo>
                  <a:lnTo>
                    <a:pt x="1196" y="2331"/>
                  </a:lnTo>
                  <a:lnTo>
                    <a:pt x="1180" y="2315"/>
                  </a:lnTo>
                  <a:lnTo>
                    <a:pt x="1163" y="2299"/>
                  </a:lnTo>
                  <a:lnTo>
                    <a:pt x="1146" y="2285"/>
                  </a:lnTo>
                  <a:lnTo>
                    <a:pt x="1128" y="2270"/>
                  </a:lnTo>
                  <a:lnTo>
                    <a:pt x="1110" y="2256"/>
                  </a:lnTo>
                  <a:lnTo>
                    <a:pt x="1091" y="2243"/>
                  </a:lnTo>
                  <a:lnTo>
                    <a:pt x="1073" y="2230"/>
                  </a:lnTo>
                  <a:lnTo>
                    <a:pt x="1053" y="2218"/>
                  </a:lnTo>
                  <a:lnTo>
                    <a:pt x="1033" y="2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淘宝店chenying0907 14"/>
            <p:cNvSpPr>
              <a:spLocks/>
            </p:cNvSpPr>
            <p:nvPr/>
          </p:nvSpPr>
          <p:spPr bwMode="auto">
            <a:xfrm>
              <a:off x="4911022" y="3559820"/>
              <a:ext cx="138113" cy="138113"/>
            </a:xfrm>
            <a:custGeom>
              <a:avLst/>
              <a:gdLst>
                <a:gd name="T0" fmla="*/ 2 w 697"/>
                <a:gd name="T1" fmla="*/ 313 h 697"/>
                <a:gd name="T2" fmla="*/ 12 w 697"/>
                <a:gd name="T3" fmla="*/ 261 h 697"/>
                <a:gd name="T4" fmla="*/ 28 w 697"/>
                <a:gd name="T5" fmla="*/ 213 h 697"/>
                <a:gd name="T6" fmla="*/ 51 w 697"/>
                <a:gd name="T7" fmla="*/ 168 h 697"/>
                <a:gd name="T8" fmla="*/ 80 w 697"/>
                <a:gd name="T9" fmla="*/ 127 h 697"/>
                <a:gd name="T10" fmla="*/ 114 w 697"/>
                <a:gd name="T11" fmla="*/ 90 h 697"/>
                <a:gd name="T12" fmla="*/ 154 w 697"/>
                <a:gd name="T13" fmla="*/ 59 h 697"/>
                <a:gd name="T14" fmla="*/ 198 w 697"/>
                <a:gd name="T15" fmla="*/ 34 h 697"/>
                <a:gd name="T16" fmla="*/ 245 w 697"/>
                <a:gd name="T17" fmla="*/ 16 h 697"/>
                <a:gd name="T18" fmla="*/ 296 w 697"/>
                <a:gd name="T19" fmla="*/ 4 h 697"/>
                <a:gd name="T20" fmla="*/ 348 w 697"/>
                <a:gd name="T21" fmla="*/ 0 h 697"/>
                <a:gd name="T22" fmla="*/ 401 w 697"/>
                <a:gd name="T23" fmla="*/ 4 h 697"/>
                <a:gd name="T24" fmla="*/ 452 w 697"/>
                <a:gd name="T25" fmla="*/ 16 h 697"/>
                <a:gd name="T26" fmla="*/ 500 w 697"/>
                <a:gd name="T27" fmla="*/ 34 h 697"/>
                <a:gd name="T28" fmla="*/ 543 w 697"/>
                <a:gd name="T29" fmla="*/ 59 h 697"/>
                <a:gd name="T30" fmla="*/ 583 w 697"/>
                <a:gd name="T31" fmla="*/ 90 h 697"/>
                <a:gd name="T32" fmla="*/ 618 w 697"/>
                <a:gd name="T33" fmla="*/ 127 h 697"/>
                <a:gd name="T34" fmla="*/ 647 w 697"/>
                <a:gd name="T35" fmla="*/ 168 h 697"/>
                <a:gd name="T36" fmla="*/ 670 w 697"/>
                <a:gd name="T37" fmla="*/ 213 h 697"/>
                <a:gd name="T38" fmla="*/ 686 w 697"/>
                <a:gd name="T39" fmla="*/ 261 h 697"/>
                <a:gd name="T40" fmla="*/ 696 w 697"/>
                <a:gd name="T41" fmla="*/ 313 h 697"/>
                <a:gd name="T42" fmla="*/ 697 w 697"/>
                <a:gd name="T43" fmla="*/ 366 h 697"/>
                <a:gd name="T44" fmla="*/ 689 w 697"/>
                <a:gd name="T45" fmla="*/ 419 h 697"/>
                <a:gd name="T46" fmla="*/ 676 w 697"/>
                <a:gd name="T47" fmla="*/ 468 h 697"/>
                <a:gd name="T48" fmla="*/ 655 w 697"/>
                <a:gd name="T49" fmla="*/ 514 h 697"/>
                <a:gd name="T50" fmla="*/ 628 w 697"/>
                <a:gd name="T51" fmla="*/ 557 h 697"/>
                <a:gd name="T52" fmla="*/ 595 w 697"/>
                <a:gd name="T53" fmla="*/ 594 h 697"/>
                <a:gd name="T54" fmla="*/ 557 w 697"/>
                <a:gd name="T55" fmla="*/ 627 h 697"/>
                <a:gd name="T56" fmla="*/ 514 w 697"/>
                <a:gd name="T57" fmla="*/ 654 h 697"/>
                <a:gd name="T58" fmla="*/ 469 w 697"/>
                <a:gd name="T59" fmla="*/ 676 h 697"/>
                <a:gd name="T60" fmla="*/ 419 w 697"/>
                <a:gd name="T61" fmla="*/ 690 h 697"/>
                <a:gd name="T62" fmla="*/ 367 w 697"/>
                <a:gd name="T63" fmla="*/ 696 h 697"/>
                <a:gd name="T64" fmla="*/ 313 w 697"/>
                <a:gd name="T65" fmla="*/ 695 h 697"/>
                <a:gd name="T66" fmla="*/ 261 w 697"/>
                <a:gd name="T67" fmla="*/ 686 h 697"/>
                <a:gd name="T68" fmla="*/ 214 w 697"/>
                <a:gd name="T69" fmla="*/ 670 h 697"/>
                <a:gd name="T70" fmla="*/ 168 w 697"/>
                <a:gd name="T71" fmla="*/ 646 h 697"/>
                <a:gd name="T72" fmla="*/ 128 w 697"/>
                <a:gd name="T73" fmla="*/ 617 h 697"/>
                <a:gd name="T74" fmla="*/ 92 w 697"/>
                <a:gd name="T75" fmla="*/ 583 h 697"/>
                <a:gd name="T76" fmla="*/ 60 w 697"/>
                <a:gd name="T77" fmla="*/ 543 h 697"/>
                <a:gd name="T78" fmla="*/ 35 w 697"/>
                <a:gd name="T79" fmla="*/ 500 h 697"/>
                <a:gd name="T80" fmla="*/ 16 w 697"/>
                <a:gd name="T81" fmla="*/ 452 h 697"/>
                <a:gd name="T82" fmla="*/ 4 w 697"/>
                <a:gd name="T83" fmla="*/ 401 h 697"/>
                <a:gd name="T84" fmla="*/ 0 w 697"/>
                <a:gd name="T85" fmla="*/ 349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7" h="697">
                  <a:moveTo>
                    <a:pt x="0" y="349"/>
                  </a:moveTo>
                  <a:lnTo>
                    <a:pt x="1" y="331"/>
                  </a:lnTo>
                  <a:lnTo>
                    <a:pt x="2" y="313"/>
                  </a:lnTo>
                  <a:lnTo>
                    <a:pt x="4" y="296"/>
                  </a:lnTo>
                  <a:lnTo>
                    <a:pt x="8" y="278"/>
                  </a:lnTo>
                  <a:lnTo>
                    <a:pt x="12" y="261"/>
                  </a:lnTo>
                  <a:lnTo>
                    <a:pt x="16" y="245"/>
                  </a:lnTo>
                  <a:lnTo>
                    <a:pt x="22" y="228"/>
                  </a:lnTo>
                  <a:lnTo>
                    <a:pt x="28" y="213"/>
                  </a:lnTo>
                  <a:lnTo>
                    <a:pt x="35" y="197"/>
                  </a:lnTo>
                  <a:lnTo>
                    <a:pt x="43" y="183"/>
                  </a:lnTo>
                  <a:lnTo>
                    <a:pt x="51" y="168"/>
                  </a:lnTo>
                  <a:lnTo>
                    <a:pt x="60" y="154"/>
                  </a:lnTo>
                  <a:lnTo>
                    <a:pt x="70" y="140"/>
                  </a:lnTo>
                  <a:lnTo>
                    <a:pt x="80" y="127"/>
                  </a:lnTo>
                  <a:lnTo>
                    <a:pt x="92" y="114"/>
                  </a:lnTo>
                  <a:lnTo>
                    <a:pt x="103" y="102"/>
                  </a:lnTo>
                  <a:lnTo>
                    <a:pt x="114" y="90"/>
                  </a:lnTo>
                  <a:lnTo>
                    <a:pt x="128" y="80"/>
                  </a:lnTo>
                  <a:lnTo>
                    <a:pt x="140" y="70"/>
                  </a:lnTo>
                  <a:lnTo>
                    <a:pt x="154" y="59"/>
                  </a:lnTo>
                  <a:lnTo>
                    <a:pt x="168" y="51"/>
                  </a:lnTo>
                  <a:lnTo>
                    <a:pt x="183" y="43"/>
                  </a:lnTo>
                  <a:lnTo>
                    <a:pt x="198" y="34"/>
                  </a:lnTo>
                  <a:lnTo>
                    <a:pt x="214" y="27"/>
                  </a:lnTo>
                  <a:lnTo>
                    <a:pt x="229" y="21"/>
                  </a:lnTo>
                  <a:lnTo>
                    <a:pt x="245" y="16"/>
                  </a:lnTo>
                  <a:lnTo>
                    <a:pt x="261" y="11"/>
                  </a:lnTo>
                  <a:lnTo>
                    <a:pt x="279" y="7"/>
                  </a:lnTo>
                  <a:lnTo>
                    <a:pt x="296" y="4"/>
                  </a:lnTo>
                  <a:lnTo>
                    <a:pt x="313" y="2"/>
                  </a:lnTo>
                  <a:lnTo>
                    <a:pt x="331" y="0"/>
                  </a:lnTo>
                  <a:lnTo>
                    <a:pt x="348" y="0"/>
                  </a:lnTo>
                  <a:lnTo>
                    <a:pt x="367" y="0"/>
                  </a:lnTo>
                  <a:lnTo>
                    <a:pt x="385" y="2"/>
                  </a:lnTo>
                  <a:lnTo>
                    <a:pt x="401" y="4"/>
                  </a:lnTo>
                  <a:lnTo>
                    <a:pt x="419" y="7"/>
                  </a:lnTo>
                  <a:lnTo>
                    <a:pt x="435" y="11"/>
                  </a:lnTo>
                  <a:lnTo>
                    <a:pt x="452" y="16"/>
                  </a:lnTo>
                  <a:lnTo>
                    <a:pt x="469" y="21"/>
                  </a:lnTo>
                  <a:lnTo>
                    <a:pt x="484" y="27"/>
                  </a:lnTo>
                  <a:lnTo>
                    <a:pt x="500" y="34"/>
                  </a:lnTo>
                  <a:lnTo>
                    <a:pt x="514" y="43"/>
                  </a:lnTo>
                  <a:lnTo>
                    <a:pt x="530" y="51"/>
                  </a:lnTo>
                  <a:lnTo>
                    <a:pt x="543" y="59"/>
                  </a:lnTo>
                  <a:lnTo>
                    <a:pt x="557" y="70"/>
                  </a:lnTo>
                  <a:lnTo>
                    <a:pt x="570" y="80"/>
                  </a:lnTo>
                  <a:lnTo>
                    <a:pt x="583" y="90"/>
                  </a:lnTo>
                  <a:lnTo>
                    <a:pt x="595" y="102"/>
                  </a:lnTo>
                  <a:lnTo>
                    <a:pt x="606" y="114"/>
                  </a:lnTo>
                  <a:lnTo>
                    <a:pt x="618" y="127"/>
                  </a:lnTo>
                  <a:lnTo>
                    <a:pt x="628" y="140"/>
                  </a:lnTo>
                  <a:lnTo>
                    <a:pt x="638" y="154"/>
                  </a:lnTo>
                  <a:lnTo>
                    <a:pt x="647" y="168"/>
                  </a:lnTo>
                  <a:lnTo>
                    <a:pt x="655" y="183"/>
                  </a:lnTo>
                  <a:lnTo>
                    <a:pt x="662" y="197"/>
                  </a:lnTo>
                  <a:lnTo>
                    <a:pt x="670" y="213"/>
                  </a:lnTo>
                  <a:lnTo>
                    <a:pt x="676" y="228"/>
                  </a:lnTo>
                  <a:lnTo>
                    <a:pt x="681" y="245"/>
                  </a:lnTo>
                  <a:lnTo>
                    <a:pt x="686" y="261"/>
                  </a:lnTo>
                  <a:lnTo>
                    <a:pt x="689" y="278"/>
                  </a:lnTo>
                  <a:lnTo>
                    <a:pt x="692" y="296"/>
                  </a:lnTo>
                  <a:lnTo>
                    <a:pt x="696" y="313"/>
                  </a:lnTo>
                  <a:lnTo>
                    <a:pt x="697" y="331"/>
                  </a:lnTo>
                  <a:lnTo>
                    <a:pt x="697" y="349"/>
                  </a:lnTo>
                  <a:lnTo>
                    <a:pt x="697" y="366"/>
                  </a:lnTo>
                  <a:lnTo>
                    <a:pt x="696" y="384"/>
                  </a:lnTo>
                  <a:lnTo>
                    <a:pt x="692" y="401"/>
                  </a:lnTo>
                  <a:lnTo>
                    <a:pt x="689" y="419"/>
                  </a:lnTo>
                  <a:lnTo>
                    <a:pt x="686" y="436"/>
                  </a:lnTo>
                  <a:lnTo>
                    <a:pt x="681" y="452"/>
                  </a:lnTo>
                  <a:lnTo>
                    <a:pt x="676" y="468"/>
                  </a:lnTo>
                  <a:lnTo>
                    <a:pt x="670" y="484"/>
                  </a:lnTo>
                  <a:lnTo>
                    <a:pt x="662" y="500"/>
                  </a:lnTo>
                  <a:lnTo>
                    <a:pt x="655" y="514"/>
                  </a:lnTo>
                  <a:lnTo>
                    <a:pt x="647" y="529"/>
                  </a:lnTo>
                  <a:lnTo>
                    <a:pt x="638" y="543"/>
                  </a:lnTo>
                  <a:lnTo>
                    <a:pt x="628" y="557"/>
                  </a:lnTo>
                  <a:lnTo>
                    <a:pt x="618" y="570"/>
                  </a:lnTo>
                  <a:lnTo>
                    <a:pt x="606" y="583"/>
                  </a:lnTo>
                  <a:lnTo>
                    <a:pt x="595" y="594"/>
                  </a:lnTo>
                  <a:lnTo>
                    <a:pt x="583" y="607"/>
                  </a:lnTo>
                  <a:lnTo>
                    <a:pt x="570" y="617"/>
                  </a:lnTo>
                  <a:lnTo>
                    <a:pt x="557" y="627"/>
                  </a:lnTo>
                  <a:lnTo>
                    <a:pt x="543" y="638"/>
                  </a:lnTo>
                  <a:lnTo>
                    <a:pt x="530" y="646"/>
                  </a:lnTo>
                  <a:lnTo>
                    <a:pt x="514" y="654"/>
                  </a:lnTo>
                  <a:lnTo>
                    <a:pt x="500" y="663"/>
                  </a:lnTo>
                  <a:lnTo>
                    <a:pt x="484" y="670"/>
                  </a:lnTo>
                  <a:lnTo>
                    <a:pt x="469" y="676"/>
                  </a:lnTo>
                  <a:lnTo>
                    <a:pt x="452" y="681"/>
                  </a:lnTo>
                  <a:lnTo>
                    <a:pt x="435" y="686"/>
                  </a:lnTo>
                  <a:lnTo>
                    <a:pt x="419" y="690"/>
                  </a:lnTo>
                  <a:lnTo>
                    <a:pt x="401" y="693"/>
                  </a:lnTo>
                  <a:lnTo>
                    <a:pt x="385" y="695"/>
                  </a:lnTo>
                  <a:lnTo>
                    <a:pt x="367" y="696"/>
                  </a:lnTo>
                  <a:lnTo>
                    <a:pt x="348" y="697"/>
                  </a:lnTo>
                  <a:lnTo>
                    <a:pt x="331" y="696"/>
                  </a:lnTo>
                  <a:lnTo>
                    <a:pt x="313" y="695"/>
                  </a:lnTo>
                  <a:lnTo>
                    <a:pt x="296" y="693"/>
                  </a:lnTo>
                  <a:lnTo>
                    <a:pt x="279" y="690"/>
                  </a:lnTo>
                  <a:lnTo>
                    <a:pt x="261" y="686"/>
                  </a:lnTo>
                  <a:lnTo>
                    <a:pt x="245" y="681"/>
                  </a:lnTo>
                  <a:lnTo>
                    <a:pt x="229" y="676"/>
                  </a:lnTo>
                  <a:lnTo>
                    <a:pt x="214" y="670"/>
                  </a:lnTo>
                  <a:lnTo>
                    <a:pt x="198" y="663"/>
                  </a:lnTo>
                  <a:lnTo>
                    <a:pt x="183" y="654"/>
                  </a:lnTo>
                  <a:lnTo>
                    <a:pt x="168" y="646"/>
                  </a:lnTo>
                  <a:lnTo>
                    <a:pt x="154" y="638"/>
                  </a:lnTo>
                  <a:lnTo>
                    <a:pt x="140" y="627"/>
                  </a:lnTo>
                  <a:lnTo>
                    <a:pt x="128" y="617"/>
                  </a:lnTo>
                  <a:lnTo>
                    <a:pt x="114" y="607"/>
                  </a:lnTo>
                  <a:lnTo>
                    <a:pt x="103" y="594"/>
                  </a:lnTo>
                  <a:lnTo>
                    <a:pt x="92" y="583"/>
                  </a:lnTo>
                  <a:lnTo>
                    <a:pt x="80" y="570"/>
                  </a:lnTo>
                  <a:lnTo>
                    <a:pt x="70" y="557"/>
                  </a:lnTo>
                  <a:lnTo>
                    <a:pt x="60" y="543"/>
                  </a:lnTo>
                  <a:lnTo>
                    <a:pt x="51" y="529"/>
                  </a:lnTo>
                  <a:lnTo>
                    <a:pt x="43" y="514"/>
                  </a:lnTo>
                  <a:lnTo>
                    <a:pt x="35" y="500"/>
                  </a:lnTo>
                  <a:lnTo>
                    <a:pt x="28" y="484"/>
                  </a:lnTo>
                  <a:lnTo>
                    <a:pt x="22" y="468"/>
                  </a:lnTo>
                  <a:lnTo>
                    <a:pt x="16" y="452"/>
                  </a:lnTo>
                  <a:lnTo>
                    <a:pt x="12" y="436"/>
                  </a:lnTo>
                  <a:lnTo>
                    <a:pt x="8" y="419"/>
                  </a:lnTo>
                  <a:lnTo>
                    <a:pt x="4" y="401"/>
                  </a:lnTo>
                  <a:lnTo>
                    <a:pt x="2" y="384"/>
                  </a:lnTo>
                  <a:lnTo>
                    <a:pt x="1" y="366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淘宝店chenying0907 20"/>
            <p:cNvSpPr>
              <a:spLocks/>
            </p:cNvSpPr>
            <p:nvPr/>
          </p:nvSpPr>
          <p:spPr bwMode="auto">
            <a:xfrm>
              <a:off x="4944359" y="3594745"/>
              <a:ext cx="69850" cy="68263"/>
            </a:xfrm>
            <a:custGeom>
              <a:avLst/>
              <a:gdLst>
                <a:gd name="T0" fmla="*/ 1 w 349"/>
                <a:gd name="T1" fmla="*/ 157 h 349"/>
                <a:gd name="T2" fmla="*/ 9 w 349"/>
                <a:gd name="T3" fmla="*/ 123 h 349"/>
                <a:gd name="T4" fmla="*/ 22 w 349"/>
                <a:gd name="T5" fmla="*/ 92 h 349"/>
                <a:gd name="T6" fmla="*/ 41 w 349"/>
                <a:gd name="T7" fmla="*/ 64 h 349"/>
                <a:gd name="T8" fmla="*/ 64 w 349"/>
                <a:gd name="T9" fmla="*/ 40 h 349"/>
                <a:gd name="T10" fmla="*/ 92 w 349"/>
                <a:gd name="T11" fmla="*/ 21 h 349"/>
                <a:gd name="T12" fmla="*/ 123 w 349"/>
                <a:gd name="T13" fmla="*/ 8 h 349"/>
                <a:gd name="T14" fmla="*/ 157 w 349"/>
                <a:gd name="T15" fmla="*/ 1 h 349"/>
                <a:gd name="T16" fmla="*/ 192 w 349"/>
                <a:gd name="T17" fmla="*/ 1 h 349"/>
                <a:gd name="T18" fmla="*/ 226 w 349"/>
                <a:gd name="T19" fmla="*/ 8 h 349"/>
                <a:gd name="T20" fmla="*/ 257 w 349"/>
                <a:gd name="T21" fmla="*/ 21 h 349"/>
                <a:gd name="T22" fmla="*/ 285 w 349"/>
                <a:gd name="T23" fmla="*/ 40 h 349"/>
                <a:gd name="T24" fmla="*/ 309 w 349"/>
                <a:gd name="T25" fmla="*/ 64 h 349"/>
                <a:gd name="T26" fmla="*/ 328 w 349"/>
                <a:gd name="T27" fmla="*/ 92 h 349"/>
                <a:gd name="T28" fmla="*/ 341 w 349"/>
                <a:gd name="T29" fmla="*/ 123 h 349"/>
                <a:gd name="T30" fmla="*/ 347 w 349"/>
                <a:gd name="T31" fmla="*/ 157 h 349"/>
                <a:gd name="T32" fmla="*/ 347 w 349"/>
                <a:gd name="T33" fmla="*/ 192 h 349"/>
                <a:gd name="T34" fmla="*/ 341 w 349"/>
                <a:gd name="T35" fmla="*/ 226 h 349"/>
                <a:gd name="T36" fmla="*/ 328 w 349"/>
                <a:gd name="T37" fmla="*/ 257 h 349"/>
                <a:gd name="T38" fmla="*/ 309 w 349"/>
                <a:gd name="T39" fmla="*/ 285 h 349"/>
                <a:gd name="T40" fmla="*/ 285 w 349"/>
                <a:gd name="T41" fmla="*/ 309 h 349"/>
                <a:gd name="T42" fmla="*/ 257 w 349"/>
                <a:gd name="T43" fmla="*/ 328 h 349"/>
                <a:gd name="T44" fmla="*/ 226 w 349"/>
                <a:gd name="T45" fmla="*/ 340 h 349"/>
                <a:gd name="T46" fmla="*/ 192 w 349"/>
                <a:gd name="T47" fmla="*/ 348 h 349"/>
                <a:gd name="T48" fmla="*/ 157 w 349"/>
                <a:gd name="T49" fmla="*/ 348 h 349"/>
                <a:gd name="T50" fmla="*/ 123 w 349"/>
                <a:gd name="T51" fmla="*/ 340 h 349"/>
                <a:gd name="T52" fmla="*/ 92 w 349"/>
                <a:gd name="T53" fmla="*/ 328 h 349"/>
                <a:gd name="T54" fmla="*/ 64 w 349"/>
                <a:gd name="T55" fmla="*/ 309 h 349"/>
                <a:gd name="T56" fmla="*/ 41 w 349"/>
                <a:gd name="T57" fmla="*/ 285 h 349"/>
                <a:gd name="T58" fmla="*/ 22 w 349"/>
                <a:gd name="T59" fmla="*/ 257 h 349"/>
                <a:gd name="T60" fmla="*/ 9 w 349"/>
                <a:gd name="T61" fmla="*/ 226 h 349"/>
                <a:gd name="T62" fmla="*/ 1 w 349"/>
                <a:gd name="T63" fmla="*/ 19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9" h="349">
                  <a:moveTo>
                    <a:pt x="0" y="175"/>
                  </a:moveTo>
                  <a:lnTo>
                    <a:pt x="1" y="157"/>
                  </a:lnTo>
                  <a:lnTo>
                    <a:pt x="5" y="139"/>
                  </a:lnTo>
                  <a:lnTo>
                    <a:pt x="9" y="123"/>
                  </a:lnTo>
                  <a:lnTo>
                    <a:pt x="15" y="107"/>
                  </a:lnTo>
                  <a:lnTo>
                    <a:pt x="22" y="92"/>
                  </a:lnTo>
                  <a:lnTo>
                    <a:pt x="30" y="77"/>
                  </a:lnTo>
                  <a:lnTo>
                    <a:pt x="41" y="64"/>
                  </a:lnTo>
                  <a:lnTo>
                    <a:pt x="52" y="51"/>
                  </a:lnTo>
                  <a:lnTo>
                    <a:pt x="64" y="40"/>
                  </a:lnTo>
                  <a:lnTo>
                    <a:pt x="77" y="30"/>
                  </a:lnTo>
                  <a:lnTo>
                    <a:pt x="92" y="21"/>
                  </a:lnTo>
                  <a:lnTo>
                    <a:pt x="107" y="14"/>
                  </a:lnTo>
                  <a:lnTo>
                    <a:pt x="123" y="8"/>
                  </a:lnTo>
                  <a:lnTo>
                    <a:pt x="139" y="3"/>
                  </a:lnTo>
                  <a:lnTo>
                    <a:pt x="157" y="1"/>
                  </a:lnTo>
                  <a:lnTo>
                    <a:pt x="174" y="0"/>
                  </a:lnTo>
                  <a:lnTo>
                    <a:pt x="192" y="1"/>
                  </a:lnTo>
                  <a:lnTo>
                    <a:pt x="210" y="3"/>
                  </a:lnTo>
                  <a:lnTo>
                    <a:pt x="226" y="8"/>
                  </a:lnTo>
                  <a:lnTo>
                    <a:pt x="243" y="14"/>
                  </a:lnTo>
                  <a:lnTo>
                    <a:pt x="257" y="21"/>
                  </a:lnTo>
                  <a:lnTo>
                    <a:pt x="272" y="30"/>
                  </a:lnTo>
                  <a:lnTo>
                    <a:pt x="285" y="40"/>
                  </a:lnTo>
                  <a:lnTo>
                    <a:pt x="298" y="51"/>
                  </a:lnTo>
                  <a:lnTo>
                    <a:pt x="309" y="64"/>
                  </a:lnTo>
                  <a:lnTo>
                    <a:pt x="319" y="77"/>
                  </a:lnTo>
                  <a:lnTo>
                    <a:pt x="328" y="92"/>
                  </a:lnTo>
                  <a:lnTo>
                    <a:pt x="335" y="107"/>
                  </a:lnTo>
                  <a:lnTo>
                    <a:pt x="341" y="123"/>
                  </a:lnTo>
                  <a:lnTo>
                    <a:pt x="345" y="139"/>
                  </a:lnTo>
                  <a:lnTo>
                    <a:pt x="347" y="157"/>
                  </a:lnTo>
                  <a:lnTo>
                    <a:pt x="349" y="175"/>
                  </a:lnTo>
                  <a:lnTo>
                    <a:pt x="347" y="192"/>
                  </a:lnTo>
                  <a:lnTo>
                    <a:pt x="345" y="210"/>
                  </a:lnTo>
                  <a:lnTo>
                    <a:pt x="341" y="226"/>
                  </a:lnTo>
                  <a:lnTo>
                    <a:pt x="335" y="242"/>
                  </a:lnTo>
                  <a:lnTo>
                    <a:pt x="328" y="257"/>
                  </a:lnTo>
                  <a:lnTo>
                    <a:pt x="319" y="272"/>
                  </a:lnTo>
                  <a:lnTo>
                    <a:pt x="309" y="285"/>
                  </a:lnTo>
                  <a:lnTo>
                    <a:pt x="298" y="298"/>
                  </a:lnTo>
                  <a:lnTo>
                    <a:pt x="285" y="309"/>
                  </a:lnTo>
                  <a:lnTo>
                    <a:pt x="272" y="319"/>
                  </a:lnTo>
                  <a:lnTo>
                    <a:pt x="257" y="328"/>
                  </a:lnTo>
                  <a:lnTo>
                    <a:pt x="243" y="335"/>
                  </a:lnTo>
                  <a:lnTo>
                    <a:pt x="226" y="340"/>
                  </a:lnTo>
                  <a:lnTo>
                    <a:pt x="210" y="345"/>
                  </a:lnTo>
                  <a:lnTo>
                    <a:pt x="192" y="348"/>
                  </a:lnTo>
                  <a:lnTo>
                    <a:pt x="174" y="349"/>
                  </a:lnTo>
                  <a:lnTo>
                    <a:pt x="157" y="348"/>
                  </a:lnTo>
                  <a:lnTo>
                    <a:pt x="139" y="345"/>
                  </a:lnTo>
                  <a:lnTo>
                    <a:pt x="123" y="340"/>
                  </a:lnTo>
                  <a:lnTo>
                    <a:pt x="107" y="335"/>
                  </a:lnTo>
                  <a:lnTo>
                    <a:pt x="92" y="328"/>
                  </a:lnTo>
                  <a:lnTo>
                    <a:pt x="77" y="319"/>
                  </a:lnTo>
                  <a:lnTo>
                    <a:pt x="64" y="309"/>
                  </a:lnTo>
                  <a:lnTo>
                    <a:pt x="52" y="298"/>
                  </a:lnTo>
                  <a:lnTo>
                    <a:pt x="41" y="285"/>
                  </a:lnTo>
                  <a:lnTo>
                    <a:pt x="30" y="272"/>
                  </a:lnTo>
                  <a:lnTo>
                    <a:pt x="22" y="257"/>
                  </a:lnTo>
                  <a:lnTo>
                    <a:pt x="15" y="242"/>
                  </a:lnTo>
                  <a:lnTo>
                    <a:pt x="9" y="226"/>
                  </a:lnTo>
                  <a:lnTo>
                    <a:pt x="5" y="210"/>
                  </a:lnTo>
                  <a:lnTo>
                    <a:pt x="1" y="192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淘宝店chenying0907 4"/>
          <p:cNvGrpSpPr/>
          <p:nvPr/>
        </p:nvGrpSpPr>
        <p:grpSpPr>
          <a:xfrm>
            <a:off x="4771288" y="1507832"/>
            <a:ext cx="769804" cy="744639"/>
            <a:chOff x="4771322" y="1507182"/>
            <a:chExt cx="769938" cy="744538"/>
          </a:xfrm>
        </p:grpSpPr>
        <p:sp>
          <p:nvSpPr>
            <p:cNvPr id="12" name="淘宝店chenying0907 9"/>
            <p:cNvSpPr>
              <a:spLocks/>
            </p:cNvSpPr>
            <p:nvPr/>
          </p:nvSpPr>
          <p:spPr bwMode="auto">
            <a:xfrm>
              <a:off x="4771322" y="1507182"/>
              <a:ext cx="769938" cy="744538"/>
            </a:xfrm>
            <a:custGeom>
              <a:avLst/>
              <a:gdLst>
                <a:gd name="T0" fmla="*/ 3119 w 3879"/>
                <a:gd name="T1" fmla="*/ 2360 h 3751"/>
                <a:gd name="T2" fmla="*/ 2918 w 3879"/>
                <a:gd name="T3" fmla="*/ 2035 h 3751"/>
                <a:gd name="T4" fmla="*/ 2638 w 3879"/>
                <a:gd name="T5" fmla="*/ 1624 h 3751"/>
                <a:gd name="T6" fmla="*/ 2314 w 3879"/>
                <a:gd name="T7" fmla="*/ 1250 h 3751"/>
                <a:gd name="T8" fmla="*/ 1950 w 3879"/>
                <a:gd name="T9" fmla="*/ 913 h 3751"/>
                <a:gd name="T10" fmla="*/ 1551 w 3879"/>
                <a:gd name="T11" fmla="*/ 619 h 3751"/>
                <a:gd name="T12" fmla="*/ 1118 w 3879"/>
                <a:gd name="T13" fmla="*/ 371 h 3751"/>
                <a:gd name="T14" fmla="*/ 657 w 3879"/>
                <a:gd name="T15" fmla="*/ 173 h 3751"/>
                <a:gd name="T16" fmla="*/ 171 w 3879"/>
                <a:gd name="T17" fmla="*/ 28 h 3751"/>
                <a:gd name="T18" fmla="*/ 56 w 3879"/>
                <a:gd name="T19" fmla="*/ 100 h 3751"/>
                <a:gd name="T20" fmla="*/ 49 w 3879"/>
                <a:gd name="T21" fmla="*/ 254 h 3751"/>
                <a:gd name="T22" fmla="*/ 13 w 3879"/>
                <a:gd name="T23" fmla="*/ 407 h 3751"/>
                <a:gd name="T24" fmla="*/ 328 w 3879"/>
                <a:gd name="T25" fmla="*/ 529 h 3751"/>
                <a:gd name="T26" fmla="*/ 747 w 3879"/>
                <a:gd name="T27" fmla="*/ 686 h 3751"/>
                <a:gd name="T28" fmla="*/ 1142 w 3879"/>
                <a:gd name="T29" fmla="*/ 887 h 3751"/>
                <a:gd name="T30" fmla="*/ 1510 w 3879"/>
                <a:gd name="T31" fmla="*/ 1130 h 3751"/>
                <a:gd name="T32" fmla="*/ 1847 w 3879"/>
                <a:gd name="T33" fmla="*/ 1411 h 3751"/>
                <a:gd name="T34" fmla="*/ 2152 w 3879"/>
                <a:gd name="T35" fmla="*/ 1728 h 3751"/>
                <a:gd name="T36" fmla="*/ 2419 w 3879"/>
                <a:gd name="T37" fmla="*/ 2077 h 3751"/>
                <a:gd name="T38" fmla="*/ 2648 w 3879"/>
                <a:gd name="T39" fmla="*/ 2455 h 3751"/>
                <a:gd name="T40" fmla="*/ 2631 w 3879"/>
                <a:gd name="T41" fmla="*/ 2630 h 3751"/>
                <a:gd name="T42" fmla="*/ 2558 w 3879"/>
                <a:gd name="T43" fmla="*/ 2746 h 3751"/>
                <a:gd name="T44" fmla="*/ 2509 w 3879"/>
                <a:gd name="T45" fmla="*/ 2877 h 3751"/>
                <a:gd name="T46" fmla="*/ 2488 w 3879"/>
                <a:gd name="T47" fmla="*/ 3017 h 3751"/>
                <a:gd name="T48" fmla="*/ 2495 w 3879"/>
                <a:gd name="T49" fmla="*/ 3160 h 3751"/>
                <a:gd name="T50" fmla="*/ 2529 w 3879"/>
                <a:gd name="T51" fmla="*/ 3294 h 3751"/>
                <a:gd name="T52" fmla="*/ 2587 w 3879"/>
                <a:gd name="T53" fmla="*/ 3415 h 3751"/>
                <a:gd name="T54" fmla="*/ 2668 w 3879"/>
                <a:gd name="T55" fmla="*/ 3523 h 3751"/>
                <a:gd name="T56" fmla="*/ 2766 w 3879"/>
                <a:gd name="T57" fmla="*/ 3612 h 3751"/>
                <a:gd name="T58" fmla="*/ 2881 w 3879"/>
                <a:gd name="T59" fmla="*/ 3681 h 3751"/>
                <a:gd name="T60" fmla="*/ 3009 w 3879"/>
                <a:gd name="T61" fmla="*/ 3729 h 3751"/>
                <a:gd name="T62" fmla="*/ 3148 w 3879"/>
                <a:gd name="T63" fmla="*/ 3750 h 3751"/>
                <a:gd name="T64" fmla="*/ 3288 w 3879"/>
                <a:gd name="T65" fmla="*/ 3743 h 3751"/>
                <a:gd name="T66" fmla="*/ 3422 w 3879"/>
                <a:gd name="T67" fmla="*/ 3708 h 3751"/>
                <a:gd name="T68" fmla="*/ 3544 w 3879"/>
                <a:gd name="T69" fmla="*/ 3649 h 3751"/>
                <a:gd name="T70" fmla="*/ 3651 w 3879"/>
                <a:gd name="T71" fmla="*/ 3569 h 3751"/>
                <a:gd name="T72" fmla="*/ 3741 w 3879"/>
                <a:gd name="T73" fmla="*/ 3471 h 3751"/>
                <a:gd name="T74" fmla="*/ 3811 w 3879"/>
                <a:gd name="T75" fmla="*/ 3356 h 3751"/>
                <a:gd name="T76" fmla="*/ 3857 w 3879"/>
                <a:gd name="T77" fmla="*/ 3228 h 3751"/>
                <a:gd name="T78" fmla="*/ 3878 w 3879"/>
                <a:gd name="T79" fmla="*/ 3089 h 3751"/>
                <a:gd name="T80" fmla="*/ 3871 w 3879"/>
                <a:gd name="T81" fmla="*/ 2947 h 3751"/>
                <a:gd name="T82" fmla="*/ 3837 w 3879"/>
                <a:gd name="T83" fmla="*/ 2815 h 3751"/>
                <a:gd name="T84" fmla="*/ 3779 w 3879"/>
                <a:gd name="T85" fmla="*/ 2692 h 3751"/>
                <a:gd name="T86" fmla="*/ 3698 w 3879"/>
                <a:gd name="T87" fmla="*/ 2585 h 3751"/>
                <a:gd name="T88" fmla="*/ 3599 w 3879"/>
                <a:gd name="T89" fmla="*/ 2495 h 3751"/>
                <a:gd name="T90" fmla="*/ 3484 w 3879"/>
                <a:gd name="T91" fmla="*/ 2426 h 3751"/>
                <a:gd name="T92" fmla="*/ 3357 w 3879"/>
                <a:gd name="T93" fmla="*/ 2379 h 3751"/>
                <a:gd name="T94" fmla="*/ 3219 w 3879"/>
                <a:gd name="T95" fmla="*/ 2358 h 3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879" h="3751">
                  <a:moveTo>
                    <a:pt x="3183" y="2357"/>
                  </a:moveTo>
                  <a:lnTo>
                    <a:pt x="3161" y="2357"/>
                  </a:lnTo>
                  <a:lnTo>
                    <a:pt x="3140" y="2358"/>
                  </a:lnTo>
                  <a:lnTo>
                    <a:pt x="3119" y="2360"/>
                  </a:lnTo>
                  <a:lnTo>
                    <a:pt x="3098" y="2362"/>
                  </a:lnTo>
                  <a:lnTo>
                    <a:pt x="3041" y="2251"/>
                  </a:lnTo>
                  <a:lnTo>
                    <a:pt x="2981" y="2141"/>
                  </a:lnTo>
                  <a:lnTo>
                    <a:pt x="2918" y="2035"/>
                  </a:lnTo>
                  <a:lnTo>
                    <a:pt x="2852" y="1929"/>
                  </a:lnTo>
                  <a:lnTo>
                    <a:pt x="2784" y="1825"/>
                  </a:lnTo>
                  <a:lnTo>
                    <a:pt x="2711" y="1724"/>
                  </a:lnTo>
                  <a:lnTo>
                    <a:pt x="2638" y="1624"/>
                  </a:lnTo>
                  <a:lnTo>
                    <a:pt x="2560" y="1528"/>
                  </a:lnTo>
                  <a:lnTo>
                    <a:pt x="2480" y="1432"/>
                  </a:lnTo>
                  <a:lnTo>
                    <a:pt x="2398" y="1340"/>
                  </a:lnTo>
                  <a:lnTo>
                    <a:pt x="2314" y="1250"/>
                  </a:lnTo>
                  <a:lnTo>
                    <a:pt x="2226" y="1162"/>
                  </a:lnTo>
                  <a:lnTo>
                    <a:pt x="2136" y="1076"/>
                  </a:lnTo>
                  <a:lnTo>
                    <a:pt x="2044" y="994"/>
                  </a:lnTo>
                  <a:lnTo>
                    <a:pt x="1950" y="913"/>
                  </a:lnTo>
                  <a:lnTo>
                    <a:pt x="1854" y="836"/>
                  </a:lnTo>
                  <a:lnTo>
                    <a:pt x="1755" y="760"/>
                  </a:lnTo>
                  <a:lnTo>
                    <a:pt x="1654" y="689"/>
                  </a:lnTo>
                  <a:lnTo>
                    <a:pt x="1551" y="619"/>
                  </a:lnTo>
                  <a:lnTo>
                    <a:pt x="1445" y="553"/>
                  </a:lnTo>
                  <a:lnTo>
                    <a:pt x="1339" y="490"/>
                  </a:lnTo>
                  <a:lnTo>
                    <a:pt x="1229" y="428"/>
                  </a:lnTo>
                  <a:lnTo>
                    <a:pt x="1118" y="371"/>
                  </a:lnTo>
                  <a:lnTo>
                    <a:pt x="1006" y="317"/>
                  </a:lnTo>
                  <a:lnTo>
                    <a:pt x="891" y="266"/>
                  </a:lnTo>
                  <a:lnTo>
                    <a:pt x="775" y="218"/>
                  </a:lnTo>
                  <a:lnTo>
                    <a:pt x="657" y="173"/>
                  </a:lnTo>
                  <a:lnTo>
                    <a:pt x="538" y="132"/>
                  </a:lnTo>
                  <a:lnTo>
                    <a:pt x="418" y="93"/>
                  </a:lnTo>
                  <a:lnTo>
                    <a:pt x="294" y="59"/>
                  </a:lnTo>
                  <a:lnTo>
                    <a:pt x="171" y="28"/>
                  </a:lnTo>
                  <a:lnTo>
                    <a:pt x="46" y="0"/>
                  </a:lnTo>
                  <a:lnTo>
                    <a:pt x="51" y="33"/>
                  </a:lnTo>
                  <a:lnTo>
                    <a:pt x="54" y="66"/>
                  </a:lnTo>
                  <a:lnTo>
                    <a:pt x="56" y="100"/>
                  </a:lnTo>
                  <a:lnTo>
                    <a:pt x="57" y="134"/>
                  </a:lnTo>
                  <a:lnTo>
                    <a:pt x="56" y="174"/>
                  </a:lnTo>
                  <a:lnTo>
                    <a:pt x="53" y="215"/>
                  </a:lnTo>
                  <a:lnTo>
                    <a:pt x="49" y="254"/>
                  </a:lnTo>
                  <a:lnTo>
                    <a:pt x="42" y="294"/>
                  </a:lnTo>
                  <a:lnTo>
                    <a:pt x="34" y="332"/>
                  </a:lnTo>
                  <a:lnTo>
                    <a:pt x="25" y="369"/>
                  </a:lnTo>
                  <a:lnTo>
                    <a:pt x="13" y="407"/>
                  </a:lnTo>
                  <a:lnTo>
                    <a:pt x="0" y="443"/>
                  </a:lnTo>
                  <a:lnTo>
                    <a:pt x="111" y="469"/>
                  </a:lnTo>
                  <a:lnTo>
                    <a:pt x="221" y="498"/>
                  </a:lnTo>
                  <a:lnTo>
                    <a:pt x="328" y="529"/>
                  </a:lnTo>
                  <a:lnTo>
                    <a:pt x="435" y="564"/>
                  </a:lnTo>
                  <a:lnTo>
                    <a:pt x="541" y="602"/>
                  </a:lnTo>
                  <a:lnTo>
                    <a:pt x="644" y="642"/>
                  </a:lnTo>
                  <a:lnTo>
                    <a:pt x="747" y="686"/>
                  </a:lnTo>
                  <a:lnTo>
                    <a:pt x="849" y="732"/>
                  </a:lnTo>
                  <a:lnTo>
                    <a:pt x="948" y="781"/>
                  </a:lnTo>
                  <a:lnTo>
                    <a:pt x="1045" y="833"/>
                  </a:lnTo>
                  <a:lnTo>
                    <a:pt x="1142" y="887"/>
                  </a:lnTo>
                  <a:lnTo>
                    <a:pt x="1237" y="944"/>
                  </a:lnTo>
                  <a:lnTo>
                    <a:pt x="1329" y="1004"/>
                  </a:lnTo>
                  <a:lnTo>
                    <a:pt x="1420" y="1065"/>
                  </a:lnTo>
                  <a:lnTo>
                    <a:pt x="1510" y="1130"/>
                  </a:lnTo>
                  <a:lnTo>
                    <a:pt x="1598" y="1197"/>
                  </a:lnTo>
                  <a:lnTo>
                    <a:pt x="1683" y="1266"/>
                  </a:lnTo>
                  <a:lnTo>
                    <a:pt x="1766" y="1338"/>
                  </a:lnTo>
                  <a:lnTo>
                    <a:pt x="1847" y="1411"/>
                  </a:lnTo>
                  <a:lnTo>
                    <a:pt x="1927" y="1487"/>
                  </a:lnTo>
                  <a:lnTo>
                    <a:pt x="2004" y="1565"/>
                  </a:lnTo>
                  <a:lnTo>
                    <a:pt x="2079" y="1646"/>
                  </a:lnTo>
                  <a:lnTo>
                    <a:pt x="2152" y="1728"/>
                  </a:lnTo>
                  <a:lnTo>
                    <a:pt x="2222" y="1813"/>
                  </a:lnTo>
                  <a:lnTo>
                    <a:pt x="2291" y="1899"/>
                  </a:lnTo>
                  <a:lnTo>
                    <a:pt x="2356" y="1987"/>
                  </a:lnTo>
                  <a:lnTo>
                    <a:pt x="2419" y="2077"/>
                  </a:lnTo>
                  <a:lnTo>
                    <a:pt x="2480" y="2168"/>
                  </a:lnTo>
                  <a:lnTo>
                    <a:pt x="2539" y="2263"/>
                  </a:lnTo>
                  <a:lnTo>
                    <a:pt x="2595" y="2358"/>
                  </a:lnTo>
                  <a:lnTo>
                    <a:pt x="2648" y="2455"/>
                  </a:lnTo>
                  <a:lnTo>
                    <a:pt x="2699" y="2553"/>
                  </a:lnTo>
                  <a:lnTo>
                    <a:pt x="2675" y="2578"/>
                  </a:lnTo>
                  <a:lnTo>
                    <a:pt x="2652" y="2603"/>
                  </a:lnTo>
                  <a:lnTo>
                    <a:pt x="2631" y="2630"/>
                  </a:lnTo>
                  <a:lnTo>
                    <a:pt x="2611" y="2658"/>
                  </a:lnTo>
                  <a:lnTo>
                    <a:pt x="2591" y="2686"/>
                  </a:lnTo>
                  <a:lnTo>
                    <a:pt x="2575" y="2716"/>
                  </a:lnTo>
                  <a:lnTo>
                    <a:pt x="2558" y="2746"/>
                  </a:lnTo>
                  <a:lnTo>
                    <a:pt x="2544" y="2777"/>
                  </a:lnTo>
                  <a:lnTo>
                    <a:pt x="2531" y="2809"/>
                  </a:lnTo>
                  <a:lnTo>
                    <a:pt x="2520" y="2843"/>
                  </a:lnTo>
                  <a:lnTo>
                    <a:pt x="2509" y="2877"/>
                  </a:lnTo>
                  <a:lnTo>
                    <a:pt x="2501" y="2911"/>
                  </a:lnTo>
                  <a:lnTo>
                    <a:pt x="2495" y="2945"/>
                  </a:lnTo>
                  <a:lnTo>
                    <a:pt x="2491" y="2981"/>
                  </a:lnTo>
                  <a:lnTo>
                    <a:pt x="2488" y="3017"/>
                  </a:lnTo>
                  <a:lnTo>
                    <a:pt x="2487" y="3054"/>
                  </a:lnTo>
                  <a:lnTo>
                    <a:pt x="2488" y="3089"/>
                  </a:lnTo>
                  <a:lnTo>
                    <a:pt x="2491" y="3125"/>
                  </a:lnTo>
                  <a:lnTo>
                    <a:pt x="2495" y="3160"/>
                  </a:lnTo>
                  <a:lnTo>
                    <a:pt x="2501" y="3194"/>
                  </a:lnTo>
                  <a:lnTo>
                    <a:pt x="2508" y="3228"/>
                  </a:lnTo>
                  <a:lnTo>
                    <a:pt x="2518" y="3261"/>
                  </a:lnTo>
                  <a:lnTo>
                    <a:pt x="2529" y="3294"/>
                  </a:lnTo>
                  <a:lnTo>
                    <a:pt x="2541" y="3325"/>
                  </a:lnTo>
                  <a:lnTo>
                    <a:pt x="2555" y="3356"/>
                  </a:lnTo>
                  <a:lnTo>
                    <a:pt x="2570" y="3386"/>
                  </a:lnTo>
                  <a:lnTo>
                    <a:pt x="2587" y="3415"/>
                  </a:lnTo>
                  <a:lnTo>
                    <a:pt x="2606" y="3443"/>
                  </a:lnTo>
                  <a:lnTo>
                    <a:pt x="2625" y="3471"/>
                  </a:lnTo>
                  <a:lnTo>
                    <a:pt x="2646" y="3497"/>
                  </a:lnTo>
                  <a:lnTo>
                    <a:pt x="2668" y="3523"/>
                  </a:lnTo>
                  <a:lnTo>
                    <a:pt x="2691" y="3547"/>
                  </a:lnTo>
                  <a:lnTo>
                    <a:pt x="2714" y="3569"/>
                  </a:lnTo>
                  <a:lnTo>
                    <a:pt x="2740" y="3591"/>
                  </a:lnTo>
                  <a:lnTo>
                    <a:pt x="2766" y="3612"/>
                  </a:lnTo>
                  <a:lnTo>
                    <a:pt x="2793" y="3632"/>
                  </a:lnTo>
                  <a:lnTo>
                    <a:pt x="2822" y="3649"/>
                  </a:lnTo>
                  <a:lnTo>
                    <a:pt x="2851" y="3667"/>
                  </a:lnTo>
                  <a:lnTo>
                    <a:pt x="2881" y="3681"/>
                  </a:lnTo>
                  <a:lnTo>
                    <a:pt x="2912" y="3696"/>
                  </a:lnTo>
                  <a:lnTo>
                    <a:pt x="2943" y="3708"/>
                  </a:lnTo>
                  <a:lnTo>
                    <a:pt x="2976" y="3719"/>
                  </a:lnTo>
                  <a:lnTo>
                    <a:pt x="3009" y="3729"/>
                  </a:lnTo>
                  <a:lnTo>
                    <a:pt x="3043" y="3736"/>
                  </a:lnTo>
                  <a:lnTo>
                    <a:pt x="3077" y="3743"/>
                  </a:lnTo>
                  <a:lnTo>
                    <a:pt x="3111" y="3747"/>
                  </a:lnTo>
                  <a:lnTo>
                    <a:pt x="3148" y="3750"/>
                  </a:lnTo>
                  <a:lnTo>
                    <a:pt x="3183" y="3751"/>
                  </a:lnTo>
                  <a:lnTo>
                    <a:pt x="3219" y="3750"/>
                  </a:lnTo>
                  <a:lnTo>
                    <a:pt x="3254" y="3747"/>
                  </a:lnTo>
                  <a:lnTo>
                    <a:pt x="3288" y="3743"/>
                  </a:lnTo>
                  <a:lnTo>
                    <a:pt x="3324" y="3736"/>
                  </a:lnTo>
                  <a:lnTo>
                    <a:pt x="3357" y="3729"/>
                  </a:lnTo>
                  <a:lnTo>
                    <a:pt x="3390" y="3719"/>
                  </a:lnTo>
                  <a:lnTo>
                    <a:pt x="3422" y="3708"/>
                  </a:lnTo>
                  <a:lnTo>
                    <a:pt x="3454" y="3696"/>
                  </a:lnTo>
                  <a:lnTo>
                    <a:pt x="3484" y="3681"/>
                  </a:lnTo>
                  <a:lnTo>
                    <a:pt x="3514" y="3667"/>
                  </a:lnTo>
                  <a:lnTo>
                    <a:pt x="3544" y="3649"/>
                  </a:lnTo>
                  <a:lnTo>
                    <a:pt x="3572" y="3632"/>
                  </a:lnTo>
                  <a:lnTo>
                    <a:pt x="3599" y="3612"/>
                  </a:lnTo>
                  <a:lnTo>
                    <a:pt x="3626" y="3591"/>
                  </a:lnTo>
                  <a:lnTo>
                    <a:pt x="3651" y="3569"/>
                  </a:lnTo>
                  <a:lnTo>
                    <a:pt x="3675" y="3547"/>
                  </a:lnTo>
                  <a:lnTo>
                    <a:pt x="3698" y="3523"/>
                  </a:lnTo>
                  <a:lnTo>
                    <a:pt x="3720" y="3497"/>
                  </a:lnTo>
                  <a:lnTo>
                    <a:pt x="3741" y="3471"/>
                  </a:lnTo>
                  <a:lnTo>
                    <a:pt x="3760" y="3443"/>
                  </a:lnTo>
                  <a:lnTo>
                    <a:pt x="3779" y="3415"/>
                  </a:lnTo>
                  <a:lnTo>
                    <a:pt x="3795" y="3386"/>
                  </a:lnTo>
                  <a:lnTo>
                    <a:pt x="3811" y="3356"/>
                  </a:lnTo>
                  <a:lnTo>
                    <a:pt x="3824" y="3325"/>
                  </a:lnTo>
                  <a:lnTo>
                    <a:pt x="3837" y="3294"/>
                  </a:lnTo>
                  <a:lnTo>
                    <a:pt x="3848" y="3261"/>
                  </a:lnTo>
                  <a:lnTo>
                    <a:pt x="3857" y="3228"/>
                  </a:lnTo>
                  <a:lnTo>
                    <a:pt x="3864" y="3194"/>
                  </a:lnTo>
                  <a:lnTo>
                    <a:pt x="3871" y="3160"/>
                  </a:lnTo>
                  <a:lnTo>
                    <a:pt x="3876" y="3125"/>
                  </a:lnTo>
                  <a:lnTo>
                    <a:pt x="3878" y="3089"/>
                  </a:lnTo>
                  <a:lnTo>
                    <a:pt x="3879" y="3054"/>
                  </a:lnTo>
                  <a:lnTo>
                    <a:pt x="3878" y="3018"/>
                  </a:lnTo>
                  <a:lnTo>
                    <a:pt x="3876" y="2983"/>
                  </a:lnTo>
                  <a:lnTo>
                    <a:pt x="3871" y="2947"/>
                  </a:lnTo>
                  <a:lnTo>
                    <a:pt x="3864" y="2913"/>
                  </a:lnTo>
                  <a:lnTo>
                    <a:pt x="3857" y="2880"/>
                  </a:lnTo>
                  <a:lnTo>
                    <a:pt x="3848" y="2847"/>
                  </a:lnTo>
                  <a:lnTo>
                    <a:pt x="3837" y="2815"/>
                  </a:lnTo>
                  <a:lnTo>
                    <a:pt x="3824" y="2782"/>
                  </a:lnTo>
                  <a:lnTo>
                    <a:pt x="3811" y="2751"/>
                  </a:lnTo>
                  <a:lnTo>
                    <a:pt x="3795" y="2721"/>
                  </a:lnTo>
                  <a:lnTo>
                    <a:pt x="3779" y="2692"/>
                  </a:lnTo>
                  <a:lnTo>
                    <a:pt x="3760" y="2664"/>
                  </a:lnTo>
                  <a:lnTo>
                    <a:pt x="3741" y="2637"/>
                  </a:lnTo>
                  <a:lnTo>
                    <a:pt x="3720" y="2610"/>
                  </a:lnTo>
                  <a:lnTo>
                    <a:pt x="3698" y="2585"/>
                  </a:lnTo>
                  <a:lnTo>
                    <a:pt x="3675" y="2561"/>
                  </a:lnTo>
                  <a:lnTo>
                    <a:pt x="3651" y="2538"/>
                  </a:lnTo>
                  <a:lnTo>
                    <a:pt x="3626" y="2516"/>
                  </a:lnTo>
                  <a:lnTo>
                    <a:pt x="3599" y="2495"/>
                  </a:lnTo>
                  <a:lnTo>
                    <a:pt x="3572" y="2475"/>
                  </a:lnTo>
                  <a:lnTo>
                    <a:pt x="3544" y="2458"/>
                  </a:lnTo>
                  <a:lnTo>
                    <a:pt x="3514" y="2441"/>
                  </a:lnTo>
                  <a:lnTo>
                    <a:pt x="3484" y="2426"/>
                  </a:lnTo>
                  <a:lnTo>
                    <a:pt x="3454" y="2412"/>
                  </a:lnTo>
                  <a:lnTo>
                    <a:pt x="3422" y="2400"/>
                  </a:lnTo>
                  <a:lnTo>
                    <a:pt x="3390" y="2388"/>
                  </a:lnTo>
                  <a:lnTo>
                    <a:pt x="3357" y="2379"/>
                  </a:lnTo>
                  <a:lnTo>
                    <a:pt x="3324" y="2371"/>
                  </a:lnTo>
                  <a:lnTo>
                    <a:pt x="3288" y="2364"/>
                  </a:lnTo>
                  <a:lnTo>
                    <a:pt x="3254" y="2360"/>
                  </a:lnTo>
                  <a:lnTo>
                    <a:pt x="3219" y="2358"/>
                  </a:lnTo>
                  <a:lnTo>
                    <a:pt x="3183" y="23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淘宝店chenying0907 15"/>
            <p:cNvSpPr>
              <a:spLocks/>
            </p:cNvSpPr>
            <p:nvPr/>
          </p:nvSpPr>
          <p:spPr bwMode="auto">
            <a:xfrm>
              <a:off x="5333297" y="2045345"/>
              <a:ext cx="138113" cy="138113"/>
            </a:xfrm>
            <a:custGeom>
              <a:avLst/>
              <a:gdLst>
                <a:gd name="T0" fmla="*/ 2 w 696"/>
                <a:gd name="T1" fmla="*/ 312 h 696"/>
                <a:gd name="T2" fmla="*/ 11 w 696"/>
                <a:gd name="T3" fmla="*/ 261 h 696"/>
                <a:gd name="T4" fmla="*/ 28 w 696"/>
                <a:gd name="T5" fmla="*/ 212 h 696"/>
                <a:gd name="T6" fmla="*/ 50 w 696"/>
                <a:gd name="T7" fmla="*/ 167 h 696"/>
                <a:gd name="T8" fmla="*/ 79 w 696"/>
                <a:gd name="T9" fmla="*/ 126 h 696"/>
                <a:gd name="T10" fmla="*/ 114 w 696"/>
                <a:gd name="T11" fmla="*/ 90 h 696"/>
                <a:gd name="T12" fmla="*/ 153 w 696"/>
                <a:gd name="T13" fmla="*/ 59 h 696"/>
                <a:gd name="T14" fmla="*/ 197 w 696"/>
                <a:gd name="T15" fmla="*/ 34 h 696"/>
                <a:gd name="T16" fmla="*/ 244 w 696"/>
                <a:gd name="T17" fmla="*/ 15 h 696"/>
                <a:gd name="T18" fmla="*/ 295 w 696"/>
                <a:gd name="T19" fmla="*/ 4 h 696"/>
                <a:gd name="T20" fmla="*/ 348 w 696"/>
                <a:gd name="T21" fmla="*/ 0 h 696"/>
                <a:gd name="T22" fmla="*/ 401 w 696"/>
                <a:gd name="T23" fmla="*/ 4 h 696"/>
                <a:gd name="T24" fmla="*/ 451 w 696"/>
                <a:gd name="T25" fmla="*/ 15 h 696"/>
                <a:gd name="T26" fmla="*/ 499 w 696"/>
                <a:gd name="T27" fmla="*/ 34 h 696"/>
                <a:gd name="T28" fmla="*/ 543 w 696"/>
                <a:gd name="T29" fmla="*/ 59 h 696"/>
                <a:gd name="T30" fmla="*/ 582 w 696"/>
                <a:gd name="T31" fmla="*/ 90 h 696"/>
                <a:gd name="T32" fmla="*/ 616 w 696"/>
                <a:gd name="T33" fmla="*/ 126 h 696"/>
                <a:gd name="T34" fmla="*/ 645 w 696"/>
                <a:gd name="T35" fmla="*/ 167 h 696"/>
                <a:gd name="T36" fmla="*/ 669 w 696"/>
                <a:gd name="T37" fmla="*/ 212 h 696"/>
                <a:gd name="T38" fmla="*/ 684 w 696"/>
                <a:gd name="T39" fmla="*/ 261 h 696"/>
                <a:gd name="T40" fmla="*/ 694 w 696"/>
                <a:gd name="T41" fmla="*/ 312 h 696"/>
                <a:gd name="T42" fmla="*/ 696 w 696"/>
                <a:gd name="T43" fmla="*/ 366 h 696"/>
                <a:gd name="T44" fmla="*/ 689 w 696"/>
                <a:gd name="T45" fmla="*/ 418 h 696"/>
                <a:gd name="T46" fmla="*/ 675 w 696"/>
                <a:gd name="T47" fmla="*/ 467 h 696"/>
                <a:gd name="T48" fmla="*/ 653 w 696"/>
                <a:gd name="T49" fmla="*/ 514 h 696"/>
                <a:gd name="T50" fmla="*/ 626 w 696"/>
                <a:gd name="T51" fmla="*/ 556 h 696"/>
                <a:gd name="T52" fmla="*/ 594 w 696"/>
                <a:gd name="T53" fmla="*/ 594 h 696"/>
                <a:gd name="T54" fmla="*/ 556 w 696"/>
                <a:gd name="T55" fmla="*/ 627 h 696"/>
                <a:gd name="T56" fmla="*/ 514 w 696"/>
                <a:gd name="T57" fmla="*/ 654 h 696"/>
                <a:gd name="T58" fmla="*/ 468 w 696"/>
                <a:gd name="T59" fmla="*/ 675 h 696"/>
                <a:gd name="T60" fmla="*/ 418 w 696"/>
                <a:gd name="T61" fmla="*/ 689 h 696"/>
                <a:gd name="T62" fmla="*/ 365 w 696"/>
                <a:gd name="T63" fmla="*/ 695 h 696"/>
                <a:gd name="T64" fmla="*/ 313 w 696"/>
                <a:gd name="T65" fmla="*/ 694 h 696"/>
                <a:gd name="T66" fmla="*/ 261 w 696"/>
                <a:gd name="T67" fmla="*/ 685 h 696"/>
                <a:gd name="T68" fmla="*/ 212 w 696"/>
                <a:gd name="T69" fmla="*/ 668 h 696"/>
                <a:gd name="T70" fmla="*/ 167 w 696"/>
                <a:gd name="T71" fmla="*/ 646 h 696"/>
                <a:gd name="T72" fmla="*/ 126 w 696"/>
                <a:gd name="T73" fmla="*/ 617 h 696"/>
                <a:gd name="T74" fmla="*/ 90 w 696"/>
                <a:gd name="T75" fmla="*/ 582 h 696"/>
                <a:gd name="T76" fmla="*/ 59 w 696"/>
                <a:gd name="T77" fmla="*/ 543 h 696"/>
                <a:gd name="T78" fmla="*/ 34 w 696"/>
                <a:gd name="T79" fmla="*/ 498 h 696"/>
                <a:gd name="T80" fmla="*/ 15 w 696"/>
                <a:gd name="T81" fmla="*/ 452 h 696"/>
                <a:gd name="T82" fmla="*/ 4 w 696"/>
                <a:gd name="T83" fmla="*/ 401 h 696"/>
                <a:gd name="T84" fmla="*/ 0 w 696"/>
                <a:gd name="T85" fmla="*/ 34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6" h="696">
                  <a:moveTo>
                    <a:pt x="0" y="348"/>
                  </a:moveTo>
                  <a:lnTo>
                    <a:pt x="1" y="329"/>
                  </a:lnTo>
                  <a:lnTo>
                    <a:pt x="2" y="312"/>
                  </a:lnTo>
                  <a:lnTo>
                    <a:pt x="4" y="295"/>
                  </a:lnTo>
                  <a:lnTo>
                    <a:pt x="7" y="278"/>
                  </a:lnTo>
                  <a:lnTo>
                    <a:pt x="11" y="261"/>
                  </a:lnTo>
                  <a:lnTo>
                    <a:pt x="15" y="244"/>
                  </a:lnTo>
                  <a:lnTo>
                    <a:pt x="21" y="228"/>
                  </a:lnTo>
                  <a:lnTo>
                    <a:pt x="28" y="212"/>
                  </a:lnTo>
                  <a:lnTo>
                    <a:pt x="34" y="197"/>
                  </a:lnTo>
                  <a:lnTo>
                    <a:pt x="42" y="182"/>
                  </a:lnTo>
                  <a:lnTo>
                    <a:pt x="50" y="167"/>
                  </a:lnTo>
                  <a:lnTo>
                    <a:pt x="59" y="153"/>
                  </a:lnTo>
                  <a:lnTo>
                    <a:pt x="69" y="140"/>
                  </a:lnTo>
                  <a:lnTo>
                    <a:pt x="79" y="126"/>
                  </a:lnTo>
                  <a:lnTo>
                    <a:pt x="90" y="114"/>
                  </a:lnTo>
                  <a:lnTo>
                    <a:pt x="102" y="101"/>
                  </a:lnTo>
                  <a:lnTo>
                    <a:pt x="114" y="90"/>
                  </a:lnTo>
                  <a:lnTo>
                    <a:pt x="126" y="78"/>
                  </a:lnTo>
                  <a:lnTo>
                    <a:pt x="140" y="68"/>
                  </a:lnTo>
                  <a:lnTo>
                    <a:pt x="153" y="59"/>
                  </a:lnTo>
                  <a:lnTo>
                    <a:pt x="167" y="49"/>
                  </a:lnTo>
                  <a:lnTo>
                    <a:pt x="182" y="41"/>
                  </a:lnTo>
                  <a:lnTo>
                    <a:pt x="197" y="34"/>
                  </a:lnTo>
                  <a:lnTo>
                    <a:pt x="212" y="27"/>
                  </a:lnTo>
                  <a:lnTo>
                    <a:pt x="229" y="20"/>
                  </a:lnTo>
                  <a:lnTo>
                    <a:pt x="244" y="15"/>
                  </a:lnTo>
                  <a:lnTo>
                    <a:pt x="261" y="10"/>
                  </a:lnTo>
                  <a:lnTo>
                    <a:pt x="277" y="7"/>
                  </a:lnTo>
                  <a:lnTo>
                    <a:pt x="295" y="4"/>
                  </a:lnTo>
                  <a:lnTo>
                    <a:pt x="313" y="1"/>
                  </a:lnTo>
                  <a:lnTo>
                    <a:pt x="330" y="0"/>
                  </a:lnTo>
                  <a:lnTo>
                    <a:pt x="348" y="0"/>
                  </a:lnTo>
                  <a:lnTo>
                    <a:pt x="365" y="0"/>
                  </a:lnTo>
                  <a:lnTo>
                    <a:pt x="383" y="1"/>
                  </a:lnTo>
                  <a:lnTo>
                    <a:pt x="401" y="4"/>
                  </a:lnTo>
                  <a:lnTo>
                    <a:pt x="418" y="7"/>
                  </a:lnTo>
                  <a:lnTo>
                    <a:pt x="435" y="10"/>
                  </a:lnTo>
                  <a:lnTo>
                    <a:pt x="451" y="15"/>
                  </a:lnTo>
                  <a:lnTo>
                    <a:pt x="468" y="20"/>
                  </a:lnTo>
                  <a:lnTo>
                    <a:pt x="483" y="27"/>
                  </a:lnTo>
                  <a:lnTo>
                    <a:pt x="499" y="34"/>
                  </a:lnTo>
                  <a:lnTo>
                    <a:pt x="514" y="41"/>
                  </a:lnTo>
                  <a:lnTo>
                    <a:pt x="528" y="49"/>
                  </a:lnTo>
                  <a:lnTo>
                    <a:pt x="543" y="59"/>
                  </a:lnTo>
                  <a:lnTo>
                    <a:pt x="556" y="68"/>
                  </a:lnTo>
                  <a:lnTo>
                    <a:pt x="569" y="78"/>
                  </a:lnTo>
                  <a:lnTo>
                    <a:pt x="582" y="90"/>
                  </a:lnTo>
                  <a:lnTo>
                    <a:pt x="594" y="101"/>
                  </a:lnTo>
                  <a:lnTo>
                    <a:pt x="606" y="114"/>
                  </a:lnTo>
                  <a:lnTo>
                    <a:pt x="616" y="126"/>
                  </a:lnTo>
                  <a:lnTo>
                    <a:pt x="626" y="140"/>
                  </a:lnTo>
                  <a:lnTo>
                    <a:pt x="637" y="153"/>
                  </a:lnTo>
                  <a:lnTo>
                    <a:pt x="645" y="167"/>
                  </a:lnTo>
                  <a:lnTo>
                    <a:pt x="653" y="182"/>
                  </a:lnTo>
                  <a:lnTo>
                    <a:pt x="662" y="197"/>
                  </a:lnTo>
                  <a:lnTo>
                    <a:pt x="669" y="212"/>
                  </a:lnTo>
                  <a:lnTo>
                    <a:pt x="675" y="228"/>
                  </a:lnTo>
                  <a:lnTo>
                    <a:pt x="680" y="244"/>
                  </a:lnTo>
                  <a:lnTo>
                    <a:pt x="684" y="261"/>
                  </a:lnTo>
                  <a:lnTo>
                    <a:pt x="689" y="278"/>
                  </a:lnTo>
                  <a:lnTo>
                    <a:pt x="692" y="295"/>
                  </a:lnTo>
                  <a:lnTo>
                    <a:pt x="694" y="312"/>
                  </a:lnTo>
                  <a:lnTo>
                    <a:pt x="696" y="329"/>
                  </a:lnTo>
                  <a:lnTo>
                    <a:pt x="696" y="348"/>
                  </a:lnTo>
                  <a:lnTo>
                    <a:pt x="696" y="366"/>
                  </a:lnTo>
                  <a:lnTo>
                    <a:pt x="694" y="383"/>
                  </a:lnTo>
                  <a:lnTo>
                    <a:pt x="692" y="401"/>
                  </a:lnTo>
                  <a:lnTo>
                    <a:pt x="689" y="418"/>
                  </a:lnTo>
                  <a:lnTo>
                    <a:pt x="684" y="435"/>
                  </a:lnTo>
                  <a:lnTo>
                    <a:pt x="680" y="452"/>
                  </a:lnTo>
                  <a:lnTo>
                    <a:pt x="675" y="467"/>
                  </a:lnTo>
                  <a:lnTo>
                    <a:pt x="669" y="483"/>
                  </a:lnTo>
                  <a:lnTo>
                    <a:pt x="662" y="498"/>
                  </a:lnTo>
                  <a:lnTo>
                    <a:pt x="653" y="514"/>
                  </a:lnTo>
                  <a:lnTo>
                    <a:pt x="645" y="528"/>
                  </a:lnTo>
                  <a:lnTo>
                    <a:pt x="637" y="543"/>
                  </a:lnTo>
                  <a:lnTo>
                    <a:pt x="626" y="556"/>
                  </a:lnTo>
                  <a:lnTo>
                    <a:pt x="616" y="569"/>
                  </a:lnTo>
                  <a:lnTo>
                    <a:pt x="606" y="582"/>
                  </a:lnTo>
                  <a:lnTo>
                    <a:pt x="594" y="594"/>
                  </a:lnTo>
                  <a:lnTo>
                    <a:pt x="582" y="605"/>
                  </a:lnTo>
                  <a:lnTo>
                    <a:pt x="569" y="617"/>
                  </a:lnTo>
                  <a:lnTo>
                    <a:pt x="556" y="627"/>
                  </a:lnTo>
                  <a:lnTo>
                    <a:pt x="543" y="636"/>
                  </a:lnTo>
                  <a:lnTo>
                    <a:pt x="528" y="646"/>
                  </a:lnTo>
                  <a:lnTo>
                    <a:pt x="514" y="654"/>
                  </a:lnTo>
                  <a:lnTo>
                    <a:pt x="499" y="662"/>
                  </a:lnTo>
                  <a:lnTo>
                    <a:pt x="483" y="668"/>
                  </a:lnTo>
                  <a:lnTo>
                    <a:pt x="468" y="675"/>
                  </a:lnTo>
                  <a:lnTo>
                    <a:pt x="451" y="681"/>
                  </a:lnTo>
                  <a:lnTo>
                    <a:pt x="435" y="685"/>
                  </a:lnTo>
                  <a:lnTo>
                    <a:pt x="418" y="689"/>
                  </a:lnTo>
                  <a:lnTo>
                    <a:pt x="401" y="692"/>
                  </a:lnTo>
                  <a:lnTo>
                    <a:pt x="383" y="694"/>
                  </a:lnTo>
                  <a:lnTo>
                    <a:pt x="365" y="695"/>
                  </a:lnTo>
                  <a:lnTo>
                    <a:pt x="348" y="696"/>
                  </a:lnTo>
                  <a:lnTo>
                    <a:pt x="330" y="695"/>
                  </a:lnTo>
                  <a:lnTo>
                    <a:pt x="313" y="694"/>
                  </a:lnTo>
                  <a:lnTo>
                    <a:pt x="295" y="692"/>
                  </a:lnTo>
                  <a:lnTo>
                    <a:pt x="277" y="689"/>
                  </a:lnTo>
                  <a:lnTo>
                    <a:pt x="261" y="685"/>
                  </a:lnTo>
                  <a:lnTo>
                    <a:pt x="244" y="681"/>
                  </a:lnTo>
                  <a:lnTo>
                    <a:pt x="229" y="675"/>
                  </a:lnTo>
                  <a:lnTo>
                    <a:pt x="212" y="668"/>
                  </a:lnTo>
                  <a:lnTo>
                    <a:pt x="197" y="662"/>
                  </a:lnTo>
                  <a:lnTo>
                    <a:pt x="182" y="654"/>
                  </a:lnTo>
                  <a:lnTo>
                    <a:pt x="167" y="646"/>
                  </a:lnTo>
                  <a:lnTo>
                    <a:pt x="153" y="636"/>
                  </a:lnTo>
                  <a:lnTo>
                    <a:pt x="140" y="627"/>
                  </a:lnTo>
                  <a:lnTo>
                    <a:pt x="126" y="617"/>
                  </a:lnTo>
                  <a:lnTo>
                    <a:pt x="114" y="605"/>
                  </a:lnTo>
                  <a:lnTo>
                    <a:pt x="102" y="594"/>
                  </a:lnTo>
                  <a:lnTo>
                    <a:pt x="90" y="582"/>
                  </a:lnTo>
                  <a:lnTo>
                    <a:pt x="79" y="569"/>
                  </a:lnTo>
                  <a:lnTo>
                    <a:pt x="69" y="556"/>
                  </a:lnTo>
                  <a:lnTo>
                    <a:pt x="59" y="543"/>
                  </a:lnTo>
                  <a:lnTo>
                    <a:pt x="50" y="528"/>
                  </a:lnTo>
                  <a:lnTo>
                    <a:pt x="42" y="514"/>
                  </a:lnTo>
                  <a:lnTo>
                    <a:pt x="34" y="498"/>
                  </a:lnTo>
                  <a:lnTo>
                    <a:pt x="28" y="483"/>
                  </a:lnTo>
                  <a:lnTo>
                    <a:pt x="21" y="467"/>
                  </a:lnTo>
                  <a:lnTo>
                    <a:pt x="15" y="452"/>
                  </a:lnTo>
                  <a:lnTo>
                    <a:pt x="11" y="435"/>
                  </a:lnTo>
                  <a:lnTo>
                    <a:pt x="7" y="418"/>
                  </a:lnTo>
                  <a:lnTo>
                    <a:pt x="4" y="401"/>
                  </a:lnTo>
                  <a:lnTo>
                    <a:pt x="2" y="383"/>
                  </a:lnTo>
                  <a:lnTo>
                    <a:pt x="1" y="366"/>
                  </a:lnTo>
                  <a:lnTo>
                    <a:pt x="0" y="3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淘宝店chenying0907 21"/>
            <p:cNvSpPr>
              <a:spLocks/>
            </p:cNvSpPr>
            <p:nvPr/>
          </p:nvSpPr>
          <p:spPr bwMode="auto">
            <a:xfrm>
              <a:off x="5368222" y="2078682"/>
              <a:ext cx="69850" cy="69850"/>
            </a:xfrm>
            <a:custGeom>
              <a:avLst/>
              <a:gdLst>
                <a:gd name="T0" fmla="*/ 1 w 348"/>
                <a:gd name="T1" fmla="*/ 156 h 348"/>
                <a:gd name="T2" fmla="*/ 8 w 348"/>
                <a:gd name="T3" fmla="*/ 122 h 348"/>
                <a:gd name="T4" fmla="*/ 20 w 348"/>
                <a:gd name="T5" fmla="*/ 91 h 348"/>
                <a:gd name="T6" fmla="*/ 39 w 348"/>
                <a:gd name="T7" fmla="*/ 63 h 348"/>
                <a:gd name="T8" fmla="*/ 63 w 348"/>
                <a:gd name="T9" fmla="*/ 39 h 348"/>
                <a:gd name="T10" fmla="*/ 91 w 348"/>
                <a:gd name="T11" fmla="*/ 21 h 348"/>
                <a:gd name="T12" fmla="*/ 122 w 348"/>
                <a:gd name="T13" fmla="*/ 7 h 348"/>
                <a:gd name="T14" fmla="*/ 156 w 348"/>
                <a:gd name="T15" fmla="*/ 1 h 348"/>
                <a:gd name="T16" fmla="*/ 191 w 348"/>
                <a:gd name="T17" fmla="*/ 1 h 348"/>
                <a:gd name="T18" fmla="*/ 226 w 348"/>
                <a:gd name="T19" fmla="*/ 7 h 348"/>
                <a:gd name="T20" fmla="*/ 257 w 348"/>
                <a:gd name="T21" fmla="*/ 21 h 348"/>
                <a:gd name="T22" fmla="*/ 285 w 348"/>
                <a:gd name="T23" fmla="*/ 39 h 348"/>
                <a:gd name="T24" fmla="*/ 308 w 348"/>
                <a:gd name="T25" fmla="*/ 63 h 348"/>
                <a:gd name="T26" fmla="*/ 327 w 348"/>
                <a:gd name="T27" fmla="*/ 91 h 348"/>
                <a:gd name="T28" fmla="*/ 340 w 348"/>
                <a:gd name="T29" fmla="*/ 122 h 348"/>
                <a:gd name="T30" fmla="*/ 347 w 348"/>
                <a:gd name="T31" fmla="*/ 156 h 348"/>
                <a:gd name="T32" fmla="*/ 347 w 348"/>
                <a:gd name="T33" fmla="*/ 192 h 348"/>
                <a:gd name="T34" fmla="*/ 340 w 348"/>
                <a:gd name="T35" fmla="*/ 226 h 348"/>
                <a:gd name="T36" fmla="*/ 327 w 348"/>
                <a:gd name="T37" fmla="*/ 257 h 348"/>
                <a:gd name="T38" fmla="*/ 308 w 348"/>
                <a:gd name="T39" fmla="*/ 285 h 348"/>
                <a:gd name="T40" fmla="*/ 285 w 348"/>
                <a:gd name="T41" fmla="*/ 308 h 348"/>
                <a:gd name="T42" fmla="*/ 257 w 348"/>
                <a:gd name="T43" fmla="*/ 326 h 348"/>
                <a:gd name="T44" fmla="*/ 226 w 348"/>
                <a:gd name="T45" fmla="*/ 340 h 348"/>
                <a:gd name="T46" fmla="*/ 191 w 348"/>
                <a:gd name="T47" fmla="*/ 347 h 348"/>
                <a:gd name="T48" fmla="*/ 156 w 348"/>
                <a:gd name="T49" fmla="*/ 347 h 348"/>
                <a:gd name="T50" fmla="*/ 122 w 348"/>
                <a:gd name="T51" fmla="*/ 340 h 348"/>
                <a:gd name="T52" fmla="*/ 91 w 348"/>
                <a:gd name="T53" fmla="*/ 326 h 348"/>
                <a:gd name="T54" fmla="*/ 63 w 348"/>
                <a:gd name="T55" fmla="*/ 308 h 348"/>
                <a:gd name="T56" fmla="*/ 39 w 348"/>
                <a:gd name="T57" fmla="*/ 285 h 348"/>
                <a:gd name="T58" fmla="*/ 20 w 348"/>
                <a:gd name="T59" fmla="*/ 257 h 348"/>
                <a:gd name="T60" fmla="*/ 8 w 348"/>
                <a:gd name="T61" fmla="*/ 226 h 348"/>
                <a:gd name="T62" fmla="*/ 1 w 348"/>
                <a:gd name="T63" fmla="*/ 19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8" h="348">
                  <a:moveTo>
                    <a:pt x="0" y="174"/>
                  </a:moveTo>
                  <a:lnTo>
                    <a:pt x="1" y="156"/>
                  </a:lnTo>
                  <a:lnTo>
                    <a:pt x="3" y="139"/>
                  </a:lnTo>
                  <a:lnTo>
                    <a:pt x="8" y="122"/>
                  </a:lnTo>
                  <a:lnTo>
                    <a:pt x="13" y="106"/>
                  </a:lnTo>
                  <a:lnTo>
                    <a:pt x="20" y="91"/>
                  </a:lnTo>
                  <a:lnTo>
                    <a:pt x="30" y="77"/>
                  </a:lnTo>
                  <a:lnTo>
                    <a:pt x="39" y="63"/>
                  </a:lnTo>
                  <a:lnTo>
                    <a:pt x="50" y="51"/>
                  </a:lnTo>
                  <a:lnTo>
                    <a:pt x="63" y="39"/>
                  </a:lnTo>
                  <a:lnTo>
                    <a:pt x="76" y="29"/>
                  </a:lnTo>
                  <a:lnTo>
                    <a:pt x="91" y="21"/>
                  </a:lnTo>
                  <a:lnTo>
                    <a:pt x="106" y="13"/>
                  </a:lnTo>
                  <a:lnTo>
                    <a:pt x="122" y="7"/>
                  </a:lnTo>
                  <a:lnTo>
                    <a:pt x="139" y="3"/>
                  </a:lnTo>
                  <a:lnTo>
                    <a:pt x="156" y="1"/>
                  </a:lnTo>
                  <a:lnTo>
                    <a:pt x="174" y="0"/>
                  </a:lnTo>
                  <a:lnTo>
                    <a:pt x="191" y="1"/>
                  </a:lnTo>
                  <a:lnTo>
                    <a:pt x="209" y="3"/>
                  </a:lnTo>
                  <a:lnTo>
                    <a:pt x="226" y="7"/>
                  </a:lnTo>
                  <a:lnTo>
                    <a:pt x="241" y="13"/>
                  </a:lnTo>
                  <a:lnTo>
                    <a:pt x="257" y="21"/>
                  </a:lnTo>
                  <a:lnTo>
                    <a:pt x="271" y="29"/>
                  </a:lnTo>
                  <a:lnTo>
                    <a:pt x="285" y="39"/>
                  </a:lnTo>
                  <a:lnTo>
                    <a:pt x="297" y="51"/>
                  </a:lnTo>
                  <a:lnTo>
                    <a:pt x="308" y="63"/>
                  </a:lnTo>
                  <a:lnTo>
                    <a:pt x="318" y="77"/>
                  </a:lnTo>
                  <a:lnTo>
                    <a:pt x="327" y="91"/>
                  </a:lnTo>
                  <a:lnTo>
                    <a:pt x="334" y="106"/>
                  </a:lnTo>
                  <a:lnTo>
                    <a:pt x="340" y="122"/>
                  </a:lnTo>
                  <a:lnTo>
                    <a:pt x="345" y="139"/>
                  </a:lnTo>
                  <a:lnTo>
                    <a:pt x="347" y="156"/>
                  </a:lnTo>
                  <a:lnTo>
                    <a:pt x="348" y="174"/>
                  </a:lnTo>
                  <a:lnTo>
                    <a:pt x="347" y="192"/>
                  </a:lnTo>
                  <a:lnTo>
                    <a:pt x="345" y="209"/>
                  </a:lnTo>
                  <a:lnTo>
                    <a:pt x="340" y="226"/>
                  </a:lnTo>
                  <a:lnTo>
                    <a:pt x="334" y="241"/>
                  </a:lnTo>
                  <a:lnTo>
                    <a:pt x="327" y="257"/>
                  </a:lnTo>
                  <a:lnTo>
                    <a:pt x="318" y="272"/>
                  </a:lnTo>
                  <a:lnTo>
                    <a:pt x="308" y="285"/>
                  </a:lnTo>
                  <a:lnTo>
                    <a:pt x="297" y="297"/>
                  </a:lnTo>
                  <a:lnTo>
                    <a:pt x="285" y="308"/>
                  </a:lnTo>
                  <a:lnTo>
                    <a:pt x="271" y="318"/>
                  </a:lnTo>
                  <a:lnTo>
                    <a:pt x="257" y="326"/>
                  </a:lnTo>
                  <a:lnTo>
                    <a:pt x="241" y="335"/>
                  </a:lnTo>
                  <a:lnTo>
                    <a:pt x="226" y="340"/>
                  </a:lnTo>
                  <a:lnTo>
                    <a:pt x="209" y="344"/>
                  </a:lnTo>
                  <a:lnTo>
                    <a:pt x="191" y="347"/>
                  </a:lnTo>
                  <a:lnTo>
                    <a:pt x="174" y="348"/>
                  </a:lnTo>
                  <a:lnTo>
                    <a:pt x="156" y="347"/>
                  </a:lnTo>
                  <a:lnTo>
                    <a:pt x="139" y="344"/>
                  </a:lnTo>
                  <a:lnTo>
                    <a:pt x="122" y="340"/>
                  </a:lnTo>
                  <a:lnTo>
                    <a:pt x="106" y="335"/>
                  </a:lnTo>
                  <a:lnTo>
                    <a:pt x="91" y="326"/>
                  </a:lnTo>
                  <a:lnTo>
                    <a:pt x="76" y="318"/>
                  </a:lnTo>
                  <a:lnTo>
                    <a:pt x="63" y="308"/>
                  </a:lnTo>
                  <a:lnTo>
                    <a:pt x="50" y="297"/>
                  </a:lnTo>
                  <a:lnTo>
                    <a:pt x="39" y="285"/>
                  </a:lnTo>
                  <a:lnTo>
                    <a:pt x="30" y="272"/>
                  </a:lnTo>
                  <a:lnTo>
                    <a:pt x="20" y="257"/>
                  </a:lnTo>
                  <a:lnTo>
                    <a:pt x="13" y="241"/>
                  </a:lnTo>
                  <a:lnTo>
                    <a:pt x="8" y="226"/>
                  </a:lnTo>
                  <a:lnTo>
                    <a:pt x="3" y="209"/>
                  </a:lnTo>
                  <a:lnTo>
                    <a:pt x="1" y="192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" name="淘宝店chenying0907 2"/>
          <p:cNvGrpSpPr/>
          <p:nvPr/>
        </p:nvGrpSpPr>
        <p:grpSpPr>
          <a:xfrm>
            <a:off x="5133175" y="2277876"/>
            <a:ext cx="342840" cy="820848"/>
            <a:chOff x="5133272" y="2277120"/>
            <a:chExt cx="342900" cy="820738"/>
          </a:xfrm>
        </p:grpSpPr>
        <p:sp>
          <p:nvSpPr>
            <p:cNvPr id="13" name="淘宝店chenying0907 10"/>
            <p:cNvSpPr>
              <a:spLocks/>
            </p:cNvSpPr>
            <p:nvPr/>
          </p:nvSpPr>
          <p:spPr bwMode="auto">
            <a:xfrm>
              <a:off x="5133272" y="2277120"/>
              <a:ext cx="342900" cy="820738"/>
            </a:xfrm>
            <a:custGeom>
              <a:avLst/>
              <a:gdLst>
                <a:gd name="T0" fmla="*/ 1722 w 1726"/>
                <a:gd name="T1" fmla="*/ 264 h 4136"/>
                <a:gd name="T2" fmla="*/ 1709 w 1726"/>
                <a:gd name="T3" fmla="*/ 53 h 4136"/>
                <a:gd name="T4" fmla="*/ 1644 w 1726"/>
                <a:gd name="T5" fmla="*/ 24 h 4136"/>
                <a:gd name="T6" fmla="*/ 1559 w 1726"/>
                <a:gd name="T7" fmla="*/ 48 h 4136"/>
                <a:gd name="T8" fmla="*/ 1472 w 1726"/>
                <a:gd name="T9" fmla="*/ 64 h 4136"/>
                <a:gd name="T10" fmla="*/ 1382 w 1726"/>
                <a:gd name="T11" fmla="*/ 70 h 4136"/>
                <a:gd name="T12" fmla="*/ 1289 w 1726"/>
                <a:gd name="T13" fmla="*/ 68 h 4136"/>
                <a:gd name="T14" fmla="*/ 1276 w 1726"/>
                <a:gd name="T15" fmla="*/ 198 h 4136"/>
                <a:gd name="T16" fmla="*/ 1282 w 1726"/>
                <a:gd name="T17" fmla="*/ 379 h 4136"/>
                <a:gd name="T18" fmla="*/ 1279 w 1726"/>
                <a:gd name="T19" fmla="*/ 668 h 4136"/>
                <a:gd name="T20" fmla="*/ 1261 w 1726"/>
                <a:gd name="T21" fmla="*/ 984 h 4136"/>
                <a:gd name="T22" fmla="*/ 1228 w 1726"/>
                <a:gd name="T23" fmla="*/ 1292 h 4136"/>
                <a:gd name="T24" fmla="*/ 1182 w 1726"/>
                <a:gd name="T25" fmla="*/ 1590 h 4136"/>
                <a:gd name="T26" fmla="*/ 1120 w 1726"/>
                <a:gd name="T27" fmla="*/ 1878 h 4136"/>
                <a:gd name="T28" fmla="*/ 1045 w 1726"/>
                <a:gd name="T29" fmla="*/ 2157 h 4136"/>
                <a:gd name="T30" fmla="*/ 955 w 1726"/>
                <a:gd name="T31" fmla="*/ 2428 h 4136"/>
                <a:gd name="T32" fmla="*/ 850 w 1726"/>
                <a:gd name="T33" fmla="*/ 2689 h 4136"/>
                <a:gd name="T34" fmla="*/ 729 w 1726"/>
                <a:gd name="T35" fmla="*/ 2743 h 4136"/>
                <a:gd name="T36" fmla="*/ 591 w 1726"/>
                <a:gd name="T37" fmla="*/ 2750 h 4136"/>
                <a:gd name="T38" fmla="*/ 457 w 1726"/>
                <a:gd name="T39" fmla="*/ 2785 h 4136"/>
                <a:gd name="T40" fmla="*/ 336 w 1726"/>
                <a:gd name="T41" fmla="*/ 2843 h 4136"/>
                <a:gd name="T42" fmla="*/ 228 w 1726"/>
                <a:gd name="T43" fmla="*/ 2923 h 4136"/>
                <a:gd name="T44" fmla="*/ 139 w 1726"/>
                <a:gd name="T45" fmla="*/ 3022 h 4136"/>
                <a:gd name="T46" fmla="*/ 70 w 1726"/>
                <a:gd name="T47" fmla="*/ 3136 h 4136"/>
                <a:gd name="T48" fmla="*/ 22 w 1726"/>
                <a:gd name="T49" fmla="*/ 3265 h 4136"/>
                <a:gd name="T50" fmla="*/ 2 w 1726"/>
                <a:gd name="T51" fmla="*/ 3403 h 4136"/>
                <a:gd name="T52" fmla="*/ 9 w 1726"/>
                <a:gd name="T53" fmla="*/ 3545 h 4136"/>
                <a:gd name="T54" fmla="*/ 43 w 1726"/>
                <a:gd name="T55" fmla="*/ 3679 h 4136"/>
                <a:gd name="T56" fmla="*/ 102 w 1726"/>
                <a:gd name="T57" fmla="*/ 3800 h 4136"/>
                <a:gd name="T58" fmla="*/ 182 w 1726"/>
                <a:gd name="T59" fmla="*/ 3908 h 4136"/>
                <a:gd name="T60" fmla="*/ 280 w 1726"/>
                <a:gd name="T61" fmla="*/ 3997 h 4136"/>
                <a:gd name="T62" fmla="*/ 395 w 1726"/>
                <a:gd name="T63" fmla="*/ 4067 h 4136"/>
                <a:gd name="T64" fmla="*/ 523 w 1726"/>
                <a:gd name="T65" fmla="*/ 4114 h 4136"/>
                <a:gd name="T66" fmla="*/ 661 w 1726"/>
                <a:gd name="T67" fmla="*/ 4135 h 4136"/>
                <a:gd name="T68" fmla="*/ 803 w 1726"/>
                <a:gd name="T69" fmla="*/ 4128 h 4136"/>
                <a:gd name="T70" fmla="*/ 936 w 1726"/>
                <a:gd name="T71" fmla="*/ 4093 h 4136"/>
                <a:gd name="T72" fmla="*/ 1058 w 1726"/>
                <a:gd name="T73" fmla="*/ 4034 h 4136"/>
                <a:gd name="T74" fmla="*/ 1165 w 1726"/>
                <a:gd name="T75" fmla="*/ 3954 h 4136"/>
                <a:gd name="T76" fmla="*/ 1255 w 1726"/>
                <a:gd name="T77" fmla="*/ 3856 h 4136"/>
                <a:gd name="T78" fmla="*/ 1325 w 1726"/>
                <a:gd name="T79" fmla="*/ 3741 h 4136"/>
                <a:gd name="T80" fmla="*/ 1371 w 1726"/>
                <a:gd name="T81" fmla="*/ 3613 h 4136"/>
                <a:gd name="T82" fmla="*/ 1392 w 1726"/>
                <a:gd name="T83" fmla="*/ 3474 h 4136"/>
                <a:gd name="T84" fmla="*/ 1386 w 1726"/>
                <a:gd name="T85" fmla="*/ 3338 h 4136"/>
                <a:gd name="T86" fmla="*/ 1356 w 1726"/>
                <a:gd name="T87" fmla="*/ 3213 h 4136"/>
                <a:gd name="T88" fmla="*/ 1303 w 1726"/>
                <a:gd name="T89" fmla="*/ 3097 h 4136"/>
                <a:gd name="T90" fmla="*/ 1231 w 1726"/>
                <a:gd name="T91" fmla="*/ 2993 h 4136"/>
                <a:gd name="T92" fmla="*/ 1303 w 1726"/>
                <a:gd name="T93" fmla="*/ 2757 h 4136"/>
                <a:gd name="T94" fmla="*/ 1412 w 1726"/>
                <a:gd name="T95" fmla="*/ 2466 h 4136"/>
                <a:gd name="T96" fmla="*/ 1504 w 1726"/>
                <a:gd name="T97" fmla="*/ 2166 h 4136"/>
                <a:gd name="T98" fmla="*/ 1580 w 1726"/>
                <a:gd name="T99" fmla="*/ 1856 h 4136"/>
                <a:gd name="T100" fmla="*/ 1641 w 1726"/>
                <a:gd name="T101" fmla="*/ 1535 h 4136"/>
                <a:gd name="T102" fmla="*/ 1685 w 1726"/>
                <a:gd name="T103" fmla="*/ 1205 h 4136"/>
                <a:gd name="T104" fmla="*/ 1713 w 1726"/>
                <a:gd name="T105" fmla="*/ 864 h 4136"/>
                <a:gd name="T106" fmla="*/ 1724 w 1726"/>
                <a:gd name="T107" fmla="*/ 514 h 4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26" h="4136">
                  <a:moveTo>
                    <a:pt x="1726" y="423"/>
                  </a:moveTo>
                  <a:lnTo>
                    <a:pt x="1724" y="371"/>
                  </a:lnTo>
                  <a:lnTo>
                    <a:pt x="1723" y="317"/>
                  </a:lnTo>
                  <a:lnTo>
                    <a:pt x="1722" y="264"/>
                  </a:lnTo>
                  <a:lnTo>
                    <a:pt x="1719" y="211"/>
                  </a:lnTo>
                  <a:lnTo>
                    <a:pt x="1716" y="158"/>
                  </a:lnTo>
                  <a:lnTo>
                    <a:pt x="1713" y="105"/>
                  </a:lnTo>
                  <a:lnTo>
                    <a:pt x="1709" y="53"/>
                  </a:lnTo>
                  <a:lnTo>
                    <a:pt x="1704" y="0"/>
                  </a:lnTo>
                  <a:lnTo>
                    <a:pt x="1684" y="9"/>
                  </a:lnTo>
                  <a:lnTo>
                    <a:pt x="1663" y="17"/>
                  </a:lnTo>
                  <a:lnTo>
                    <a:pt x="1644" y="24"/>
                  </a:lnTo>
                  <a:lnTo>
                    <a:pt x="1623" y="30"/>
                  </a:lnTo>
                  <a:lnTo>
                    <a:pt x="1601" y="37"/>
                  </a:lnTo>
                  <a:lnTo>
                    <a:pt x="1580" y="43"/>
                  </a:lnTo>
                  <a:lnTo>
                    <a:pt x="1559" y="48"/>
                  </a:lnTo>
                  <a:lnTo>
                    <a:pt x="1538" y="52"/>
                  </a:lnTo>
                  <a:lnTo>
                    <a:pt x="1516" y="56"/>
                  </a:lnTo>
                  <a:lnTo>
                    <a:pt x="1493" y="60"/>
                  </a:lnTo>
                  <a:lnTo>
                    <a:pt x="1472" y="64"/>
                  </a:lnTo>
                  <a:lnTo>
                    <a:pt x="1450" y="66"/>
                  </a:lnTo>
                  <a:lnTo>
                    <a:pt x="1427" y="68"/>
                  </a:lnTo>
                  <a:lnTo>
                    <a:pt x="1404" y="69"/>
                  </a:lnTo>
                  <a:lnTo>
                    <a:pt x="1382" y="70"/>
                  </a:lnTo>
                  <a:lnTo>
                    <a:pt x="1359" y="71"/>
                  </a:lnTo>
                  <a:lnTo>
                    <a:pt x="1335" y="70"/>
                  </a:lnTo>
                  <a:lnTo>
                    <a:pt x="1312" y="69"/>
                  </a:lnTo>
                  <a:lnTo>
                    <a:pt x="1289" y="68"/>
                  </a:lnTo>
                  <a:lnTo>
                    <a:pt x="1266" y="66"/>
                  </a:lnTo>
                  <a:lnTo>
                    <a:pt x="1270" y="110"/>
                  </a:lnTo>
                  <a:lnTo>
                    <a:pt x="1273" y="154"/>
                  </a:lnTo>
                  <a:lnTo>
                    <a:pt x="1276" y="198"/>
                  </a:lnTo>
                  <a:lnTo>
                    <a:pt x="1278" y="244"/>
                  </a:lnTo>
                  <a:lnTo>
                    <a:pt x="1280" y="289"/>
                  </a:lnTo>
                  <a:lnTo>
                    <a:pt x="1282" y="333"/>
                  </a:lnTo>
                  <a:lnTo>
                    <a:pt x="1282" y="379"/>
                  </a:lnTo>
                  <a:lnTo>
                    <a:pt x="1283" y="423"/>
                  </a:lnTo>
                  <a:lnTo>
                    <a:pt x="1282" y="505"/>
                  </a:lnTo>
                  <a:lnTo>
                    <a:pt x="1281" y="587"/>
                  </a:lnTo>
                  <a:lnTo>
                    <a:pt x="1279" y="668"/>
                  </a:lnTo>
                  <a:lnTo>
                    <a:pt x="1276" y="748"/>
                  </a:lnTo>
                  <a:lnTo>
                    <a:pt x="1272" y="828"/>
                  </a:lnTo>
                  <a:lnTo>
                    <a:pt x="1267" y="907"/>
                  </a:lnTo>
                  <a:lnTo>
                    <a:pt x="1261" y="984"/>
                  </a:lnTo>
                  <a:lnTo>
                    <a:pt x="1254" y="1062"/>
                  </a:lnTo>
                  <a:lnTo>
                    <a:pt x="1247" y="1140"/>
                  </a:lnTo>
                  <a:lnTo>
                    <a:pt x="1239" y="1216"/>
                  </a:lnTo>
                  <a:lnTo>
                    <a:pt x="1228" y="1292"/>
                  </a:lnTo>
                  <a:lnTo>
                    <a:pt x="1218" y="1367"/>
                  </a:lnTo>
                  <a:lnTo>
                    <a:pt x="1208" y="1442"/>
                  </a:lnTo>
                  <a:lnTo>
                    <a:pt x="1195" y="1516"/>
                  </a:lnTo>
                  <a:lnTo>
                    <a:pt x="1182" y="1590"/>
                  </a:lnTo>
                  <a:lnTo>
                    <a:pt x="1168" y="1663"/>
                  </a:lnTo>
                  <a:lnTo>
                    <a:pt x="1154" y="1735"/>
                  </a:lnTo>
                  <a:lnTo>
                    <a:pt x="1137" y="1807"/>
                  </a:lnTo>
                  <a:lnTo>
                    <a:pt x="1120" y="1878"/>
                  </a:lnTo>
                  <a:lnTo>
                    <a:pt x="1103" y="1949"/>
                  </a:lnTo>
                  <a:lnTo>
                    <a:pt x="1084" y="2018"/>
                  </a:lnTo>
                  <a:lnTo>
                    <a:pt x="1066" y="2089"/>
                  </a:lnTo>
                  <a:lnTo>
                    <a:pt x="1045" y="2157"/>
                  </a:lnTo>
                  <a:lnTo>
                    <a:pt x="1024" y="2226"/>
                  </a:lnTo>
                  <a:lnTo>
                    <a:pt x="1001" y="2294"/>
                  </a:lnTo>
                  <a:lnTo>
                    <a:pt x="979" y="2361"/>
                  </a:lnTo>
                  <a:lnTo>
                    <a:pt x="955" y="2428"/>
                  </a:lnTo>
                  <a:lnTo>
                    <a:pt x="930" y="2494"/>
                  </a:lnTo>
                  <a:lnTo>
                    <a:pt x="904" y="2560"/>
                  </a:lnTo>
                  <a:lnTo>
                    <a:pt x="878" y="2625"/>
                  </a:lnTo>
                  <a:lnTo>
                    <a:pt x="850" y="2689"/>
                  </a:lnTo>
                  <a:lnTo>
                    <a:pt x="821" y="2754"/>
                  </a:lnTo>
                  <a:lnTo>
                    <a:pt x="791" y="2748"/>
                  </a:lnTo>
                  <a:lnTo>
                    <a:pt x="760" y="2745"/>
                  </a:lnTo>
                  <a:lnTo>
                    <a:pt x="729" y="2743"/>
                  </a:lnTo>
                  <a:lnTo>
                    <a:pt x="697" y="2742"/>
                  </a:lnTo>
                  <a:lnTo>
                    <a:pt x="661" y="2743"/>
                  </a:lnTo>
                  <a:lnTo>
                    <a:pt x="626" y="2745"/>
                  </a:lnTo>
                  <a:lnTo>
                    <a:pt x="591" y="2750"/>
                  </a:lnTo>
                  <a:lnTo>
                    <a:pt x="557" y="2756"/>
                  </a:lnTo>
                  <a:lnTo>
                    <a:pt x="523" y="2764"/>
                  </a:lnTo>
                  <a:lnTo>
                    <a:pt x="490" y="2773"/>
                  </a:lnTo>
                  <a:lnTo>
                    <a:pt x="457" y="2785"/>
                  </a:lnTo>
                  <a:lnTo>
                    <a:pt x="426" y="2797"/>
                  </a:lnTo>
                  <a:lnTo>
                    <a:pt x="395" y="2811"/>
                  </a:lnTo>
                  <a:lnTo>
                    <a:pt x="365" y="2826"/>
                  </a:lnTo>
                  <a:lnTo>
                    <a:pt x="336" y="2843"/>
                  </a:lnTo>
                  <a:lnTo>
                    <a:pt x="308" y="2861"/>
                  </a:lnTo>
                  <a:lnTo>
                    <a:pt x="280" y="2880"/>
                  </a:lnTo>
                  <a:lnTo>
                    <a:pt x="254" y="2901"/>
                  </a:lnTo>
                  <a:lnTo>
                    <a:pt x="228" y="2923"/>
                  </a:lnTo>
                  <a:lnTo>
                    <a:pt x="205" y="2946"/>
                  </a:lnTo>
                  <a:lnTo>
                    <a:pt x="182" y="2970"/>
                  </a:lnTo>
                  <a:lnTo>
                    <a:pt x="160" y="2995"/>
                  </a:lnTo>
                  <a:lnTo>
                    <a:pt x="139" y="3022"/>
                  </a:lnTo>
                  <a:lnTo>
                    <a:pt x="120" y="3049"/>
                  </a:lnTo>
                  <a:lnTo>
                    <a:pt x="102" y="3077"/>
                  </a:lnTo>
                  <a:lnTo>
                    <a:pt x="84" y="3107"/>
                  </a:lnTo>
                  <a:lnTo>
                    <a:pt x="70" y="3136"/>
                  </a:lnTo>
                  <a:lnTo>
                    <a:pt x="55" y="3167"/>
                  </a:lnTo>
                  <a:lnTo>
                    <a:pt x="43" y="3199"/>
                  </a:lnTo>
                  <a:lnTo>
                    <a:pt x="33" y="3232"/>
                  </a:lnTo>
                  <a:lnTo>
                    <a:pt x="22" y="3265"/>
                  </a:lnTo>
                  <a:lnTo>
                    <a:pt x="15" y="3298"/>
                  </a:lnTo>
                  <a:lnTo>
                    <a:pt x="9" y="3333"/>
                  </a:lnTo>
                  <a:lnTo>
                    <a:pt x="5" y="3367"/>
                  </a:lnTo>
                  <a:lnTo>
                    <a:pt x="2" y="3403"/>
                  </a:lnTo>
                  <a:lnTo>
                    <a:pt x="0" y="3439"/>
                  </a:lnTo>
                  <a:lnTo>
                    <a:pt x="2" y="3474"/>
                  </a:lnTo>
                  <a:lnTo>
                    <a:pt x="5" y="3511"/>
                  </a:lnTo>
                  <a:lnTo>
                    <a:pt x="9" y="3545"/>
                  </a:lnTo>
                  <a:lnTo>
                    <a:pt x="15" y="3579"/>
                  </a:lnTo>
                  <a:lnTo>
                    <a:pt x="22" y="3613"/>
                  </a:lnTo>
                  <a:lnTo>
                    <a:pt x="33" y="3646"/>
                  </a:lnTo>
                  <a:lnTo>
                    <a:pt x="43" y="3679"/>
                  </a:lnTo>
                  <a:lnTo>
                    <a:pt x="55" y="3710"/>
                  </a:lnTo>
                  <a:lnTo>
                    <a:pt x="70" y="3741"/>
                  </a:lnTo>
                  <a:lnTo>
                    <a:pt x="84" y="3771"/>
                  </a:lnTo>
                  <a:lnTo>
                    <a:pt x="102" y="3800"/>
                  </a:lnTo>
                  <a:lnTo>
                    <a:pt x="120" y="3829"/>
                  </a:lnTo>
                  <a:lnTo>
                    <a:pt x="139" y="3856"/>
                  </a:lnTo>
                  <a:lnTo>
                    <a:pt x="160" y="3882"/>
                  </a:lnTo>
                  <a:lnTo>
                    <a:pt x="182" y="3908"/>
                  </a:lnTo>
                  <a:lnTo>
                    <a:pt x="205" y="3932"/>
                  </a:lnTo>
                  <a:lnTo>
                    <a:pt x="228" y="3954"/>
                  </a:lnTo>
                  <a:lnTo>
                    <a:pt x="254" y="3976"/>
                  </a:lnTo>
                  <a:lnTo>
                    <a:pt x="280" y="3997"/>
                  </a:lnTo>
                  <a:lnTo>
                    <a:pt x="308" y="4017"/>
                  </a:lnTo>
                  <a:lnTo>
                    <a:pt x="336" y="4034"/>
                  </a:lnTo>
                  <a:lnTo>
                    <a:pt x="365" y="4052"/>
                  </a:lnTo>
                  <a:lnTo>
                    <a:pt x="395" y="4067"/>
                  </a:lnTo>
                  <a:lnTo>
                    <a:pt x="426" y="4081"/>
                  </a:lnTo>
                  <a:lnTo>
                    <a:pt x="457" y="4093"/>
                  </a:lnTo>
                  <a:lnTo>
                    <a:pt x="490" y="4105"/>
                  </a:lnTo>
                  <a:lnTo>
                    <a:pt x="523" y="4114"/>
                  </a:lnTo>
                  <a:lnTo>
                    <a:pt x="557" y="4121"/>
                  </a:lnTo>
                  <a:lnTo>
                    <a:pt x="591" y="4128"/>
                  </a:lnTo>
                  <a:lnTo>
                    <a:pt x="626" y="4132"/>
                  </a:lnTo>
                  <a:lnTo>
                    <a:pt x="661" y="4135"/>
                  </a:lnTo>
                  <a:lnTo>
                    <a:pt x="697" y="4136"/>
                  </a:lnTo>
                  <a:lnTo>
                    <a:pt x="733" y="4135"/>
                  </a:lnTo>
                  <a:lnTo>
                    <a:pt x="768" y="4132"/>
                  </a:lnTo>
                  <a:lnTo>
                    <a:pt x="803" y="4128"/>
                  </a:lnTo>
                  <a:lnTo>
                    <a:pt x="838" y="4121"/>
                  </a:lnTo>
                  <a:lnTo>
                    <a:pt x="871" y="4114"/>
                  </a:lnTo>
                  <a:lnTo>
                    <a:pt x="904" y="4105"/>
                  </a:lnTo>
                  <a:lnTo>
                    <a:pt x="936" y="4093"/>
                  </a:lnTo>
                  <a:lnTo>
                    <a:pt x="968" y="4081"/>
                  </a:lnTo>
                  <a:lnTo>
                    <a:pt x="999" y="4067"/>
                  </a:lnTo>
                  <a:lnTo>
                    <a:pt x="1029" y="4052"/>
                  </a:lnTo>
                  <a:lnTo>
                    <a:pt x="1058" y="4034"/>
                  </a:lnTo>
                  <a:lnTo>
                    <a:pt x="1086" y="4017"/>
                  </a:lnTo>
                  <a:lnTo>
                    <a:pt x="1113" y="3997"/>
                  </a:lnTo>
                  <a:lnTo>
                    <a:pt x="1140" y="3976"/>
                  </a:lnTo>
                  <a:lnTo>
                    <a:pt x="1165" y="3954"/>
                  </a:lnTo>
                  <a:lnTo>
                    <a:pt x="1189" y="3932"/>
                  </a:lnTo>
                  <a:lnTo>
                    <a:pt x="1213" y="3908"/>
                  </a:lnTo>
                  <a:lnTo>
                    <a:pt x="1234" y="3882"/>
                  </a:lnTo>
                  <a:lnTo>
                    <a:pt x="1255" y="3856"/>
                  </a:lnTo>
                  <a:lnTo>
                    <a:pt x="1274" y="3829"/>
                  </a:lnTo>
                  <a:lnTo>
                    <a:pt x="1292" y="3800"/>
                  </a:lnTo>
                  <a:lnTo>
                    <a:pt x="1309" y="3771"/>
                  </a:lnTo>
                  <a:lnTo>
                    <a:pt x="1325" y="3741"/>
                  </a:lnTo>
                  <a:lnTo>
                    <a:pt x="1338" y="3710"/>
                  </a:lnTo>
                  <a:lnTo>
                    <a:pt x="1350" y="3679"/>
                  </a:lnTo>
                  <a:lnTo>
                    <a:pt x="1362" y="3646"/>
                  </a:lnTo>
                  <a:lnTo>
                    <a:pt x="1371" y="3613"/>
                  </a:lnTo>
                  <a:lnTo>
                    <a:pt x="1379" y="3579"/>
                  </a:lnTo>
                  <a:lnTo>
                    <a:pt x="1385" y="3545"/>
                  </a:lnTo>
                  <a:lnTo>
                    <a:pt x="1390" y="3511"/>
                  </a:lnTo>
                  <a:lnTo>
                    <a:pt x="1392" y="3474"/>
                  </a:lnTo>
                  <a:lnTo>
                    <a:pt x="1393" y="3439"/>
                  </a:lnTo>
                  <a:lnTo>
                    <a:pt x="1392" y="3405"/>
                  </a:lnTo>
                  <a:lnTo>
                    <a:pt x="1390" y="3372"/>
                  </a:lnTo>
                  <a:lnTo>
                    <a:pt x="1386" y="3338"/>
                  </a:lnTo>
                  <a:lnTo>
                    <a:pt x="1381" y="3306"/>
                  </a:lnTo>
                  <a:lnTo>
                    <a:pt x="1373" y="3275"/>
                  </a:lnTo>
                  <a:lnTo>
                    <a:pt x="1365" y="3243"/>
                  </a:lnTo>
                  <a:lnTo>
                    <a:pt x="1356" y="3213"/>
                  </a:lnTo>
                  <a:lnTo>
                    <a:pt x="1344" y="3183"/>
                  </a:lnTo>
                  <a:lnTo>
                    <a:pt x="1332" y="3154"/>
                  </a:lnTo>
                  <a:lnTo>
                    <a:pt x="1318" y="3125"/>
                  </a:lnTo>
                  <a:lnTo>
                    <a:pt x="1303" y="3097"/>
                  </a:lnTo>
                  <a:lnTo>
                    <a:pt x="1286" y="3070"/>
                  </a:lnTo>
                  <a:lnTo>
                    <a:pt x="1270" y="3043"/>
                  </a:lnTo>
                  <a:lnTo>
                    <a:pt x="1251" y="3018"/>
                  </a:lnTo>
                  <a:lnTo>
                    <a:pt x="1231" y="2993"/>
                  </a:lnTo>
                  <a:lnTo>
                    <a:pt x="1211" y="2969"/>
                  </a:lnTo>
                  <a:lnTo>
                    <a:pt x="1242" y="2899"/>
                  </a:lnTo>
                  <a:lnTo>
                    <a:pt x="1273" y="2828"/>
                  </a:lnTo>
                  <a:lnTo>
                    <a:pt x="1303" y="2757"/>
                  </a:lnTo>
                  <a:lnTo>
                    <a:pt x="1332" y="2685"/>
                  </a:lnTo>
                  <a:lnTo>
                    <a:pt x="1359" y="2613"/>
                  </a:lnTo>
                  <a:lnTo>
                    <a:pt x="1386" y="2540"/>
                  </a:lnTo>
                  <a:lnTo>
                    <a:pt x="1412" y="2466"/>
                  </a:lnTo>
                  <a:lnTo>
                    <a:pt x="1436" y="2392"/>
                  </a:lnTo>
                  <a:lnTo>
                    <a:pt x="1460" y="2317"/>
                  </a:lnTo>
                  <a:lnTo>
                    <a:pt x="1482" y="2241"/>
                  </a:lnTo>
                  <a:lnTo>
                    <a:pt x="1504" y="2166"/>
                  </a:lnTo>
                  <a:lnTo>
                    <a:pt x="1525" y="2089"/>
                  </a:lnTo>
                  <a:lnTo>
                    <a:pt x="1544" y="2012"/>
                  </a:lnTo>
                  <a:lnTo>
                    <a:pt x="1563" y="1933"/>
                  </a:lnTo>
                  <a:lnTo>
                    <a:pt x="1580" y="1856"/>
                  </a:lnTo>
                  <a:lnTo>
                    <a:pt x="1597" y="1777"/>
                  </a:lnTo>
                  <a:lnTo>
                    <a:pt x="1613" y="1697"/>
                  </a:lnTo>
                  <a:lnTo>
                    <a:pt x="1627" y="1616"/>
                  </a:lnTo>
                  <a:lnTo>
                    <a:pt x="1641" y="1535"/>
                  </a:lnTo>
                  <a:lnTo>
                    <a:pt x="1653" y="1453"/>
                  </a:lnTo>
                  <a:lnTo>
                    <a:pt x="1664" y="1371"/>
                  </a:lnTo>
                  <a:lnTo>
                    <a:pt x="1675" y="1288"/>
                  </a:lnTo>
                  <a:lnTo>
                    <a:pt x="1685" y="1205"/>
                  </a:lnTo>
                  <a:lnTo>
                    <a:pt x="1693" y="1121"/>
                  </a:lnTo>
                  <a:lnTo>
                    <a:pt x="1701" y="1036"/>
                  </a:lnTo>
                  <a:lnTo>
                    <a:pt x="1707" y="950"/>
                  </a:lnTo>
                  <a:lnTo>
                    <a:pt x="1713" y="864"/>
                  </a:lnTo>
                  <a:lnTo>
                    <a:pt x="1717" y="778"/>
                  </a:lnTo>
                  <a:lnTo>
                    <a:pt x="1720" y="690"/>
                  </a:lnTo>
                  <a:lnTo>
                    <a:pt x="1723" y="602"/>
                  </a:lnTo>
                  <a:lnTo>
                    <a:pt x="1724" y="514"/>
                  </a:lnTo>
                  <a:lnTo>
                    <a:pt x="1726" y="4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淘宝店chenying0907 16"/>
            <p:cNvSpPr>
              <a:spLocks/>
            </p:cNvSpPr>
            <p:nvPr/>
          </p:nvSpPr>
          <p:spPr bwMode="auto">
            <a:xfrm>
              <a:off x="5203122" y="2889895"/>
              <a:ext cx="138113" cy="138113"/>
            </a:xfrm>
            <a:custGeom>
              <a:avLst/>
              <a:gdLst>
                <a:gd name="T0" fmla="*/ 2 w 696"/>
                <a:gd name="T1" fmla="*/ 312 h 696"/>
                <a:gd name="T2" fmla="*/ 11 w 696"/>
                <a:gd name="T3" fmla="*/ 261 h 696"/>
                <a:gd name="T4" fmla="*/ 28 w 696"/>
                <a:gd name="T5" fmla="*/ 212 h 696"/>
                <a:gd name="T6" fmla="*/ 50 w 696"/>
                <a:gd name="T7" fmla="*/ 168 h 696"/>
                <a:gd name="T8" fmla="*/ 79 w 696"/>
                <a:gd name="T9" fmla="*/ 126 h 696"/>
                <a:gd name="T10" fmla="*/ 114 w 696"/>
                <a:gd name="T11" fmla="*/ 90 h 696"/>
                <a:gd name="T12" fmla="*/ 153 w 696"/>
                <a:gd name="T13" fmla="*/ 59 h 696"/>
                <a:gd name="T14" fmla="*/ 197 w 696"/>
                <a:gd name="T15" fmla="*/ 34 h 696"/>
                <a:gd name="T16" fmla="*/ 244 w 696"/>
                <a:gd name="T17" fmla="*/ 15 h 696"/>
                <a:gd name="T18" fmla="*/ 295 w 696"/>
                <a:gd name="T19" fmla="*/ 4 h 696"/>
                <a:gd name="T20" fmla="*/ 348 w 696"/>
                <a:gd name="T21" fmla="*/ 0 h 696"/>
                <a:gd name="T22" fmla="*/ 401 w 696"/>
                <a:gd name="T23" fmla="*/ 4 h 696"/>
                <a:gd name="T24" fmla="*/ 451 w 696"/>
                <a:gd name="T25" fmla="*/ 15 h 696"/>
                <a:gd name="T26" fmla="*/ 499 w 696"/>
                <a:gd name="T27" fmla="*/ 34 h 696"/>
                <a:gd name="T28" fmla="*/ 543 w 696"/>
                <a:gd name="T29" fmla="*/ 59 h 696"/>
                <a:gd name="T30" fmla="*/ 582 w 696"/>
                <a:gd name="T31" fmla="*/ 90 h 696"/>
                <a:gd name="T32" fmla="*/ 616 w 696"/>
                <a:gd name="T33" fmla="*/ 126 h 696"/>
                <a:gd name="T34" fmla="*/ 646 w 696"/>
                <a:gd name="T35" fmla="*/ 168 h 696"/>
                <a:gd name="T36" fmla="*/ 669 w 696"/>
                <a:gd name="T37" fmla="*/ 212 h 696"/>
                <a:gd name="T38" fmla="*/ 685 w 696"/>
                <a:gd name="T39" fmla="*/ 261 h 696"/>
                <a:gd name="T40" fmla="*/ 694 w 696"/>
                <a:gd name="T41" fmla="*/ 312 h 696"/>
                <a:gd name="T42" fmla="*/ 696 w 696"/>
                <a:gd name="T43" fmla="*/ 366 h 696"/>
                <a:gd name="T44" fmla="*/ 689 w 696"/>
                <a:gd name="T45" fmla="*/ 419 h 696"/>
                <a:gd name="T46" fmla="*/ 675 w 696"/>
                <a:gd name="T47" fmla="*/ 467 h 696"/>
                <a:gd name="T48" fmla="*/ 654 w 696"/>
                <a:gd name="T49" fmla="*/ 514 h 696"/>
                <a:gd name="T50" fmla="*/ 626 w 696"/>
                <a:gd name="T51" fmla="*/ 556 h 696"/>
                <a:gd name="T52" fmla="*/ 594 w 696"/>
                <a:gd name="T53" fmla="*/ 594 h 696"/>
                <a:gd name="T54" fmla="*/ 556 w 696"/>
                <a:gd name="T55" fmla="*/ 627 h 696"/>
                <a:gd name="T56" fmla="*/ 513 w 696"/>
                <a:gd name="T57" fmla="*/ 654 h 696"/>
                <a:gd name="T58" fmla="*/ 468 w 696"/>
                <a:gd name="T59" fmla="*/ 675 h 696"/>
                <a:gd name="T60" fmla="*/ 418 w 696"/>
                <a:gd name="T61" fmla="*/ 689 h 696"/>
                <a:gd name="T62" fmla="*/ 365 w 696"/>
                <a:gd name="T63" fmla="*/ 695 h 696"/>
                <a:gd name="T64" fmla="*/ 312 w 696"/>
                <a:gd name="T65" fmla="*/ 694 h 696"/>
                <a:gd name="T66" fmla="*/ 261 w 696"/>
                <a:gd name="T67" fmla="*/ 685 h 696"/>
                <a:gd name="T68" fmla="*/ 212 w 696"/>
                <a:gd name="T69" fmla="*/ 668 h 696"/>
                <a:gd name="T70" fmla="*/ 167 w 696"/>
                <a:gd name="T71" fmla="*/ 646 h 696"/>
                <a:gd name="T72" fmla="*/ 127 w 696"/>
                <a:gd name="T73" fmla="*/ 617 h 696"/>
                <a:gd name="T74" fmla="*/ 91 w 696"/>
                <a:gd name="T75" fmla="*/ 582 h 696"/>
                <a:gd name="T76" fmla="*/ 60 w 696"/>
                <a:gd name="T77" fmla="*/ 543 h 696"/>
                <a:gd name="T78" fmla="*/ 34 w 696"/>
                <a:gd name="T79" fmla="*/ 498 h 696"/>
                <a:gd name="T80" fmla="*/ 15 w 696"/>
                <a:gd name="T81" fmla="*/ 452 h 696"/>
                <a:gd name="T82" fmla="*/ 4 w 696"/>
                <a:gd name="T83" fmla="*/ 401 h 696"/>
                <a:gd name="T84" fmla="*/ 0 w 696"/>
                <a:gd name="T85" fmla="*/ 348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6" h="696">
                  <a:moveTo>
                    <a:pt x="0" y="348"/>
                  </a:moveTo>
                  <a:lnTo>
                    <a:pt x="1" y="330"/>
                  </a:lnTo>
                  <a:lnTo>
                    <a:pt x="2" y="312"/>
                  </a:lnTo>
                  <a:lnTo>
                    <a:pt x="4" y="295"/>
                  </a:lnTo>
                  <a:lnTo>
                    <a:pt x="7" y="277"/>
                  </a:lnTo>
                  <a:lnTo>
                    <a:pt x="11" y="261"/>
                  </a:lnTo>
                  <a:lnTo>
                    <a:pt x="15" y="244"/>
                  </a:lnTo>
                  <a:lnTo>
                    <a:pt x="21" y="228"/>
                  </a:lnTo>
                  <a:lnTo>
                    <a:pt x="28" y="212"/>
                  </a:lnTo>
                  <a:lnTo>
                    <a:pt x="34" y="197"/>
                  </a:lnTo>
                  <a:lnTo>
                    <a:pt x="42" y="182"/>
                  </a:lnTo>
                  <a:lnTo>
                    <a:pt x="50" y="168"/>
                  </a:lnTo>
                  <a:lnTo>
                    <a:pt x="60" y="153"/>
                  </a:lnTo>
                  <a:lnTo>
                    <a:pt x="69" y="140"/>
                  </a:lnTo>
                  <a:lnTo>
                    <a:pt x="79" y="126"/>
                  </a:lnTo>
                  <a:lnTo>
                    <a:pt x="91" y="114"/>
                  </a:lnTo>
                  <a:lnTo>
                    <a:pt x="102" y="101"/>
                  </a:lnTo>
                  <a:lnTo>
                    <a:pt x="114" y="90"/>
                  </a:lnTo>
                  <a:lnTo>
                    <a:pt x="127" y="79"/>
                  </a:lnTo>
                  <a:lnTo>
                    <a:pt x="139" y="69"/>
                  </a:lnTo>
                  <a:lnTo>
                    <a:pt x="153" y="59"/>
                  </a:lnTo>
                  <a:lnTo>
                    <a:pt x="167" y="49"/>
                  </a:lnTo>
                  <a:lnTo>
                    <a:pt x="182" y="41"/>
                  </a:lnTo>
                  <a:lnTo>
                    <a:pt x="197" y="34"/>
                  </a:lnTo>
                  <a:lnTo>
                    <a:pt x="212" y="27"/>
                  </a:lnTo>
                  <a:lnTo>
                    <a:pt x="229" y="20"/>
                  </a:lnTo>
                  <a:lnTo>
                    <a:pt x="244" y="15"/>
                  </a:lnTo>
                  <a:lnTo>
                    <a:pt x="261" y="10"/>
                  </a:lnTo>
                  <a:lnTo>
                    <a:pt x="277" y="7"/>
                  </a:lnTo>
                  <a:lnTo>
                    <a:pt x="295" y="4"/>
                  </a:lnTo>
                  <a:lnTo>
                    <a:pt x="312" y="2"/>
                  </a:lnTo>
                  <a:lnTo>
                    <a:pt x="330" y="0"/>
                  </a:lnTo>
                  <a:lnTo>
                    <a:pt x="348" y="0"/>
                  </a:lnTo>
                  <a:lnTo>
                    <a:pt x="365" y="0"/>
                  </a:lnTo>
                  <a:lnTo>
                    <a:pt x="384" y="2"/>
                  </a:lnTo>
                  <a:lnTo>
                    <a:pt x="401" y="4"/>
                  </a:lnTo>
                  <a:lnTo>
                    <a:pt x="418" y="7"/>
                  </a:lnTo>
                  <a:lnTo>
                    <a:pt x="435" y="10"/>
                  </a:lnTo>
                  <a:lnTo>
                    <a:pt x="451" y="15"/>
                  </a:lnTo>
                  <a:lnTo>
                    <a:pt x="468" y="20"/>
                  </a:lnTo>
                  <a:lnTo>
                    <a:pt x="483" y="27"/>
                  </a:lnTo>
                  <a:lnTo>
                    <a:pt x="499" y="34"/>
                  </a:lnTo>
                  <a:lnTo>
                    <a:pt x="513" y="41"/>
                  </a:lnTo>
                  <a:lnTo>
                    <a:pt x="528" y="49"/>
                  </a:lnTo>
                  <a:lnTo>
                    <a:pt x="543" y="59"/>
                  </a:lnTo>
                  <a:lnTo>
                    <a:pt x="556" y="69"/>
                  </a:lnTo>
                  <a:lnTo>
                    <a:pt x="569" y="79"/>
                  </a:lnTo>
                  <a:lnTo>
                    <a:pt x="582" y="90"/>
                  </a:lnTo>
                  <a:lnTo>
                    <a:pt x="594" y="101"/>
                  </a:lnTo>
                  <a:lnTo>
                    <a:pt x="606" y="114"/>
                  </a:lnTo>
                  <a:lnTo>
                    <a:pt x="616" y="126"/>
                  </a:lnTo>
                  <a:lnTo>
                    <a:pt x="626" y="140"/>
                  </a:lnTo>
                  <a:lnTo>
                    <a:pt x="637" y="153"/>
                  </a:lnTo>
                  <a:lnTo>
                    <a:pt x="646" y="168"/>
                  </a:lnTo>
                  <a:lnTo>
                    <a:pt x="654" y="182"/>
                  </a:lnTo>
                  <a:lnTo>
                    <a:pt x="662" y="197"/>
                  </a:lnTo>
                  <a:lnTo>
                    <a:pt x="669" y="212"/>
                  </a:lnTo>
                  <a:lnTo>
                    <a:pt x="675" y="228"/>
                  </a:lnTo>
                  <a:lnTo>
                    <a:pt x="680" y="244"/>
                  </a:lnTo>
                  <a:lnTo>
                    <a:pt x="685" y="261"/>
                  </a:lnTo>
                  <a:lnTo>
                    <a:pt x="689" y="277"/>
                  </a:lnTo>
                  <a:lnTo>
                    <a:pt x="692" y="295"/>
                  </a:lnTo>
                  <a:lnTo>
                    <a:pt x="694" y="312"/>
                  </a:lnTo>
                  <a:lnTo>
                    <a:pt x="696" y="330"/>
                  </a:lnTo>
                  <a:lnTo>
                    <a:pt x="696" y="348"/>
                  </a:lnTo>
                  <a:lnTo>
                    <a:pt x="696" y="366"/>
                  </a:lnTo>
                  <a:lnTo>
                    <a:pt x="694" y="383"/>
                  </a:lnTo>
                  <a:lnTo>
                    <a:pt x="692" y="401"/>
                  </a:lnTo>
                  <a:lnTo>
                    <a:pt x="689" y="419"/>
                  </a:lnTo>
                  <a:lnTo>
                    <a:pt x="685" y="435"/>
                  </a:lnTo>
                  <a:lnTo>
                    <a:pt x="680" y="452"/>
                  </a:lnTo>
                  <a:lnTo>
                    <a:pt x="675" y="467"/>
                  </a:lnTo>
                  <a:lnTo>
                    <a:pt x="669" y="484"/>
                  </a:lnTo>
                  <a:lnTo>
                    <a:pt x="662" y="498"/>
                  </a:lnTo>
                  <a:lnTo>
                    <a:pt x="654" y="514"/>
                  </a:lnTo>
                  <a:lnTo>
                    <a:pt x="646" y="528"/>
                  </a:lnTo>
                  <a:lnTo>
                    <a:pt x="637" y="543"/>
                  </a:lnTo>
                  <a:lnTo>
                    <a:pt x="626" y="556"/>
                  </a:lnTo>
                  <a:lnTo>
                    <a:pt x="616" y="569"/>
                  </a:lnTo>
                  <a:lnTo>
                    <a:pt x="606" y="582"/>
                  </a:lnTo>
                  <a:lnTo>
                    <a:pt x="594" y="594"/>
                  </a:lnTo>
                  <a:lnTo>
                    <a:pt x="582" y="605"/>
                  </a:lnTo>
                  <a:lnTo>
                    <a:pt x="569" y="617"/>
                  </a:lnTo>
                  <a:lnTo>
                    <a:pt x="556" y="627"/>
                  </a:lnTo>
                  <a:lnTo>
                    <a:pt x="543" y="636"/>
                  </a:lnTo>
                  <a:lnTo>
                    <a:pt x="528" y="646"/>
                  </a:lnTo>
                  <a:lnTo>
                    <a:pt x="513" y="654"/>
                  </a:lnTo>
                  <a:lnTo>
                    <a:pt x="499" y="662"/>
                  </a:lnTo>
                  <a:lnTo>
                    <a:pt x="483" y="668"/>
                  </a:lnTo>
                  <a:lnTo>
                    <a:pt x="468" y="675"/>
                  </a:lnTo>
                  <a:lnTo>
                    <a:pt x="451" y="681"/>
                  </a:lnTo>
                  <a:lnTo>
                    <a:pt x="435" y="685"/>
                  </a:lnTo>
                  <a:lnTo>
                    <a:pt x="418" y="689"/>
                  </a:lnTo>
                  <a:lnTo>
                    <a:pt x="401" y="692"/>
                  </a:lnTo>
                  <a:lnTo>
                    <a:pt x="384" y="694"/>
                  </a:lnTo>
                  <a:lnTo>
                    <a:pt x="365" y="695"/>
                  </a:lnTo>
                  <a:lnTo>
                    <a:pt x="348" y="696"/>
                  </a:lnTo>
                  <a:lnTo>
                    <a:pt x="330" y="695"/>
                  </a:lnTo>
                  <a:lnTo>
                    <a:pt x="312" y="694"/>
                  </a:lnTo>
                  <a:lnTo>
                    <a:pt x="295" y="692"/>
                  </a:lnTo>
                  <a:lnTo>
                    <a:pt x="277" y="689"/>
                  </a:lnTo>
                  <a:lnTo>
                    <a:pt x="261" y="685"/>
                  </a:lnTo>
                  <a:lnTo>
                    <a:pt x="244" y="681"/>
                  </a:lnTo>
                  <a:lnTo>
                    <a:pt x="229" y="675"/>
                  </a:lnTo>
                  <a:lnTo>
                    <a:pt x="212" y="668"/>
                  </a:lnTo>
                  <a:lnTo>
                    <a:pt x="197" y="662"/>
                  </a:lnTo>
                  <a:lnTo>
                    <a:pt x="182" y="654"/>
                  </a:lnTo>
                  <a:lnTo>
                    <a:pt x="167" y="646"/>
                  </a:lnTo>
                  <a:lnTo>
                    <a:pt x="153" y="636"/>
                  </a:lnTo>
                  <a:lnTo>
                    <a:pt x="139" y="627"/>
                  </a:lnTo>
                  <a:lnTo>
                    <a:pt x="127" y="617"/>
                  </a:lnTo>
                  <a:lnTo>
                    <a:pt x="114" y="605"/>
                  </a:lnTo>
                  <a:lnTo>
                    <a:pt x="102" y="594"/>
                  </a:lnTo>
                  <a:lnTo>
                    <a:pt x="91" y="582"/>
                  </a:lnTo>
                  <a:lnTo>
                    <a:pt x="79" y="569"/>
                  </a:lnTo>
                  <a:lnTo>
                    <a:pt x="69" y="556"/>
                  </a:lnTo>
                  <a:lnTo>
                    <a:pt x="60" y="543"/>
                  </a:lnTo>
                  <a:lnTo>
                    <a:pt x="50" y="528"/>
                  </a:lnTo>
                  <a:lnTo>
                    <a:pt x="42" y="514"/>
                  </a:lnTo>
                  <a:lnTo>
                    <a:pt x="34" y="498"/>
                  </a:lnTo>
                  <a:lnTo>
                    <a:pt x="28" y="484"/>
                  </a:lnTo>
                  <a:lnTo>
                    <a:pt x="21" y="467"/>
                  </a:lnTo>
                  <a:lnTo>
                    <a:pt x="15" y="452"/>
                  </a:lnTo>
                  <a:lnTo>
                    <a:pt x="11" y="435"/>
                  </a:lnTo>
                  <a:lnTo>
                    <a:pt x="7" y="419"/>
                  </a:lnTo>
                  <a:lnTo>
                    <a:pt x="4" y="401"/>
                  </a:lnTo>
                  <a:lnTo>
                    <a:pt x="2" y="383"/>
                  </a:lnTo>
                  <a:lnTo>
                    <a:pt x="1" y="366"/>
                  </a:lnTo>
                  <a:lnTo>
                    <a:pt x="0" y="3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2" name="淘宝店chenying0907 22"/>
            <p:cNvSpPr>
              <a:spLocks/>
            </p:cNvSpPr>
            <p:nvPr/>
          </p:nvSpPr>
          <p:spPr bwMode="auto">
            <a:xfrm>
              <a:off x="5236459" y="2924820"/>
              <a:ext cx="69850" cy="68263"/>
            </a:xfrm>
            <a:custGeom>
              <a:avLst/>
              <a:gdLst>
                <a:gd name="T0" fmla="*/ 1 w 348"/>
                <a:gd name="T1" fmla="*/ 156 h 348"/>
                <a:gd name="T2" fmla="*/ 8 w 348"/>
                <a:gd name="T3" fmla="*/ 122 h 348"/>
                <a:gd name="T4" fmla="*/ 21 w 348"/>
                <a:gd name="T5" fmla="*/ 91 h 348"/>
                <a:gd name="T6" fmla="*/ 40 w 348"/>
                <a:gd name="T7" fmla="*/ 63 h 348"/>
                <a:gd name="T8" fmla="*/ 63 w 348"/>
                <a:gd name="T9" fmla="*/ 39 h 348"/>
                <a:gd name="T10" fmla="*/ 91 w 348"/>
                <a:gd name="T11" fmla="*/ 21 h 348"/>
                <a:gd name="T12" fmla="*/ 122 w 348"/>
                <a:gd name="T13" fmla="*/ 7 h 348"/>
                <a:gd name="T14" fmla="*/ 156 w 348"/>
                <a:gd name="T15" fmla="*/ 1 h 348"/>
                <a:gd name="T16" fmla="*/ 191 w 348"/>
                <a:gd name="T17" fmla="*/ 1 h 348"/>
                <a:gd name="T18" fmla="*/ 226 w 348"/>
                <a:gd name="T19" fmla="*/ 7 h 348"/>
                <a:gd name="T20" fmla="*/ 257 w 348"/>
                <a:gd name="T21" fmla="*/ 21 h 348"/>
                <a:gd name="T22" fmla="*/ 285 w 348"/>
                <a:gd name="T23" fmla="*/ 39 h 348"/>
                <a:gd name="T24" fmla="*/ 308 w 348"/>
                <a:gd name="T25" fmla="*/ 63 h 348"/>
                <a:gd name="T26" fmla="*/ 327 w 348"/>
                <a:gd name="T27" fmla="*/ 91 h 348"/>
                <a:gd name="T28" fmla="*/ 341 w 348"/>
                <a:gd name="T29" fmla="*/ 122 h 348"/>
                <a:gd name="T30" fmla="*/ 347 w 348"/>
                <a:gd name="T31" fmla="*/ 156 h 348"/>
                <a:gd name="T32" fmla="*/ 347 w 348"/>
                <a:gd name="T33" fmla="*/ 192 h 348"/>
                <a:gd name="T34" fmla="*/ 341 w 348"/>
                <a:gd name="T35" fmla="*/ 226 h 348"/>
                <a:gd name="T36" fmla="*/ 327 w 348"/>
                <a:gd name="T37" fmla="*/ 257 h 348"/>
                <a:gd name="T38" fmla="*/ 308 w 348"/>
                <a:gd name="T39" fmla="*/ 285 h 348"/>
                <a:gd name="T40" fmla="*/ 285 w 348"/>
                <a:gd name="T41" fmla="*/ 308 h 348"/>
                <a:gd name="T42" fmla="*/ 257 w 348"/>
                <a:gd name="T43" fmla="*/ 326 h 348"/>
                <a:gd name="T44" fmla="*/ 226 w 348"/>
                <a:gd name="T45" fmla="*/ 340 h 348"/>
                <a:gd name="T46" fmla="*/ 191 w 348"/>
                <a:gd name="T47" fmla="*/ 347 h 348"/>
                <a:gd name="T48" fmla="*/ 156 w 348"/>
                <a:gd name="T49" fmla="*/ 347 h 348"/>
                <a:gd name="T50" fmla="*/ 122 w 348"/>
                <a:gd name="T51" fmla="*/ 340 h 348"/>
                <a:gd name="T52" fmla="*/ 91 w 348"/>
                <a:gd name="T53" fmla="*/ 326 h 348"/>
                <a:gd name="T54" fmla="*/ 63 w 348"/>
                <a:gd name="T55" fmla="*/ 308 h 348"/>
                <a:gd name="T56" fmla="*/ 40 w 348"/>
                <a:gd name="T57" fmla="*/ 285 h 348"/>
                <a:gd name="T58" fmla="*/ 21 w 348"/>
                <a:gd name="T59" fmla="*/ 257 h 348"/>
                <a:gd name="T60" fmla="*/ 8 w 348"/>
                <a:gd name="T61" fmla="*/ 226 h 348"/>
                <a:gd name="T62" fmla="*/ 1 w 348"/>
                <a:gd name="T63" fmla="*/ 19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8" h="348">
                  <a:moveTo>
                    <a:pt x="0" y="174"/>
                  </a:moveTo>
                  <a:lnTo>
                    <a:pt x="1" y="156"/>
                  </a:lnTo>
                  <a:lnTo>
                    <a:pt x="4" y="139"/>
                  </a:lnTo>
                  <a:lnTo>
                    <a:pt x="8" y="122"/>
                  </a:lnTo>
                  <a:lnTo>
                    <a:pt x="13" y="106"/>
                  </a:lnTo>
                  <a:lnTo>
                    <a:pt x="21" y="91"/>
                  </a:lnTo>
                  <a:lnTo>
                    <a:pt x="30" y="77"/>
                  </a:lnTo>
                  <a:lnTo>
                    <a:pt x="40" y="63"/>
                  </a:lnTo>
                  <a:lnTo>
                    <a:pt x="50" y="51"/>
                  </a:lnTo>
                  <a:lnTo>
                    <a:pt x="63" y="39"/>
                  </a:lnTo>
                  <a:lnTo>
                    <a:pt x="76" y="30"/>
                  </a:lnTo>
                  <a:lnTo>
                    <a:pt x="91" y="21"/>
                  </a:lnTo>
                  <a:lnTo>
                    <a:pt x="106" y="13"/>
                  </a:lnTo>
                  <a:lnTo>
                    <a:pt x="122" y="7"/>
                  </a:lnTo>
                  <a:lnTo>
                    <a:pt x="138" y="3"/>
                  </a:lnTo>
                  <a:lnTo>
                    <a:pt x="156" y="1"/>
                  </a:lnTo>
                  <a:lnTo>
                    <a:pt x="174" y="0"/>
                  </a:lnTo>
                  <a:lnTo>
                    <a:pt x="191" y="1"/>
                  </a:lnTo>
                  <a:lnTo>
                    <a:pt x="209" y="3"/>
                  </a:lnTo>
                  <a:lnTo>
                    <a:pt x="226" y="7"/>
                  </a:lnTo>
                  <a:lnTo>
                    <a:pt x="242" y="13"/>
                  </a:lnTo>
                  <a:lnTo>
                    <a:pt x="257" y="21"/>
                  </a:lnTo>
                  <a:lnTo>
                    <a:pt x="271" y="30"/>
                  </a:lnTo>
                  <a:lnTo>
                    <a:pt x="285" y="39"/>
                  </a:lnTo>
                  <a:lnTo>
                    <a:pt x="297" y="51"/>
                  </a:lnTo>
                  <a:lnTo>
                    <a:pt x="308" y="63"/>
                  </a:lnTo>
                  <a:lnTo>
                    <a:pt x="318" y="77"/>
                  </a:lnTo>
                  <a:lnTo>
                    <a:pt x="327" y="91"/>
                  </a:lnTo>
                  <a:lnTo>
                    <a:pt x="334" y="106"/>
                  </a:lnTo>
                  <a:lnTo>
                    <a:pt x="341" y="122"/>
                  </a:lnTo>
                  <a:lnTo>
                    <a:pt x="345" y="139"/>
                  </a:lnTo>
                  <a:lnTo>
                    <a:pt x="347" y="156"/>
                  </a:lnTo>
                  <a:lnTo>
                    <a:pt x="348" y="174"/>
                  </a:lnTo>
                  <a:lnTo>
                    <a:pt x="347" y="192"/>
                  </a:lnTo>
                  <a:lnTo>
                    <a:pt x="345" y="209"/>
                  </a:lnTo>
                  <a:lnTo>
                    <a:pt x="341" y="226"/>
                  </a:lnTo>
                  <a:lnTo>
                    <a:pt x="334" y="241"/>
                  </a:lnTo>
                  <a:lnTo>
                    <a:pt x="327" y="257"/>
                  </a:lnTo>
                  <a:lnTo>
                    <a:pt x="318" y="271"/>
                  </a:lnTo>
                  <a:lnTo>
                    <a:pt x="308" y="285"/>
                  </a:lnTo>
                  <a:lnTo>
                    <a:pt x="297" y="297"/>
                  </a:lnTo>
                  <a:lnTo>
                    <a:pt x="285" y="308"/>
                  </a:lnTo>
                  <a:lnTo>
                    <a:pt x="271" y="318"/>
                  </a:lnTo>
                  <a:lnTo>
                    <a:pt x="257" y="326"/>
                  </a:lnTo>
                  <a:lnTo>
                    <a:pt x="242" y="335"/>
                  </a:lnTo>
                  <a:lnTo>
                    <a:pt x="226" y="340"/>
                  </a:lnTo>
                  <a:lnTo>
                    <a:pt x="209" y="344"/>
                  </a:lnTo>
                  <a:lnTo>
                    <a:pt x="191" y="347"/>
                  </a:lnTo>
                  <a:lnTo>
                    <a:pt x="174" y="348"/>
                  </a:lnTo>
                  <a:lnTo>
                    <a:pt x="156" y="347"/>
                  </a:lnTo>
                  <a:lnTo>
                    <a:pt x="138" y="344"/>
                  </a:lnTo>
                  <a:lnTo>
                    <a:pt x="122" y="340"/>
                  </a:lnTo>
                  <a:lnTo>
                    <a:pt x="106" y="335"/>
                  </a:lnTo>
                  <a:lnTo>
                    <a:pt x="91" y="326"/>
                  </a:lnTo>
                  <a:lnTo>
                    <a:pt x="76" y="318"/>
                  </a:lnTo>
                  <a:lnTo>
                    <a:pt x="63" y="308"/>
                  </a:lnTo>
                  <a:lnTo>
                    <a:pt x="50" y="297"/>
                  </a:lnTo>
                  <a:lnTo>
                    <a:pt x="40" y="285"/>
                  </a:lnTo>
                  <a:lnTo>
                    <a:pt x="30" y="271"/>
                  </a:lnTo>
                  <a:lnTo>
                    <a:pt x="21" y="257"/>
                  </a:lnTo>
                  <a:lnTo>
                    <a:pt x="13" y="241"/>
                  </a:lnTo>
                  <a:lnTo>
                    <a:pt x="8" y="226"/>
                  </a:lnTo>
                  <a:lnTo>
                    <a:pt x="4" y="209"/>
                  </a:lnTo>
                  <a:lnTo>
                    <a:pt x="1" y="192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3" name="淘宝店chenying0907 23"/>
          <p:cNvSpPr>
            <a:spLocks noEditPoints="1"/>
          </p:cNvSpPr>
          <p:nvPr/>
        </p:nvSpPr>
        <p:spPr bwMode="auto">
          <a:xfrm>
            <a:off x="4176080" y="2322330"/>
            <a:ext cx="860276" cy="2367283"/>
          </a:xfrm>
          <a:custGeom>
            <a:avLst/>
            <a:gdLst>
              <a:gd name="T0" fmla="*/ 1090 w 4328"/>
              <a:gd name="T1" fmla="*/ 11427 h 11925"/>
              <a:gd name="T2" fmla="*/ 768 w 4328"/>
              <a:gd name="T3" fmla="*/ 10847 h 11925"/>
              <a:gd name="T4" fmla="*/ 614 w 4328"/>
              <a:gd name="T5" fmla="*/ 10213 h 11925"/>
              <a:gd name="T6" fmla="*/ 428 w 4328"/>
              <a:gd name="T7" fmla="*/ 9601 h 11925"/>
              <a:gd name="T8" fmla="*/ 199 w 4328"/>
              <a:gd name="T9" fmla="*/ 8762 h 11925"/>
              <a:gd name="T10" fmla="*/ 1 w 4328"/>
              <a:gd name="T11" fmla="*/ 7705 h 11925"/>
              <a:gd name="T12" fmla="*/ 1238 w 4328"/>
              <a:gd name="T13" fmla="*/ 6386 h 11925"/>
              <a:gd name="T14" fmla="*/ 1306 w 4328"/>
              <a:gd name="T15" fmla="*/ 5360 h 11925"/>
              <a:gd name="T16" fmla="*/ 1499 w 4328"/>
              <a:gd name="T17" fmla="*/ 4657 h 11925"/>
              <a:gd name="T18" fmla="*/ 626 w 4328"/>
              <a:gd name="T19" fmla="*/ 732 h 11925"/>
              <a:gd name="T20" fmla="*/ 1295 w 4328"/>
              <a:gd name="T21" fmla="*/ 14 h 11925"/>
              <a:gd name="T22" fmla="*/ 1226 w 4328"/>
              <a:gd name="T23" fmla="*/ 531 h 11925"/>
              <a:gd name="T24" fmla="*/ 1388 w 4328"/>
              <a:gd name="T25" fmla="*/ 385 h 11925"/>
              <a:gd name="T26" fmla="*/ 2846 w 4328"/>
              <a:gd name="T27" fmla="*/ 456 h 11925"/>
              <a:gd name="T28" fmla="*/ 3014 w 4328"/>
              <a:gd name="T29" fmla="*/ 432 h 11925"/>
              <a:gd name="T30" fmla="*/ 2931 w 4328"/>
              <a:gd name="T31" fmla="*/ 19 h 11925"/>
              <a:gd name="T32" fmla="*/ 3405 w 4328"/>
              <a:gd name="T33" fmla="*/ 634 h 11925"/>
              <a:gd name="T34" fmla="*/ 2751 w 4328"/>
              <a:gd name="T35" fmla="*/ 4660 h 11925"/>
              <a:gd name="T36" fmla="*/ 2939 w 4328"/>
              <a:gd name="T37" fmla="*/ 5361 h 11925"/>
              <a:gd name="T38" fmla="*/ 3007 w 4328"/>
              <a:gd name="T39" fmla="*/ 6386 h 11925"/>
              <a:gd name="T40" fmla="*/ 4327 w 4328"/>
              <a:gd name="T41" fmla="*/ 7705 h 11925"/>
              <a:gd name="T42" fmla="*/ 4065 w 4328"/>
              <a:gd name="T43" fmla="*/ 8812 h 11925"/>
              <a:gd name="T44" fmla="*/ 3890 w 4328"/>
              <a:gd name="T45" fmla="*/ 9425 h 11925"/>
              <a:gd name="T46" fmla="*/ 3745 w 4328"/>
              <a:gd name="T47" fmla="*/ 10064 h 11925"/>
              <a:gd name="T48" fmla="*/ 3650 w 4328"/>
              <a:gd name="T49" fmla="*/ 10722 h 11925"/>
              <a:gd name="T50" fmla="*/ 3518 w 4328"/>
              <a:gd name="T51" fmla="*/ 11328 h 11925"/>
              <a:gd name="T52" fmla="*/ 3163 w 4328"/>
              <a:gd name="T53" fmla="*/ 11735 h 11925"/>
              <a:gd name="T54" fmla="*/ 1744 w 4328"/>
              <a:gd name="T55" fmla="*/ 4363 h 11925"/>
              <a:gd name="T56" fmla="*/ 1622 w 4328"/>
              <a:gd name="T57" fmla="*/ 3274 h 11925"/>
              <a:gd name="T58" fmla="*/ 556 w 4328"/>
              <a:gd name="T59" fmla="*/ 855 h 11925"/>
              <a:gd name="T60" fmla="*/ 2927 w 4328"/>
              <a:gd name="T61" fmla="*/ 773 h 11925"/>
              <a:gd name="T62" fmla="*/ 2147 w 4328"/>
              <a:gd name="T63" fmla="*/ 526 h 11925"/>
              <a:gd name="T64" fmla="*/ 2457 w 4328"/>
              <a:gd name="T65" fmla="*/ 3178 h 11925"/>
              <a:gd name="T66" fmla="*/ 2584 w 4328"/>
              <a:gd name="T67" fmla="*/ 3601 h 11925"/>
              <a:gd name="T68" fmla="*/ 3762 w 4328"/>
              <a:gd name="T69" fmla="*/ 889 h 11925"/>
              <a:gd name="T70" fmla="*/ 2341 w 4328"/>
              <a:gd name="T71" fmla="*/ 4827 h 11925"/>
              <a:gd name="T72" fmla="*/ 2198 w 4328"/>
              <a:gd name="T73" fmla="*/ 3469 h 11925"/>
              <a:gd name="T74" fmla="*/ 1972 w 4328"/>
              <a:gd name="T75" fmla="*/ 4771 h 11925"/>
              <a:gd name="T76" fmla="*/ 1588 w 4328"/>
              <a:gd name="T77" fmla="*/ 5008 h 11925"/>
              <a:gd name="T78" fmla="*/ 1595 w 4328"/>
              <a:gd name="T79" fmla="*/ 6158 h 11925"/>
              <a:gd name="T80" fmla="*/ 2699 w 4328"/>
              <a:gd name="T81" fmla="*/ 7238 h 11925"/>
              <a:gd name="T82" fmla="*/ 2603 w 4328"/>
              <a:gd name="T83" fmla="*/ 5439 h 11925"/>
              <a:gd name="T84" fmla="*/ 2953 w 4328"/>
              <a:gd name="T85" fmla="*/ 597 h 11925"/>
              <a:gd name="T86" fmla="*/ 1305 w 4328"/>
              <a:gd name="T87" fmla="*/ 762 h 11925"/>
              <a:gd name="T88" fmla="*/ 1315 w 4328"/>
              <a:gd name="T89" fmla="*/ 523 h 11925"/>
              <a:gd name="T90" fmla="*/ 1247 w 4328"/>
              <a:gd name="T91" fmla="*/ 482 h 11925"/>
              <a:gd name="T92" fmla="*/ 2891 w 4328"/>
              <a:gd name="T93" fmla="*/ 335 h 11925"/>
              <a:gd name="T94" fmla="*/ 1486 w 4328"/>
              <a:gd name="T95" fmla="*/ 11436 h 11925"/>
              <a:gd name="T96" fmla="*/ 2907 w 4328"/>
              <a:gd name="T97" fmla="*/ 11273 h 11925"/>
              <a:gd name="T98" fmla="*/ 3087 w 4328"/>
              <a:gd name="T99" fmla="*/ 11079 h 11925"/>
              <a:gd name="T100" fmla="*/ 3117 w 4328"/>
              <a:gd name="T101" fmla="*/ 10660 h 11925"/>
              <a:gd name="T102" fmla="*/ 3126 w 4328"/>
              <a:gd name="T103" fmla="*/ 10404 h 11925"/>
              <a:gd name="T104" fmla="*/ 3255 w 4328"/>
              <a:gd name="T105" fmla="*/ 10031 h 11925"/>
              <a:gd name="T106" fmla="*/ 3393 w 4328"/>
              <a:gd name="T107" fmla="*/ 9588 h 11925"/>
              <a:gd name="T108" fmla="*/ 3537 w 4328"/>
              <a:gd name="T109" fmla="*/ 9140 h 11925"/>
              <a:gd name="T110" fmla="*/ 3842 w 4328"/>
              <a:gd name="T111" fmla="*/ 8353 h 11925"/>
              <a:gd name="T112" fmla="*/ 766 w 4328"/>
              <a:gd name="T113" fmla="*/ 8722 h 11925"/>
              <a:gd name="T114" fmla="*/ 864 w 4328"/>
              <a:gd name="T115" fmla="*/ 9463 h 11925"/>
              <a:gd name="T116" fmla="*/ 899 w 4328"/>
              <a:gd name="T117" fmla="*/ 9928 h 11925"/>
              <a:gd name="T118" fmla="*/ 1102 w 4328"/>
              <a:gd name="T119" fmla="*/ 10353 h 11925"/>
              <a:gd name="T120" fmla="*/ 1244 w 4328"/>
              <a:gd name="T121" fmla="*/ 10539 h 11925"/>
              <a:gd name="T122" fmla="*/ 1290 w 4328"/>
              <a:gd name="T123" fmla="*/ 10926 h 11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328" h="11925">
                <a:moveTo>
                  <a:pt x="2794" y="11925"/>
                </a:moveTo>
                <a:lnTo>
                  <a:pt x="1584" y="11925"/>
                </a:lnTo>
                <a:lnTo>
                  <a:pt x="1557" y="11924"/>
                </a:lnTo>
                <a:lnTo>
                  <a:pt x="1530" y="11922"/>
                </a:lnTo>
                <a:lnTo>
                  <a:pt x="1504" y="11918"/>
                </a:lnTo>
                <a:lnTo>
                  <a:pt x="1479" y="11913"/>
                </a:lnTo>
                <a:lnTo>
                  <a:pt x="1454" y="11905"/>
                </a:lnTo>
                <a:lnTo>
                  <a:pt x="1429" y="11897"/>
                </a:lnTo>
                <a:lnTo>
                  <a:pt x="1406" y="11887"/>
                </a:lnTo>
                <a:lnTo>
                  <a:pt x="1383" y="11876"/>
                </a:lnTo>
                <a:lnTo>
                  <a:pt x="1361" y="11864"/>
                </a:lnTo>
                <a:lnTo>
                  <a:pt x="1339" y="11850"/>
                </a:lnTo>
                <a:lnTo>
                  <a:pt x="1319" y="11836"/>
                </a:lnTo>
                <a:lnTo>
                  <a:pt x="1299" y="11820"/>
                </a:lnTo>
                <a:lnTo>
                  <a:pt x="1279" y="11804"/>
                </a:lnTo>
                <a:lnTo>
                  <a:pt x="1261" y="11786"/>
                </a:lnTo>
                <a:lnTo>
                  <a:pt x="1243" y="11768"/>
                </a:lnTo>
                <a:lnTo>
                  <a:pt x="1226" y="11749"/>
                </a:lnTo>
                <a:lnTo>
                  <a:pt x="1210" y="11729"/>
                </a:lnTo>
                <a:lnTo>
                  <a:pt x="1195" y="11708"/>
                </a:lnTo>
                <a:lnTo>
                  <a:pt x="1181" y="11686"/>
                </a:lnTo>
                <a:lnTo>
                  <a:pt x="1167" y="11665"/>
                </a:lnTo>
                <a:lnTo>
                  <a:pt x="1155" y="11643"/>
                </a:lnTo>
                <a:lnTo>
                  <a:pt x="1143" y="11620"/>
                </a:lnTo>
                <a:lnTo>
                  <a:pt x="1133" y="11596"/>
                </a:lnTo>
                <a:lnTo>
                  <a:pt x="1124" y="11573"/>
                </a:lnTo>
                <a:lnTo>
                  <a:pt x="1116" y="11550"/>
                </a:lnTo>
                <a:lnTo>
                  <a:pt x="1108" y="11525"/>
                </a:lnTo>
                <a:lnTo>
                  <a:pt x="1102" y="11501"/>
                </a:lnTo>
                <a:lnTo>
                  <a:pt x="1097" y="11476"/>
                </a:lnTo>
                <a:lnTo>
                  <a:pt x="1093" y="11452"/>
                </a:lnTo>
                <a:lnTo>
                  <a:pt x="1090" y="11427"/>
                </a:lnTo>
                <a:lnTo>
                  <a:pt x="1089" y="11403"/>
                </a:lnTo>
                <a:lnTo>
                  <a:pt x="1088" y="11379"/>
                </a:lnTo>
                <a:lnTo>
                  <a:pt x="1088" y="11299"/>
                </a:lnTo>
                <a:lnTo>
                  <a:pt x="1081" y="11293"/>
                </a:lnTo>
                <a:lnTo>
                  <a:pt x="1075" y="11289"/>
                </a:lnTo>
                <a:lnTo>
                  <a:pt x="1053" y="11284"/>
                </a:lnTo>
                <a:lnTo>
                  <a:pt x="1033" y="11279"/>
                </a:lnTo>
                <a:lnTo>
                  <a:pt x="1011" y="11272"/>
                </a:lnTo>
                <a:lnTo>
                  <a:pt x="991" y="11263"/>
                </a:lnTo>
                <a:lnTo>
                  <a:pt x="971" y="11254"/>
                </a:lnTo>
                <a:lnTo>
                  <a:pt x="952" y="11244"/>
                </a:lnTo>
                <a:lnTo>
                  <a:pt x="933" y="11231"/>
                </a:lnTo>
                <a:lnTo>
                  <a:pt x="916" y="11219"/>
                </a:lnTo>
                <a:lnTo>
                  <a:pt x="898" y="11204"/>
                </a:lnTo>
                <a:lnTo>
                  <a:pt x="882" y="11189"/>
                </a:lnTo>
                <a:lnTo>
                  <a:pt x="867" y="11172"/>
                </a:lnTo>
                <a:lnTo>
                  <a:pt x="852" y="11156"/>
                </a:lnTo>
                <a:lnTo>
                  <a:pt x="838" y="11137"/>
                </a:lnTo>
                <a:lnTo>
                  <a:pt x="825" y="11117"/>
                </a:lnTo>
                <a:lnTo>
                  <a:pt x="814" y="11097"/>
                </a:lnTo>
                <a:lnTo>
                  <a:pt x="803" y="11076"/>
                </a:lnTo>
                <a:lnTo>
                  <a:pt x="794" y="11056"/>
                </a:lnTo>
                <a:lnTo>
                  <a:pt x="787" y="11035"/>
                </a:lnTo>
                <a:lnTo>
                  <a:pt x="781" y="11015"/>
                </a:lnTo>
                <a:lnTo>
                  <a:pt x="776" y="10993"/>
                </a:lnTo>
                <a:lnTo>
                  <a:pt x="772" y="10972"/>
                </a:lnTo>
                <a:lnTo>
                  <a:pt x="768" y="10951"/>
                </a:lnTo>
                <a:lnTo>
                  <a:pt x="766" y="10931"/>
                </a:lnTo>
                <a:lnTo>
                  <a:pt x="765" y="10909"/>
                </a:lnTo>
                <a:lnTo>
                  <a:pt x="765" y="10888"/>
                </a:lnTo>
                <a:lnTo>
                  <a:pt x="766" y="10867"/>
                </a:lnTo>
                <a:lnTo>
                  <a:pt x="768" y="10847"/>
                </a:lnTo>
                <a:lnTo>
                  <a:pt x="772" y="10826"/>
                </a:lnTo>
                <a:lnTo>
                  <a:pt x="776" y="10806"/>
                </a:lnTo>
                <a:lnTo>
                  <a:pt x="781" y="10786"/>
                </a:lnTo>
                <a:lnTo>
                  <a:pt x="787" y="10767"/>
                </a:lnTo>
                <a:lnTo>
                  <a:pt x="794" y="10747"/>
                </a:lnTo>
                <a:lnTo>
                  <a:pt x="775" y="10733"/>
                </a:lnTo>
                <a:lnTo>
                  <a:pt x="756" y="10718"/>
                </a:lnTo>
                <a:lnTo>
                  <a:pt x="739" y="10701"/>
                </a:lnTo>
                <a:lnTo>
                  <a:pt x="723" y="10683"/>
                </a:lnTo>
                <a:lnTo>
                  <a:pt x="707" y="10664"/>
                </a:lnTo>
                <a:lnTo>
                  <a:pt x="693" y="10643"/>
                </a:lnTo>
                <a:lnTo>
                  <a:pt x="679" y="10623"/>
                </a:lnTo>
                <a:lnTo>
                  <a:pt x="667" y="10600"/>
                </a:lnTo>
                <a:lnTo>
                  <a:pt x="658" y="10579"/>
                </a:lnTo>
                <a:lnTo>
                  <a:pt x="649" y="10557"/>
                </a:lnTo>
                <a:lnTo>
                  <a:pt x="642" y="10535"/>
                </a:lnTo>
                <a:lnTo>
                  <a:pt x="636" y="10514"/>
                </a:lnTo>
                <a:lnTo>
                  <a:pt x="631" y="10491"/>
                </a:lnTo>
                <a:lnTo>
                  <a:pt x="628" y="10469"/>
                </a:lnTo>
                <a:lnTo>
                  <a:pt x="625" y="10446"/>
                </a:lnTo>
                <a:lnTo>
                  <a:pt x="624" y="10424"/>
                </a:lnTo>
                <a:lnTo>
                  <a:pt x="624" y="10402"/>
                </a:lnTo>
                <a:lnTo>
                  <a:pt x="626" y="10380"/>
                </a:lnTo>
                <a:lnTo>
                  <a:pt x="629" y="10358"/>
                </a:lnTo>
                <a:lnTo>
                  <a:pt x="633" y="10336"/>
                </a:lnTo>
                <a:lnTo>
                  <a:pt x="638" y="10315"/>
                </a:lnTo>
                <a:lnTo>
                  <a:pt x="644" y="10294"/>
                </a:lnTo>
                <a:lnTo>
                  <a:pt x="651" y="10273"/>
                </a:lnTo>
                <a:lnTo>
                  <a:pt x="660" y="10252"/>
                </a:lnTo>
                <a:lnTo>
                  <a:pt x="644" y="10240"/>
                </a:lnTo>
                <a:lnTo>
                  <a:pt x="629" y="10226"/>
                </a:lnTo>
                <a:lnTo>
                  <a:pt x="614" y="10213"/>
                </a:lnTo>
                <a:lnTo>
                  <a:pt x="601" y="10197"/>
                </a:lnTo>
                <a:lnTo>
                  <a:pt x="587" y="10182"/>
                </a:lnTo>
                <a:lnTo>
                  <a:pt x="575" y="10165"/>
                </a:lnTo>
                <a:lnTo>
                  <a:pt x="563" y="10149"/>
                </a:lnTo>
                <a:lnTo>
                  <a:pt x="553" y="10131"/>
                </a:lnTo>
                <a:lnTo>
                  <a:pt x="542" y="10108"/>
                </a:lnTo>
                <a:lnTo>
                  <a:pt x="531" y="10084"/>
                </a:lnTo>
                <a:lnTo>
                  <a:pt x="523" y="10062"/>
                </a:lnTo>
                <a:lnTo>
                  <a:pt x="517" y="10038"/>
                </a:lnTo>
                <a:lnTo>
                  <a:pt x="510" y="10014"/>
                </a:lnTo>
                <a:lnTo>
                  <a:pt x="507" y="9990"/>
                </a:lnTo>
                <a:lnTo>
                  <a:pt x="504" y="9966"/>
                </a:lnTo>
                <a:lnTo>
                  <a:pt x="503" y="9942"/>
                </a:lnTo>
                <a:lnTo>
                  <a:pt x="503" y="9918"/>
                </a:lnTo>
                <a:lnTo>
                  <a:pt x="505" y="9895"/>
                </a:lnTo>
                <a:lnTo>
                  <a:pt x="508" y="9872"/>
                </a:lnTo>
                <a:lnTo>
                  <a:pt x="514" y="9849"/>
                </a:lnTo>
                <a:lnTo>
                  <a:pt x="519" y="9826"/>
                </a:lnTo>
                <a:lnTo>
                  <a:pt x="526" y="9803"/>
                </a:lnTo>
                <a:lnTo>
                  <a:pt x="534" y="9782"/>
                </a:lnTo>
                <a:lnTo>
                  <a:pt x="545" y="9760"/>
                </a:lnTo>
                <a:lnTo>
                  <a:pt x="531" y="9749"/>
                </a:lnTo>
                <a:lnTo>
                  <a:pt x="519" y="9737"/>
                </a:lnTo>
                <a:lnTo>
                  <a:pt x="506" y="9724"/>
                </a:lnTo>
                <a:lnTo>
                  <a:pt x="495" y="9712"/>
                </a:lnTo>
                <a:lnTo>
                  <a:pt x="484" y="9699"/>
                </a:lnTo>
                <a:lnTo>
                  <a:pt x="473" y="9684"/>
                </a:lnTo>
                <a:lnTo>
                  <a:pt x="463" y="9670"/>
                </a:lnTo>
                <a:lnTo>
                  <a:pt x="453" y="9654"/>
                </a:lnTo>
                <a:lnTo>
                  <a:pt x="444" y="9637"/>
                </a:lnTo>
                <a:lnTo>
                  <a:pt x="435" y="9619"/>
                </a:lnTo>
                <a:lnTo>
                  <a:pt x="428" y="9601"/>
                </a:lnTo>
                <a:lnTo>
                  <a:pt x="420" y="9582"/>
                </a:lnTo>
                <a:lnTo>
                  <a:pt x="414" y="9565"/>
                </a:lnTo>
                <a:lnTo>
                  <a:pt x="410" y="9545"/>
                </a:lnTo>
                <a:lnTo>
                  <a:pt x="406" y="9526"/>
                </a:lnTo>
                <a:lnTo>
                  <a:pt x="403" y="9508"/>
                </a:lnTo>
                <a:lnTo>
                  <a:pt x="401" y="9489"/>
                </a:lnTo>
                <a:lnTo>
                  <a:pt x="400" y="9469"/>
                </a:lnTo>
                <a:lnTo>
                  <a:pt x="399" y="9450"/>
                </a:lnTo>
                <a:lnTo>
                  <a:pt x="400" y="9431"/>
                </a:lnTo>
                <a:lnTo>
                  <a:pt x="402" y="9411"/>
                </a:lnTo>
                <a:lnTo>
                  <a:pt x="404" y="9393"/>
                </a:lnTo>
                <a:lnTo>
                  <a:pt x="408" y="9373"/>
                </a:lnTo>
                <a:lnTo>
                  <a:pt x="412" y="9354"/>
                </a:lnTo>
                <a:lnTo>
                  <a:pt x="419" y="9331"/>
                </a:lnTo>
                <a:lnTo>
                  <a:pt x="428" y="9310"/>
                </a:lnTo>
                <a:lnTo>
                  <a:pt x="436" y="9288"/>
                </a:lnTo>
                <a:lnTo>
                  <a:pt x="446" y="9268"/>
                </a:lnTo>
                <a:lnTo>
                  <a:pt x="459" y="9249"/>
                </a:lnTo>
                <a:lnTo>
                  <a:pt x="471" y="9229"/>
                </a:lnTo>
                <a:lnTo>
                  <a:pt x="485" y="9211"/>
                </a:lnTo>
                <a:lnTo>
                  <a:pt x="499" y="9194"/>
                </a:lnTo>
                <a:lnTo>
                  <a:pt x="439" y="8961"/>
                </a:lnTo>
                <a:lnTo>
                  <a:pt x="414" y="8946"/>
                </a:lnTo>
                <a:lnTo>
                  <a:pt x="388" y="8930"/>
                </a:lnTo>
                <a:lnTo>
                  <a:pt x="362" y="8913"/>
                </a:lnTo>
                <a:lnTo>
                  <a:pt x="336" y="8895"/>
                </a:lnTo>
                <a:lnTo>
                  <a:pt x="310" y="8875"/>
                </a:lnTo>
                <a:lnTo>
                  <a:pt x="287" y="8854"/>
                </a:lnTo>
                <a:lnTo>
                  <a:pt x="262" y="8834"/>
                </a:lnTo>
                <a:lnTo>
                  <a:pt x="239" y="8811"/>
                </a:lnTo>
                <a:lnTo>
                  <a:pt x="218" y="8787"/>
                </a:lnTo>
                <a:lnTo>
                  <a:pt x="199" y="8762"/>
                </a:lnTo>
                <a:lnTo>
                  <a:pt x="189" y="8750"/>
                </a:lnTo>
                <a:lnTo>
                  <a:pt x="181" y="8737"/>
                </a:lnTo>
                <a:lnTo>
                  <a:pt x="173" y="8724"/>
                </a:lnTo>
                <a:lnTo>
                  <a:pt x="164" y="8710"/>
                </a:lnTo>
                <a:lnTo>
                  <a:pt x="158" y="8697"/>
                </a:lnTo>
                <a:lnTo>
                  <a:pt x="152" y="8682"/>
                </a:lnTo>
                <a:lnTo>
                  <a:pt x="146" y="8669"/>
                </a:lnTo>
                <a:lnTo>
                  <a:pt x="141" y="8654"/>
                </a:lnTo>
                <a:lnTo>
                  <a:pt x="136" y="8640"/>
                </a:lnTo>
                <a:lnTo>
                  <a:pt x="133" y="8625"/>
                </a:lnTo>
                <a:lnTo>
                  <a:pt x="131" y="8610"/>
                </a:lnTo>
                <a:lnTo>
                  <a:pt x="129" y="8594"/>
                </a:lnTo>
                <a:lnTo>
                  <a:pt x="127" y="8581"/>
                </a:lnTo>
                <a:lnTo>
                  <a:pt x="125" y="8561"/>
                </a:lnTo>
                <a:lnTo>
                  <a:pt x="122" y="8535"/>
                </a:lnTo>
                <a:lnTo>
                  <a:pt x="117" y="8502"/>
                </a:lnTo>
                <a:lnTo>
                  <a:pt x="112" y="8465"/>
                </a:lnTo>
                <a:lnTo>
                  <a:pt x="105" y="8421"/>
                </a:lnTo>
                <a:lnTo>
                  <a:pt x="98" y="8372"/>
                </a:lnTo>
                <a:lnTo>
                  <a:pt x="90" y="8318"/>
                </a:lnTo>
                <a:lnTo>
                  <a:pt x="82" y="8260"/>
                </a:lnTo>
                <a:lnTo>
                  <a:pt x="72" y="8197"/>
                </a:lnTo>
                <a:lnTo>
                  <a:pt x="62" y="8131"/>
                </a:lnTo>
                <a:lnTo>
                  <a:pt x="51" y="8060"/>
                </a:lnTo>
                <a:lnTo>
                  <a:pt x="40" y="7986"/>
                </a:lnTo>
                <a:lnTo>
                  <a:pt x="28" y="7910"/>
                </a:lnTo>
                <a:lnTo>
                  <a:pt x="15" y="7830"/>
                </a:lnTo>
                <a:lnTo>
                  <a:pt x="3" y="7748"/>
                </a:lnTo>
                <a:lnTo>
                  <a:pt x="1" y="7738"/>
                </a:lnTo>
                <a:lnTo>
                  <a:pt x="1" y="7726"/>
                </a:lnTo>
                <a:lnTo>
                  <a:pt x="0" y="7716"/>
                </a:lnTo>
                <a:lnTo>
                  <a:pt x="1" y="7705"/>
                </a:lnTo>
                <a:lnTo>
                  <a:pt x="2" y="7695"/>
                </a:lnTo>
                <a:lnTo>
                  <a:pt x="3" y="7685"/>
                </a:lnTo>
                <a:lnTo>
                  <a:pt x="5" y="7674"/>
                </a:lnTo>
                <a:lnTo>
                  <a:pt x="7" y="7665"/>
                </a:lnTo>
                <a:lnTo>
                  <a:pt x="10" y="7655"/>
                </a:lnTo>
                <a:lnTo>
                  <a:pt x="14" y="7645"/>
                </a:lnTo>
                <a:lnTo>
                  <a:pt x="18" y="7636"/>
                </a:lnTo>
                <a:lnTo>
                  <a:pt x="22" y="7627"/>
                </a:lnTo>
                <a:lnTo>
                  <a:pt x="28" y="7617"/>
                </a:lnTo>
                <a:lnTo>
                  <a:pt x="34" y="7608"/>
                </a:lnTo>
                <a:lnTo>
                  <a:pt x="40" y="7600"/>
                </a:lnTo>
                <a:lnTo>
                  <a:pt x="46" y="7591"/>
                </a:lnTo>
                <a:lnTo>
                  <a:pt x="54" y="7584"/>
                </a:lnTo>
                <a:lnTo>
                  <a:pt x="61" y="7576"/>
                </a:lnTo>
                <a:lnTo>
                  <a:pt x="69" y="7570"/>
                </a:lnTo>
                <a:lnTo>
                  <a:pt x="77" y="7562"/>
                </a:lnTo>
                <a:lnTo>
                  <a:pt x="86" y="7557"/>
                </a:lnTo>
                <a:lnTo>
                  <a:pt x="94" y="7551"/>
                </a:lnTo>
                <a:lnTo>
                  <a:pt x="103" y="7546"/>
                </a:lnTo>
                <a:lnTo>
                  <a:pt x="113" y="7542"/>
                </a:lnTo>
                <a:lnTo>
                  <a:pt x="122" y="7537"/>
                </a:lnTo>
                <a:lnTo>
                  <a:pt x="132" y="7533"/>
                </a:lnTo>
                <a:lnTo>
                  <a:pt x="142" y="7531"/>
                </a:lnTo>
                <a:lnTo>
                  <a:pt x="152" y="7528"/>
                </a:lnTo>
                <a:lnTo>
                  <a:pt x="162" y="7526"/>
                </a:lnTo>
                <a:lnTo>
                  <a:pt x="173" y="7525"/>
                </a:lnTo>
                <a:lnTo>
                  <a:pt x="183" y="7524"/>
                </a:lnTo>
                <a:lnTo>
                  <a:pt x="193" y="7524"/>
                </a:lnTo>
                <a:lnTo>
                  <a:pt x="1237" y="7524"/>
                </a:lnTo>
                <a:lnTo>
                  <a:pt x="1237" y="6452"/>
                </a:lnTo>
                <a:lnTo>
                  <a:pt x="1237" y="6420"/>
                </a:lnTo>
                <a:lnTo>
                  <a:pt x="1238" y="6386"/>
                </a:lnTo>
                <a:lnTo>
                  <a:pt x="1240" y="6355"/>
                </a:lnTo>
                <a:lnTo>
                  <a:pt x="1242" y="6324"/>
                </a:lnTo>
                <a:lnTo>
                  <a:pt x="1245" y="6293"/>
                </a:lnTo>
                <a:lnTo>
                  <a:pt x="1249" y="6263"/>
                </a:lnTo>
                <a:lnTo>
                  <a:pt x="1253" y="6234"/>
                </a:lnTo>
                <a:lnTo>
                  <a:pt x="1258" y="6205"/>
                </a:lnTo>
                <a:lnTo>
                  <a:pt x="1265" y="6177"/>
                </a:lnTo>
                <a:lnTo>
                  <a:pt x="1271" y="6150"/>
                </a:lnTo>
                <a:lnTo>
                  <a:pt x="1278" y="6124"/>
                </a:lnTo>
                <a:lnTo>
                  <a:pt x="1286" y="6098"/>
                </a:lnTo>
                <a:lnTo>
                  <a:pt x="1295" y="6073"/>
                </a:lnTo>
                <a:lnTo>
                  <a:pt x="1304" y="6050"/>
                </a:lnTo>
                <a:lnTo>
                  <a:pt x="1313" y="6028"/>
                </a:lnTo>
                <a:lnTo>
                  <a:pt x="1324" y="6006"/>
                </a:lnTo>
                <a:lnTo>
                  <a:pt x="1329" y="5994"/>
                </a:lnTo>
                <a:lnTo>
                  <a:pt x="1334" y="5980"/>
                </a:lnTo>
                <a:lnTo>
                  <a:pt x="1339" y="5964"/>
                </a:lnTo>
                <a:lnTo>
                  <a:pt x="1343" y="5948"/>
                </a:lnTo>
                <a:lnTo>
                  <a:pt x="1352" y="5911"/>
                </a:lnTo>
                <a:lnTo>
                  <a:pt x="1359" y="5873"/>
                </a:lnTo>
                <a:lnTo>
                  <a:pt x="1365" y="5834"/>
                </a:lnTo>
                <a:lnTo>
                  <a:pt x="1369" y="5795"/>
                </a:lnTo>
                <a:lnTo>
                  <a:pt x="1371" y="5760"/>
                </a:lnTo>
                <a:lnTo>
                  <a:pt x="1372" y="5731"/>
                </a:lnTo>
                <a:lnTo>
                  <a:pt x="1370" y="5703"/>
                </a:lnTo>
                <a:lnTo>
                  <a:pt x="1366" y="5664"/>
                </a:lnTo>
                <a:lnTo>
                  <a:pt x="1359" y="5616"/>
                </a:lnTo>
                <a:lnTo>
                  <a:pt x="1350" y="5563"/>
                </a:lnTo>
                <a:lnTo>
                  <a:pt x="1339" y="5508"/>
                </a:lnTo>
                <a:lnTo>
                  <a:pt x="1328" y="5453"/>
                </a:lnTo>
                <a:lnTo>
                  <a:pt x="1318" y="5403"/>
                </a:lnTo>
                <a:lnTo>
                  <a:pt x="1306" y="5360"/>
                </a:lnTo>
                <a:lnTo>
                  <a:pt x="1302" y="5339"/>
                </a:lnTo>
                <a:lnTo>
                  <a:pt x="1297" y="5313"/>
                </a:lnTo>
                <a:lnTo>
                  <a:pt x="1292" y="5284"/>
                </a:lnTo>
                <a:lnTo>
                  <a:pt x="1287" y="5252"/>
                </a:lnTo>
                <a:lnTo>
                  <a:pt x="1284" y="5217"/>
                </a:lnTo>
                <a:lnTo>
                  <a:pt x="1281" y="5180"/>
                </a:lnTo>
                <a:lnTo>
                  <a:pt x="1278" y="5142"/>
                </a:lnTo>
                <a:lnTo>
                  <a:pt x="1277" y="5103"/>
                </a:lnTo>
                <a:lnTo>
                  <a:pt x="1277" y="5063"/>
                </a:lnTo>
                <a:lnTo>
                  <a:pt x="1278" y="5024"/>
                </a:lnTo>
                <a:lnTo>
                  <a:pt x="1280" y="4984"/>
                </a:lnTo>
                <a:lnTo>
                  <a:pt x="1284" y="4947"/>
                </a:lnTo>
                <a:lnTo>
                  <a:pt x="1286" y="4929"/>
                </a:lnTo>
                <a:lnTo>
                  <a:pt x="1290" y="4912"/>
                </a:lnTo>
                <a:lnTo>
                  <a:pt x="1294" y="4894"/>
                </a:lnTo>
                <a:lnTo>
                  <a:pt x="1298" y="4878"/>
                </a:lnTo>
                <a:lnTo>
                  <a:pt x="1302" y="4862"/>
                </a:lnTo>
                <a:lnTo>
                  <a:pt x="1307" y="4847"/>
                </a:lnTo>
                <a:lnTo>
                  <a:pt x="1312" y="4834"/>
                </a:lnTo>
                <a:lnTo>
                  <a:pt x="1319" y="4821"/>
                </a:lnTo>
                <a:lnTo>
                  <a:pt x="1327" y="4805"/>
                </a:lnTo>
                <a:lnTo>
                  <a:pt x="1337" y="4788"/>
                </a:lnTo>
                <a:lnTo>
                  <a:pt x="1350" y="4773"/>
                </a:lnTo>
                <a:lnTo>
                  <a:pt x="1362" y="4758"/>
                </a:lnTo>
                <a:lnTo>
                  <a:pt x="1377" y="4744"/>
                </a:lnTo>
                <a:lnTo>
                  <a:pt x="1392" y="4730"/>
                </a:lnTo>
                <a:lnTo>
                  <a:pt x="1408" y="4717"/>
                </a:lnTo>
                <a:lnTo>
                  <a:pt x="1425" y="4703"/>
                </a:lnTo>
                <a:lnTo>
                  <a:pt x="1443" y="4691"/>
                </a:lnTo>
                <a:lnTo>
                  <a:pt x="1462" y="4679"/>
                </a:lnTo>
                <a:lnTo>
                  <a:pt x="1480" y="4668"/>
                </a:lnTo>
                <a:lnTo>
                  <a:pt x="1499" y="4657"/>
                </a:lnTo>
                <a:lnTo>
                  <a:pt x="1537" y="4636"/>
                </a:lnTo>
                <a:lnTo>
                  <a:pt x="1577" y="4618"/>
                </a:lnTo>
                <a:lnTo>
                  <a:pt x="242" y="1040"/>
                </a:lnTo>
                <a:lnTo>
                  <a:pt x="240" y="1037"/>
                </a:lnTo>
                <a:lnTo>
                  <a:pt x="238" y="1031"/>
                </a:lnTo>
                <a:lnTo>
                  <a:pt x="237" y="1027"/>
                </a:lnTo>
                <a:lnTo>
                  <a:pt x="236" y="1022"/>
                </a:lnTo>
                <a:lnTo>
                  <a:pt x="236" y="1013"/>
                </a:lnTo>
                <a:lnTo>
                  <a:pt x="238" y="1002"/>
                </a:lnTo>
                <a:lnTo>
                  <a:pt x="242" y="992"/>
                </a:lnTo>
                <a:lnTo>
                  <a:pt x="247" y="983"/>
                </a:lnTo>
                <a:lnTo>
                  <a:pt x="250" y="977"/>
                </a:lnTo>
                <a:lnTo>
                  <a:pt x="255" y="973"/>
                </a:lnTo>
                <a:lnTo>
                  <a:pt x="259" y="970"/>
                </a:lnTo>
                <a:lnTo>
                  <a:pt x="264" y="966"/>
                </a:lnTo>
                <a:lnTo>
                  <a:pt x="269" y="963"/>
                </a:lnTo>
                <a:lnTo>
                  <a:pt x="275" y="960"/>
                </a:lnTo>
                <a:lnTo>
                  <a:pt x="294" y="943"/>
                </a:lnTo>
                <a:lnTo>
                  <a:pt x="313" y="927"/>
                </a:lnTo>
                <a:lnTo>
                  <a:pt x="333" y="910"/>
                </a:lnTo>
                <a:lnTo>
                  <a:pt x="354" y="893"/>
                </a:lnTo>
                <a:lnTo>
                  <a:pt x="375" y="878"/>
                </a:lnTo>
                <a:lnTo>
                  <a:pt x="398" y="862"/>
                </a:lnTo>
                <a:lnTo>
                  <a:pt x="420" y="847"/>
                </a:lnTo>
                <a:lnTo>
                  <a:pt x="443" y="831"/>
                </a:lnTo>
                <a:lnTo>
                  <a:pt x="468" y="817"/>
                </a:lnTo>
                <a:lnTo>
                  <a:pt x="493" y="802"/>
                </a:lnTo>
                <a:lnTo>
                  <a:pt x="518" y="788"/>
                </a:lnTo>
                <a:lnTo>
                  <a:pt x="545" y="773"/>
                </a:lnTo>
                <a:lnTo>
                  <a:pt x="572" y="759"/>
                </a:lnTo>
                <a:lnTo>
                  <a:pt x="599" y="745"/>
                </a:lnTo>
                <a:lnTo>
                  <a:pt x="626" y="732"/>
                </a:lnTo>
                <a:lnTo>
                  <a:pt x="655" y="719"/>
                </a:lnTo>
                <a:lnTo>
                  <a:pt x="715" y="693"/>
                </a:lnTo>
                <a:lnTo>
                  <a:pt x="777" y="669"/>
                </a:lnTo>
                <a:lnTo>
                  <a:pt x="841" y="646"/>
                </a:lnTo>
                <a:lnTo>
                  <a:pt x="907" y="624"/>
                </a:lnTo>
                <a:lnTo>
                  <a:pt x="976" y="603"/>
                </a:lnTo>
                <a:lnTo>
                  <a:pt x="1046" y="583"/>
                </a:lnTo>
                <a:lnTo>
                  <a:pt x="1119" y="565"/>
                </a:lnTo>
                <a:lnTo>
                  <a:pt x="1192" y="548"/>
                </a:lnTo>
                <a:lnTo>
                  <a:pt x="1188" y="512"/>
                </a:lnTo>
                <a:lnTo>
                  <a:pt x="1185" y="474"/>
                </a:lnTo>
                <a:lnTo>
                  <a:pt x="1183" y="436"/>
                </a:lnTo>
                <a:lnTo>
                  <a:pt x="1182" y="397"/>
                </a:lnTo>
                <a:lnTo>
                  <a:pt x="1183" y="356"/>
                </a:lnTo>
                <a:lnTo>
                  <a:pt x="1185" y="317"/>
                </a:lnTo>
                <a:lnTo>
                  <a:pt x="1188" y="279"/>
                </a:lnTo>
                <a:lnTo>
                  <a:pt x="1192" y="244"/>
                </a:lnTo>
                <a:lnTo>
                  <a:pt x="1198" y="210"/>
                </a:lnTo>
                <a:lnTo>
                  <a:pt x="1205" y="179"/>
                </a:lnTo>
                <a:lnTo>
                  <a:pt x="1212" y="149"/>
                </a:lnTo>
                <a:lnTo>
                  <a:pt x="1221" y="122"/>
                </a:lnTo>
                <a:lnTo>
                  <a:pt x="1231" y="97"/>
                </a:lnTo>
                <a:lnTo>
                  <a:pt x="1240" y="74"/>
                </a:lnTo>
                <a:lnTo>
                  <a:pt x="1246" y="65"/>
                </a:lnTo>
                <a:lnTo>
                  <a:pt x="1251" y="55"/>
                </a:lnTo>
                <a:lnTo>
                  <a:pt x="1257" y="47"/>
                </a:lnTo>
                <a:lnTo>
                  <a:pt x="1263" y="39"/>
                </a:lnTo>
                <a:lnTo>
                  <a:pt x="1269" y="33"/>
                </a:lnTo>
                <a:lnTo>
                  <a:pt x="1275" y="26"/>
                </a:lnTo>
                <a:lnTo>
                  <a:pt x="1281" y="21"/>
                </a:lnTo>
                <a:lnTo>
                  <a:pt x="1289" y="17"/>
                </a:lnTo>
                <a:lnTo>
                  <a:pt x="1295" y="14"/>
                </a:lnTo>
                <a:lnTo>
                  <a:pt x="1301" y="11"/>
                </a:lnTo>
                <a:lnTo>
                  <a:pt x="1308" y="10"/>
                </a:lnTo>
                <a:lnTo>
                  <a:pt x="1315" y="9"/>
                </a:lnTo>
                <a:lnTo>
                  <a:pt x="1315" y="29"/>
                </a:lnTo>
                <a:lnTo>
                  <a:pt x="1310" y="30"/>
                </a:lnTo>
                <a:lnTo>
                  <a:pt x="1305" y="31"/>
                </a:lnTo>
                <a:lnTo>
                  <a:pt x="1300" y="33"/>
                </a:lnTo>
                <a:lnTo>
                  <a:pt x="1295" y="36"/>
                </a:lnTo>
                <a:lnTo>
                  <a:pt x="1290" y="39"/>
                </a:lnTo>
                <a:lnTo>
                  <a:pt x="1284" y="44"/>
                </a:lnTo>
                <a:lnTo>
                  <a:pt x="1279" y="49"/>
                </a:lnTo>
                <a:lnTo>
                  <a:pt x="1274" y="55"/>
                </a:lnTo>
                <a:lnTo>
                  <a:pt x="1265" y="70"/>
                </a:lnTo>
                <a:lnTo>
                  <a:pt x="1255" y="87"/>
                </a:lnTo>
                <a:lnTo>
                  <a:pt x="1246" y="107"/>
                </a:lnTo>
                <a:lnTo>
                  <a:pt x="1238" y="130"/>
                </a:lnTo>
                <a:lnTo>
                  <a:pt x="1231" y="155"/>
                </a:lnTo>
                <a:lnTo>
                  <a:pt x="1223" y="183"/>
                </a:lnTo>
                <a:lnTo>
                  <a:pt x="1217" y="213"/>
                </a:lnTo>
                <a:lnTo>
                  <a:pt x="1212" y="246"/>
                </a:lnTo>
                <a:lnTo>
                  <a:pt x="1208" y="281"/>
                </a:lnTo>
                <a:lnTo>
                  <a:pt x="1205" y="317"/>
                </a:lnTo>
                <a:lnTo>
                  <a:pt x="1203" y="356"/>
                </a:lnTo>
                <a:lnTo>
                  <a:pt x="1202" y="397"/>
                </a:lnTo>
                <a:lnTo>
                  <a:pt x="1203" y="436"/>
                </a:lnTo>
                <a:lnTo>
                  <a:pt x="1204" y="473"/>
                </a:lnTo>
                <a:lnTo>
                  <a:pt x="1207" y="510"/>
                </a:lnTo>
                <a:lnTo>
                  <a:pt x="1211" y="544"/>
                </a:lnTo>
                <a:lnTo>
                  <a:pt x="1228" y="540"/>
                </a:lnTo>
                <a:lnTo>
                  <a:pt x="1226" y="534"/>
                </a:lnTo>
                <a:lnTo>
                  <a:pt x="1236" y="531"/>
                </a:lnTo>
                <a:lnTo>
                  <a:pt x="1226" y="531"/>
                </a:lnTo>
                <a:lnTo>
                  <a:pt x="1226" y="509"/>
                </a:lnTo>
                <a:lnTo>
                  <a:pt x="1228" y="486"/>
                </a:lnTo>
                <a:lnTo>
                  <a:pt x="1229" y="463"/>
                </a:lnTo>
                <a:lnTo>
                  <a:pt x="1233" y="441"/>
                </a:lnTo>
                <a:lnTo>
                  <a:pt x="1236" y="419"/>
                </a:lnTo>
                <a:lnTo>
                  <a:pt x="1240" y="399"/>
                </a:lnTo>
                <a:lnTo>
                  <a:pt x="1244" y="379"/>
                </a:lnTo>
                <a:lnTo>
                  <a:pt x="1249" y="360"/>
                </a:lnTo>
                <a:lnTo>
                  <a:pt x="1255" y="344"/>
                </a:lnTo>
                <a:lnTo>
                  <a:pt x="1262" y="328"/>
                </a:lnTo>
                <a:lnTo>
                  <a:pt x="1269" y="315"/>
                </a:lnTo>
                <a:lnTo>
                  <a:pt x="1277" y="302"/>
                </a:lnTo>
                <a:lnTo>
                  <a:pt x="1281" y="298"/>
                </a:lnTo>
                <a:lnTo>
                  <a:pt x="1285" y="293"/>
                </a:lnTo>
                <a:lnTo>
                  <a:pt x="1291" y="290"/>
                </a:lnTo>
                <a:lnTo>
                  <a:pt x="1295" y="287"/>
                </a:lnTo>
                <a:lnTo>
                  <a:pt x="1300" y="284"/>
                </a:lnTo>
                <a:lnTo>
                  <a:pt x="1305" y="282"/>
                </a:lnTo>
                <a:lnTo>
                  <a:pt x="1310" y="281"/>
                </a:lnTo>
                <a:lnTo>
                  <a:pt x="1315" y="281"/>
                </a:lnTo>
                <a:lnTo>
                  <a:pt x="1321" y="281"/>
                </a:lnTo>
                <a:lnTo>
                  <a:pt x="1325" y="282"/>
                </a:lnTo>
                <a:lnTo>
                  <a:pt x="1330" y="284"/>
                </a:lnTo>
                <a:lnTo>
                  <a:pt x="1334" y="286"/>
                </a:lnTo>
                <a:lnTo>
                  <a:pt x="1343" y="292"/>
                </a:lnTo>
                <a:lnTo>
                  <a:pt x="1351" y="300"/>
                </a:lnTo>
                <a:lnTo>
                  <a:pt x="1359" y="311"/>
                </a:lnTo>
                <a:lnTo>
                  <a:pt x="1366" y="322"/>
                </a:lnTo>
                <a:lnTo>
                  <a:pt x="1372" y="337"/>
                </a:lnTo>
                <a:lnTo>
                  <a:pt x="1378" y="351"/>
                </a:lnTo>
                <a:lnTo>
                  <a:pt x="1384" y="368"/>
                </a:lnTo>
                <a:lnTo>
                  <a:pt x="1388" y="385"/>
                </a:lnTo>
                <a:lnTo>
                  <a:pt x="1392" y="404"/>
                </a:lnTo>
                <a:lnTo>
                  <a:pt x="1395" y="424"/>
                </a:lnTo>
                <a:lnTo>
                  <a:pt x="1398" y="444"/>
                </a:lnTo>
                <a:lnTo>
                  <a:pt x="1400" y="465"/>
                </a:lnTo>
                <a:lnTo>
                  <a:pt x="1402" y="486"/>
                </a:lnTo>
                <a:lnTo>
                  <a:pt x="1404" y="508"/>
                </a:lnTo>
                <a:lnTo>
                  <a:pt x="1485" y="495"/>
                </a:lnTo>
                <a:lnTo>
                  <a:pt x="1568" y="484"/>
                </a:lnTo>
                <a:lnTo>
                  <a:pt x="1653" y="474"/>
                </a:lnTo>
                <a:lnTo>
                  <a:pt x="1740" y="466"/>
                </a:lnTo>
                <a:lnTo>
                  <a:pt x="1827" y="460"/>
                </a:lnTo>
                <a:lnTo>
                  <a:pt x="1916" y="455"/>
                </a:lnTo>
                <a:lnTo>
                  <a:pt x="2007" y="452"/>
                </a:lnTo>
                <a:lnTo>
                  <a:pt x="2098" y="450"/>
                </a:lnTo>
                <a:lnTo>
                  <a:pt x="2146" y="449"/>
                </a:lnTo>
                <a:lnTo>
                  <a:pt x="2196" y="450"/>
                </a:lnTo>
                <a:lnTo>
                  <a:pt x="2245" y="450"/>
                </a:lnTo>
                <a:lnTo>
                  <a:pt x="2292" y="451"/>
                </a:lnTo>
                <a:lnTo>
                  <a:pt x="2341" y="453"/>
                </a:lnTo>
                <a:lnTo>
                  <a:pt x="2389" y="454"/>
                </a:lnTo>
                <a:lnTo>
                  <a:pt x="2435" y="457"/>
                </a:lnTo>
                <a:lnTo>
                  <a:pt x="2483" y="459"/>
                </a:lnTo>
                <a:lnTo>
                  <a:pt x="2529" y="463"/>
                </a:lnTo>
                <a:lnTo>
                  <a:pt x="2575" y="466"/>
                </a:lnTo>
                <a:lnTo>
                  <a:pt x="2621" y="470"/>
                </a:lnTo>
                <a:lnTo>
                  <a:pt x="2666" y="475"/>
                </a:lnTo>
                <a:lnTo>
                  <a:pt x="2711" y="481"/>
                </a:lnTo>
                <a:lnTo>
                  <a:pt x="2756" y="486"/>
                </a:lnTo>
                <a:lnTo>
                  <a:pt x="2799" y="492"/>
                </a:lnTo>
                <a:lnTo>
                  <a:pt x="2843" y="498"/>
                </a:lnTo>
                <a:lnTo>
                  <a:pt x="2844" y="477"/>
                </a:lnTo>
                <a:lnTo>
                  <a:pt x="2846" y="456"/>
                </a:lnTo>
                <a:lnTo>
                  <a:pt x="2848" y="435"/>
                </a:lnTo>
                <a:lnTo>
                  <a:pt x="2851" y="414"/>
                </a:lnTo>
                <a:lnTo>
                  <a:pt x="2854" y="395"/>
                </a:lnTo>
                <a:lnTo>
                  <a:pt x="2858" y="376"/>
                </a:lnTo>
                <a:lnTo>
                  <a:pt x="2863" y="358"/>
                </a:lnTo>
                <a:lnTo>
                  <a:pt x="2869" y="342"/>
                </a:lnTo>
                <a:lnTo>
                  <a:pt x="2874" y="326"/>
                </a:lnTo>
                <a:lnTo>
                  <a:pt x="2881" y="313"/>
                </a:lnTo>
                <a:lnTo>
                  <a:pt x="2887" y="301"/>
                </a:lnTo>
                <a:lnTo>
                  <a:pt x="2895" y="291"/>
                </a:lnTo>
                <a:lnTo>
                  <a:pt x="2903" y="283"/>
                </a:lnTo>
                <a:lnTo>
                  <a:pt x="2912" y="276"/>
                </a:lnTo>
                <a:lnTo>
                  <a:pt x="2916" y="274"/>
                </a:lnTo>
                <a:lnTo>
                  <a:pt x="2921" y="272"/>
                </a:lnTo>
                <a:lnTo>
                  <a:pt x="2927" y="271"/>
                </a:lnTo>
                <a:lnTo>
                  <a:pt x="2931" y="271"/>
                </a:lnTo>
                <a:lnTo>
                  <a:pt x="2936" y="271"/>
                </a:lnTo>
                <a:lnTo>
                  <a:pt x="2941" y="272"/>
                </a:lnTo>
                <a:lnTo>
                  <a:pt x="2946" y="274"/>
                </a:lnTo>
                <a:lnTo>
                  <a:pt x="2951" y="277"/>
                </a:lnTo>
                <a:lnTo>
                  <a:pt x="2956" y="281"/>
                </a:lnTo>
                <a:lnTo>
                  <a:pt x="2961" y="284"/>
                </a:lnTo>
                <a:lnTo>
                  <a:pt x="2965" y="288"/>
                </a:lnTo>
                <a:lnTo>
                  <a:pt x="2969" y="293"/>
                </a:lnTo>
                <a:lnTo>
                  <a:pt x="2977" y="304"/>
                </a:lnTo>
                <a:lnTo>
                  <a:pt x="2985" y="319"/>
                </a:lnTo>
                <a:lnTo>
                  <a:pt x="2991" y="334"/>
                </a:lnTo>
                <a:lnTo>
                  <a:pt x="2997" y="351"/>
                </a:lnTo>
                <a:lnTo>
                  <a:pt x="3002" y="370"/>
                </a:lnTo>
                <a:lnTo>
                  <a:pt x="3006" y="389"/>
                </a:lnTo>
                <a:lnTo>
                  <a:pt x="3010" y="410"/>
                </a:lnTo>
                <a:lnTo>
                  <a:pt x="3014" y="432"/>
                </a:lnTo>
                <a:lnTo>
                  <a:pt x="3017" y="454"/>
                </a:lnTo>
                <a:lnTo>
                  <a:pt x="3018" y="477"/>
                </a:lnTo>
                <a:lnTo>
                  <a:pt x="3020" y="499"/>
                </a:lnTo>
                <a:lnTo>
                  <a:pt x="3020" y="522"/>
                </a:lnTo>
                <a:lnTo>
                  <a:pt x="3009" y="522"/>
                </a:lnTo>
                <a:lnTo>
                  <a:pt x="3020" y="524"/>
                </a:lnTo>
                <a:lnTo>
                  <a:pt x="3019" y="529"/>
                </a:lnTo>
                <a:lnTo>
                  <a:pt x="3035" y="533"/>
                </a:lnTo>
                <a:lnTo>
                  <a:pt x="3039" y="499"/>
                </a:lnTo>
                <a:lnTo>
                  <a:pt x="3043" y="463"/>
                </a:lnTo>
                <a:lnTo>
                  <a:pt x="3044" y="426"/>
                </a:lnTo>
                <a:lnTo>
                  <a:pt x="3045" y="386"/>
                </a:lnTo>
                <a:lnTo>
                  <a:pt x="3044" y="347"/>
                </a:lnTo>
                <a:lnTo>
                  <a:pt x="3042" y="307"/>
                </a:lnTo>
                <a:lnTo>
                  <a:pt x="3038" y="271"/>
                </a:lnTo>
                <a:lnTo>
                  <a:pt x="3034" y="237"/>
                </a:lnTo>
                <a:lnTo>
                  <a:pt x="3029" y="204"/>
                </a:lnTo>
                <a:lnTo>
                  <a:pt x="3023" y="174"/>
                </a:lnTo>
                <a:lnTo>
                  <a:pt x="3016" y="146"/>
                </a:lnTo>
                <a:lnTo>
                  <a:pt x="3008" y="121"/>
                </a:lnTo>
                <a:lnTo>
                  <a:pt x="3000" y="98"/>
                </a:lnTo>
                <a:lnTo>
                  <a:pt x="2991" y="77"/>
                </a:lnTo>
                <a:lnTo>
                  <a:pt x="2981" y="61"/>
                </a:lnTo>
                <a:lnTo>
                  <a:pt x="2972" y="46"/>
                </a:lnTo>
                <a:lnTo>
                  <a:pt x="2967" y="40"/>
                </a:lnTo>
                <a:lnTo>
                  <a:pt x="2962" y="35"/>
                </a:lnTo>
                <a:lnTo>
                  <a:pt x="2957" y="30"/>
                </a:lnTo>
                <a:lnTo>
                  <a:pt x="2951" y="26"/>
                </a:lnTo>
                <a:lnTo>
                  <a:pt x="2946" y="23"/>
                </a:lnTo>
                <a:lnTo>
                  <a:pt x="2941" y="21"/>
                </a:lnTo>
                <a:lnTo>
                  <a:pt x="2936" y="20"/>
                </a:lnTo>
                <a:lnTo>
                  <a:pt x="2931" y="19"/>
                </a:lnTo>
                <a:lnTo>
                  <a:pt x="2931" y="0"/>
                </a:lnTo>
                <a:lnTo>
                  <a:pt x="2938" y="1"/>
                </a:lnTo>
                <a:lnTo>
                  <a:pt x="2945" y="2"/>
                </a:lnTo>
                <a:lnTo>
                  <a:pt x="2951" y="5"/>
                </a:lnTo>
                <a:lnTo>
                  <a:pt x="2958" y="8"/>
                </a:lnTo>
                <a:lnTo>
                  <a:pt x="2965" y="12"/>
                </a:lnTo>
                <a:lnTo>
                  <a:pt x="2971" y="17"/>
                </a:lnTo>
                <a:lnTo>
                  <a:pt x="2977" y="23"/>
                </a:lnTo>
                <a:lnTo>
                  <a:pt x="2984" y="30"/>
                </a:lnTo>
                <a:lnTo>
                  <a:pt x="2989" y="38"/>
                </a:lnTo>
                <a:lnTo>
                  <a:pt x="2995" y="46"/>
                </a:lnTo>
                <a:lnTo>
                  <a:pt x="3000" y="55"/>
                </a:lnTo>
                <a:lnTo>
                  <a:pt x="3006" y="65"/>
                </a:lnTo>
                <a:lnTo>
                  <a:pt x="3016" y="88"/>
                </a:lnTo>
                <a:lnTo>
                  <a:pt x="3025" y="113"/>
                </a:lnTo>
                <a:lnTo>
                  <a:pt x="3034" y="139"/>
                </a:lnTo>
                <a:lnTo>
                  <a:pt x="3042" y="170"/>
                </a:lnTo>
                <a:lnTo>
                  <a:pt x="3048" y="201"/>
                </a:lnTo>
                <a:lnTo>
                  <a:pt x="3054" y="235"/>
                </a:lnTo>
                <a:lnTo>
                  <a:pt x="3058" y="270"/>
                </a:lnTo>
                <a:lnTo>
                  <a:pt x="3061" y="307"/>
                </a:lnTo>
                <a:lnTo>
                  <a:pt x="3063" y="347"/>
                </a:lnTo>
                <a:lnTo>
                  <a:pt x="3064" y="386"/>
                </a:lnTo>
                <a:lnTo>
                  <a:pt x="3063" y="427"/>
                </a:lnTo>
                <a:lnTo>
                  <a:pt x="3061" y="464"/>
                </a:lnTo>
                <a:lnTo>
                  <a:pt x="3058" y="501"/>
                </a:lnTo>
                <a:lnTo>
                  <a:pt x="3054" y="537"/>
                </a:lnTo>
                <a:lnTo>
                  <a:pt x="3128" y="553"/>
                </a:lnTo>
                <a:lnTo>
                  <a:pt x="3200" y="571"/>
                </a:lnTo>
                <a:lnTo>
                  <a:pt x="3271" y="591"/>
                </a:lnTo>
                <a:lnTo>
                  <a:pt x="3339" y="611"/>
                </a:lnTo>
                <a:lnTo>
                  <a:pt x="3405" y="634"/>
                </a:lnTo>
                <a:lnTo>
                  <a:pt x="3468" y="657"/>
                </a:lnTo>
                <a:lnTo>
                  <a:pt x="3531" y="682"/>
                </a:lnTo>
                <a:lnTo>
                  <a:pt x="3591" y="708"/>
                </a:lnTo>
                <a:lnTo>
                  <a:pt x="3620" y="721"/>
                </a:lnTo>
                <a:lnTo>
                  <a:pt x="3648" y="736"/>
                </a:lnTo>
                <a:lnTo>
                  <a:pt x="3676" y="749"/>
                </a:lnTo>
                <a:lnTo>
                  <a:pt x="3703" y="764"/>
                </a:lnTo>
                <a:lnTo>
                  <a:pt x="3729" y="778"/>
                </a:lnTo>
                <a:lnTo>
                  <a:pt x="3755" y="794"/>
                </a:lnTo>
                <a:lnTo>
                  <a:pt x="3780" y="809"/>
                </a:lnTo>
                <a:lnTo>
                  <a:pt x="3805" y="825"/>
                </a:lnTo>
                <a:lnTo>
                  <a:pt x="3829" y="841"/>
                </a:lnTo>
                <a:lnTo>
                  <a:pt x="3853" y="857"/>
                </a:lnTo>
                <a:lnTo>
                  <a:pt x="3876" y="874"/>
                </a:lnTo>
                <a:lnTo>
                  <a:pt x="3897" y="890"/>
                </a:lnTo>
                <a:lnTo>
                  <a:pt x="3919" y="907"/>
                </a:lnTo>
                <a:lnTo>
                  <a:pt x="3940" y="925"/>
                </a:lnTo>
                <a:lnTo>
                  <a:pt x="3959" y="942"/>
                </a:lnTo>
                <a:lnTo>
                  <a:pt x="3979" y="961"/>
                </a:lnTo>
                <a:lnTo>
                  <a:pt x="3983" y="962"/>
                </a:lnTo>
                <a:lnTo>
                  <a:pt x="3987" y="965"/>
                </a:lnTo>
                <a:lnTo>
                  <a:pt x="3997" y="972"/>
                </a:lnTo>
                <a:lnTo>
                  <a:pt x="4005" y="982"/>
                </a:lnTo>
                <a:lnTo>
                  <a:pt x="4010" y="991"/>
                </a:lnTo>
                <a:lnTo>
                  <a:pt x="4013" y="1001"/>
                </a:lnTo>
                <a:lnTo>
                  <a:pt x="4015" y="1012"/>
                </a:lnTo>
                <a:lnTo>
                  <a:pt x="4015" y="1022"/>
                </a:lnTo>
                <a:lnTo>
                  <a:pt x="4013" y="1033"/>
                </a:lnTo>
                <a:lnTo>
                  <a:pt x="4009" y="1044"/>
                </a:lnTo>
                <a:lnTo>
                  <a:pt x="2676" y="4621"/>
                </a:lnTo>
                <a:lnTo>
                  <a:pt x="2714" y="4640"/>
                </a:lnTo>
                <a:lnTo>
                  <a:pt x="2751" y="4660"/>
                </a:lnTo>
                <a:lnTo>
                  <a:pt x="2770" y="4671"/>
                </a:lnTo>
                <a:lnTo>
                  <a:pt x="2788" y="4683"/>
                </a:lnTo>
                <a:lnTo>
                  <a:pt x="2806" y="4694"/>
                </a:lnTo>
                <a:lnTo>
                  <a:pt x="2823" y="4706"/>
                </a:lnTo>
                <a:lnTo>
                  <a:pt x="2840" y="4719"/>
                </a:lnTo>
                <a:lnTo>
                  <a:pt x="2855" y="4732"/>
                </a:lnTo>
                <a:lnTo>
                  <a:pt x="2871" y="4746"/>
                </a:lnTo>
                <a:lnTo>
                  <a:pt x="2884" y="4760"/>
                </a:lnTo>
                <a:lnTo>
                  <a:pt x="2896" y="4775"/>
                </a:lnTo>
                <a:lnTo>
                  <a:pt x="2909" y="4790"/>
                </a:lnTo>
                <a:lnTo>
                  <a:pt x="2919" y="4806"/>
                </a:lnTo>
                <a:lnTo>
                  <a:pt x="2928" y="4822"/>
                </a:lnTo>
                <a:lnTo>
                  <a:pt x="2934" y="4835"/>
                </a:lnTo>
                <a:lnTo>
                  <a:pt x="2939" y="4849"/>
                </a:lnTo>
                <a:lnTo>
                  <a:pt x="2944" y="4863"/>
                </a:lnTo>
                <a:lnTo>
                  <a:pt x="2948" y="4879"/>
                </a:lnTo>
                <a:lnTo>
                  <a:pt x="2952" y="4895"/>
                </a:lnTo>
                <a:lnTo>
                  <a:pt x="2956" y="4912"/>
                </a:lnTo>
                <a:lnTo>
                  <a:pt x="2959" y="4929"/>
                </a:lnTo>
                <a:lnTo>
                  <a:pt x="2962" y="4948"/>
                </a:lnTo>
                <a:lnTo>
                  <a:pt x="2965" y="4985"/>
                </a:lnTo>
                <a:lnTo>
                  <a:pt x="2968" y="5024"/>
                </a:lnTo>
                <a:lnTo>
                  <a:pt x="2969" y="5063"/>
                </a:lnTo>
                <a:lnTo>
                  <a:pt x="2968" y="5103"/>
                </a:lnTo>
                <a:lnTo>
                  <a:pt x="2967" y="5142"/>
                </a:lnTo>
                <a:lnTo>
                  <a:pt x="2965" y="5180"/>
                </a:lnTo>
                <a:lnTo>
                  <a:pt x="2962" y="5218"/>
                </a:lnTo>
                <a:lnTo>
                  <a:pt x="2958" y="5253"/>
                </a:lnTo>
                <a:lnTo>
                  <a:pt x="2953" y="5285"/>
                </a:lnTo>
                <a:lnTo>
                  <a:pt x="2948" y="5314"/>
                </a:lnTo>
                <a:lnTo>
                  <a:pt x="2944" y="5339"/>
                </a:lnTo>
                <a:lnTo>
                  <a:pt x="2939" y="5361"/>
                </a:lnTo>
                <a:lnTo>
                  <a:pt x="2928" y="5404"/>
                </a:lnTo>
                <a:lnTo>
                  <a:pt x="2916" y="5454"/>
                </a:lnTo>
                <a:lnTo>
                  <a:pt x="2906" y="5509"/>
                </a:lnTo>
                <a:lnTo>
                  <a:pt x="2895" y="5565"/>
                </a:lnTo>
                <a:lnTo>
                  <a:pt x="2886" y="5618"/>
                </a:lnTo>
                <a:lnTo>
                  <a:pt x="2879" y="5666"/>
                </a:lnTo>
                <a:lnTo>
                  <a:pt x="2874" y="5704"/>
                </a:lnTo>
                <a:lnTo>
                  <a:pt x="2873" y="5731"/>
                </a:lnTo>
                <a:lnTo>
                  <a:pt x="2874" y="5760"/>
                </a:lnTo>
                <a:lnTo>
                  <a:pt x="2876" y="5795"/>
                </a:lnTo>
                <a:lnTo>
                  <a:pt x="2880" y="5834"/>
                </a:lnTo>
                <a:lnTo>
                  <a:pt x="2886" y="5873"/>
                </a:lnTo>
                <a:lnTo>
                  <a:pt x="2893" y="5911"/>
                </a:lnTo>
                <a:lnTo>
                  <a:pt x="2902" y="5949"/>
                </a:lnTo>
                <a:lnTo>
                  <a:pt x="2906" y="5965"/>
                </a:lnTo>
                <a:lnTo>
                  <a:pt x="2911" y="5981"/>
                </a:lnTo>
                <a:lnTo>
                  <a:pt x="2916" y="5994"/>
                </a:lnTo>
                <a:lnTo>
                  <a:pt x="2921" y="6007"/>
                </a:lnTo>
                <a:lnTo>
                  <a:pt x="2932" y="6028"/>
                </a:lnTo>
                <a:lnTo>
                  <a:pt x="2941" y="6050"/>
                </a:lnTo>
                <a:lnTo>
                  <a:pt x="2950" y="6074"/>
                </a:lnTo>
                <a:lnTo>
                  <a:pt x="2959" y="6098"/>
                </a:lnTo>
                <a:lnTo>
                  <a:pt x="2967" y="6124"/>
                </a:lnTo>
                <a:lnTo>
                  <a:pt x="2974" y="6150"/>
                </a:lnTo>
                <a:lnTo>
                  <a:pt x="2980" y="6177"/>
                </a:lnTo>
                <a:lnTo>
                  <a:pt x="2987" y="6205"/>
                </a:lnTo>
                <a:lnTo>
                  <a:pt x="2992" y="6234"/>
                </a:lnTo>
                <a:lnTo>
                  <a:pt x="2996" y="6263"/>
                </a:lnTo>
                <a:lnTo>
                  <a:pt x="3000" y="6293"/>
                </a:lnTo>
                <a:lnTo>
                  <a:pt x="3003" y="6323"/>
                </a:lnTo>
                <a:lnTo>
                  <a:pt x="3005" y="6355"/>
                </a:lnTo>
                <a:lnTo>
                  <a:pt x="3007" y="6386"/>
                </a:lnTo>
                <a:lnTo>
                  <a:pt x="3008" y="6419"/>
                </a:lnTo>
                <a:lnTo>
                  <a:pt x="3008" y="6452"/>
                </a:lnTo>
                <a:lnTo>
                  <a:pt x="3008" y="7524"/>
                </a:lnTo>
                <a:lnTo>
                  <a:pt x="4135" y="7524"/>
                </a:lnTo>
                <a:lnTo>
                  <a:pt x="4145" y="7524"/>
                </a:lnTo>
                <a:lnTo>
                  <a:pt x="4155" y="7525"/>
                </a:lnTo>
                <a:lnTo>
                  <a:pt x="4166" y="7526"/>
                </a:lnTo>
                <a:lnTo>
                  <a:pt x="4176" y="7528"/>
                </a:lnTo>
                <a:lnTo>
                  <a:pt x="4186" y="7530"/>
                </a:lnTo>
                <a:lnTo>
                  <a:pt x="4196" y="7533"/>
                </a:lnTo>
                <a:lnTo>
                  <a:pt x="4206" y="7537"/>
                </a:lnTo>
                <a:lnTo>
                  <a:pt x="4215" y="7542"/>
                </a:lnTo>
                <a:lnTo>
                  <a:pt x="4225" y="7546"/>
                </a:lnTo>
                <a:lnTo>
                  <a:pt x="4234" y="7551"/>
                </a:lnTo>
                <a:lnTo>
                  <a:pt x="4242" y="7556"/>
                </a:lnTo>
                <a:lnTo>
                  <a:pt x="4251" y="7562"/>
                </a:lnTo>
                <a:lnTo>
                  <a:pt x="4259" y="7570"/>
                </a:lnTo>
                <a:lnTo>
                  <a:pt x="4267" y="7576"/>
                </a:lnTo>
                <a:lnTo>
                  <a:pt x="4274" y="7583"/>
                </a:lnTo>
                <a:lnTo>
                  <a:pt x="4282" y="7591"/>
                </a:lnTo>
                <a:lnTo>
                  <a:pt x="4288" y="7600"/>
                </a:lnTo>
                <a:lnTo>
                  <a:pt x="4294" y="7608"/>
                </a:lnTo>
                <a:lnTo>
                  <a:pt x="4300" y="7617"/>
                </a:lnTo>
                <a:lnTo>
                  <a:pt x="4306" y="7626"/>
                </a:lnTo>
                <a:lnTo>
                  <a:pt x="4310" y="7635"/>
                </a:lnTo>
                <a:lnTo>
                  <a:pt x="4314" y="7644"/>
                </a:lnTo>
                <a:lnTo>
                  <a:pt x="4318" y="7655"/>
                </a:lnTo>
                <a:lnTo>
                  <a:pt x="4321" y="7664"/>
                </a:lnTo>
                <a:lnTo>
                  <a:pt x="4323" y="7674"/>
                </a:lnTo>
                <a:lnTo>
                  <a:pt x="4325" y="7685"/>
                </a:lnTo>
                <a:lnTo>
                  <a:pt x="4326" y="7695"/>
                </a:lnTo>
                <a:lnTo>
                  <a:pt x="4327" y="7705"/>
                </a:lnTo>
                <a:lnTo>
                  <a:pt x="4328" y="7716"/>
                </a:lnTo>
                <a:lnTo>
                  <a:pt x="4328" y="7726"/>
                </a:lnTo>
                <a:lnTo>
                  <a:pt x="4327" y="7737"/>
                </a:lnTo>
                <a:lnTo>
                  <a:pt x="4326" y="7747"/>
                </a:lnTo>
                <a:lnTo>
                  <a:pt x="4316" y="7812"/>
                </a:lnTo>
                <a:lnTo>
                  <a:pt x="4306" y="7879"/>
                </a:lnTo>
                <a:lnTo>
                  <a:pt x="4295" y="7946"/>
                </a:lnTo>
                <a:lnTo>
                  <a:pt x="4285" y="8012"/>
                </a:lnTo>
                <a:lnTo>
                  <a:pt x="4275" y="8079"/>
                </a:lnTo>
                <a:lnTo>
                  <a:pt x="4265" y="8144"/>
                </a:lnTo>
                <a:lnTo>
                  <a:pt x="4256" y="8208"/>
                </a:lnTo>
                <a:lnTo>
                  <a:pt x="4246" y="8269"/>
                </a:lnTo>
                <a:lnTo>
                  <a:pt x="4237" y="8327"/>
                </a:lnTo>
                <a:lnTo>
                  <a:pt x="4230" y="8381"/>
                </a:lnTo>
                <a:lnTo>
                  <a:pt x="4223" y="8430"/>
                </a:lnTo>
                <a:lnTo>
                  <a:pt x="4216" y="8475"/>
                </a:lnTo>
                <a:lnTo>
                  <a:pt x="4210" y="8513"/>
                </a:lnTo>
                <a:lnTo>
                  <a:pt x="4206" y="8546"/>
                </a:lnTo>
                <a:lnTo>
                  <a:pt x="4203" y="8571"/>
                </a:lnTo>
                <a:lnTo>
                  <a:pt x="4201" y="8590"/>
                </a:lnTo>
                <a:lnTo>
                  <a:pt x="4200" y="8600"/>
                </a:lnTo>
                <a:lnTo>
                  <a:pt x="4198" y="8612"/>
                </a:lnTo>
                <a:lnTo>
                  <a:pt x="4196" y="8625"/>
                </a:lnTo>
                <a:lnTo>
                  <a:pt x="4192" y="8640"/>
                </a:lnTo>
                <a:lnTo>
                  <a:pt x="4186" y="8655"/>
                </a:lnTo>
                <a:lnTo>
                  <a:pt x="4178" y="8673"/>
                </a:lnTo>
                <a:lnTo>
                  <a:pt x="4168" y="8692"/>
                </a:lnTo>
                <a:lnTo>
                  <a:pt x="4155" y="8712"/>
                </a:lnTo>
                <a:lnTo>
                  <a:pt x="4139" y="8734"/>
                </a:lnTo>
                <a:lnTo>
                  <a:pt x="4118" y="8758"/>
                </a:lnTo>
                <a:lnTo>
                  <a:pt x="4094" y="8784"/>
                </a:lnTo>
                <a:lnTo>
                  <a:pt x="4065" y="8812"/>
                </a:lnTo>
                <a:lnTo>
                  <a:pt x="4031" y="8841"/>
                </a:lnTo>
                <a:lnTo>
                  <a:pt x="3993" y="8872"/>
                </a:lnTo>
                <a:lnTo>
                  <a:pt x="3948" y="8905"/>
                </a:lnTo>
                <a:lnTo>
                  <a:pt x="3897" y="8942"/>
                </a:lnTo>
                <a:lnTo>
                  <a:pt x="3907" y="8955"/>
                </a:lnTo>
                <a:lnTo>
                  <a:pt x="3916" y="8969"/>
                </a:lnTo>
                <a:lnTo>
                  <a:pt x="3925" y="8983"/>
                </a:lnTo>
                <a:lnTo>
                  <a:pt x="3934" y="8998"/>
                </a:lnTo>
                <a:lnTo>
                  <a:pt x="3941" y="9012"/>
                </a:lnTo>
                <a:lnTo>
                  <a:pt x="3948" y="9028"/>
                </a:lnTo>
                <a:lnTo>
                  <a:pt x="3954" y="9043"/>
                </a:lnTo>
                <a:lnTo>
                  <a:pt x="3959" y="9059"/>
                </a:lnTo>
                <a:lnTo>
                  <a:pt x="3965" y="9075"/>
                </a:lnTo>
                <a:lnTo>
                  <a:pt x="3969" y="9092"/>
                </a:lnTo>
                <a:lnTo>
                  <a:pt x="3972" y="9109"/>
                </a:lnTo>
                <a:lnTo>
                  <a:pt x="3975" y="9125"/>
                </a:lnTo>
                <a:lnTo>
                  <a:pt x="3977" y="9142"/>
                </a:lnTo>
                <a:lnTo>
                  <a:pt x="3978" y="9159"/>
                </a:lnTo>
                <a:lnTo>
                  <a:pt x="3979" y="9176"/>
                </a:lnTo>
                <a:lnTo>
                  <a:pt x="3979" y="9194"/>
                </a:lnTo>
                <a:lnTo>
                  <a:pt x="3977" y="9215"/>
                </a:lnTo>
                <a:lnTo>
                  <a:pt x="3975" y="9236"/>
                </a:lnTo>
                <a:lnTo>
                  <a:pt x="3971" y="9258"/>
                </a:lnTo>
                <a:lnTo>
                  <a:pt x="3966" y="9279"/>
                </a:lnTo>
                <a:lnTo>
                  <a:pt x="3961" y="9298"/>
                </a:lnTo>
                <a:lnTo>
                  <a:pt x="3953" y="9318"/>
                </a:lnTo>
                <a:lnTo>
                  <a:pt x="3945" y="9338"/>
                </a:lnTo>
                <a:lnTo>
                  <a:pt x="3936" y="9356"/>
                </a:lnTo>
                <a:lnTo>
                  <a:pt x="3926" y="9374"/>
                </a:lnTo>
                <a:lnTo>
                  <a:pt x="3915" y="9392"/>
                </a:lnTo>
                <a:lnTo>
                  <a:pt x="3904" y="9409"/>
                </a:lnTo>
                <a:lnTo>
                  <a:pt x="3890" y="9425"/>
                </a:lnTo>
                <a:lnTo>
                  <a:pt x="3877" y="9441"/>
                </a:lnTo>
                <a:lnTo>
                  <a:pt x="3863" y="9456"/>
                </a:lnTo>
                <a:lnTo>
                  <a:pt x="3848" y="9470"/>
                </a:lnTo>
                <a:lnTo>
                  <a:pt x="3832" y="9484"/>
                </a:lnTo>
                <a:lnTo>
                  <a:pt x="3842" y="9506"/>
                </a:lnTo>
                <a:lnTo>
                  <a:pt x="3852" y="9528"/>
                </a:lnTo>
                <a:lnTo>
                  <a:pt x="3859" y="9551"/>
                </a:lnTo>
                <a:lnTo>
                  <a:pt x="3865" y="9575"/>
                </a:lnTo>
                <a:lnTo>
                  <a:pt x="3870" y="9600"/>
                </a:lnTo>
                <a:lnTo>
                  <a:pt x="3873" y="9625"/>
                </a:lnTo>
                <a:lnTo>
                  <a:pt x="3875" y="9650"/>
                </a:lnTo>
                <a:lnTo>
                  <a:pt x="3875" y="9676"/>
                </a:lnTo>
                <a:lnTo>
                  <a:pt x="3873" y="9699"/>
                </a:lnTo>
                <a:lnTo>
                  <a:pt x="3870" y="9721"/>
                </a:lnTo>
                <a:lnTo>
                  <a:pt x="3866" y="9743"/>
                </a:lnTo>
                <a:lnTo>
                  <a:pt x="3861" y="9765"/>
                </a:lnTo>
                <a:lnTo>
                  <a:pt x="3855" y="9786"/>
                </a:lnTo>
                <a:lnTo>
                  <a:pt x="3848" y="9806"/>
                </a:lnTo>
                <a:lnTo>
                  <a:pt x="3838" y="9827"/>
                </a:lnTo>
                <a:lnTo>
                  <a:pt x="3829" y="9847"/>
                </a:lnTo>
                <a:lnTo>
                  <a:pt x="3819" y="9866"/>
                </a:lnTo>
                <a:lnTo>
                  <a:pt x="3806" y="9884"/>
                </a:lnTo>
                <a:lnTo>
                  <a:pt x="3794" y="9902"/>
                </a:lnTo>
                <a:lnTo>
                  <a:pt x="3780" y="9918"/>
                </a:lnTo>
                <a:lnTo>
                  <a:pt x="3766" y="9935"/>
                </a:lnTo>
                <a:lnTo>
                  <a:pt x="3750" y="9950"/>
                </a:lnTo>
                <a:lnTo>
                  <a:pt x="3735" y="9964"/>
                </a:lnTo>
                <a:lnTo>
                  <a:pt x="3717" y="9978"/>
                </a:lnTo>
                <a:lnTo>
                  <a:pt x="3726" y="9998"/>
                </a:lnTo>
                <a:lnTo>
                  <a:pt x="3734" y="10020"/>
                </a:lnTo>
                <a:lnTo>
                  <a:pt x="3740" y="10041"/>
                </a:lnTo>
                <a:lnTo>
                  <a:pt x="3745" y="10064"/>
                </a:lnTo>
                <a:lnTo>
                  <a:pt x="3749" y="10085"/>
                </a:lnTo>
                <a:lnTo>
                  <a:pt x="3752" y="10109"/>
                </a:lnTo>
                <a:lnTo>
                  <a:pt x="3753" y="10132"/>
                </a:lnTo>
                <a:lnTo>
                  <a:pt x="3753" y="10156"/>
                </a:lnTo>
                <a:lnTo>
                  <a:pt x="3752" y="10177"/>
                </a:lnTo>
                <a:lnTo>
                  <a:pt x="3750" y="10198"/>
                </a:lnTo>
                <a:lnTo>
                  <a:pt x="3746" y="10219"/>
                </a:lnTo>
                <a:lnTo>
                  <a:pt x="3742" y="10239"/>
                </a:lnTo>
                <a:lnTo>
                  <a:pt x="3737" y="10259"/>
                </a:lnTo>
                <a:lnTo>
                  <a:pt x="3729" y="10278"/>
                </a:lnTo>
                <a:lnTo>
                  <a:pt x="3722" y="10298"/>
                </a:lnTo>
                <a:lnTo>
                  <a:pt x="3714" y="10317"/>
                </a:lnTo>
                <a:lnTo>
                  <a:pt x="3705" y="10334"/>
                </a:lnTo>
                <a:lnTo>
                  <a:pt x="3695" y="10352"/>
                </a:lnTo>
                <a:lnTo>
                  <a:pt x="3684" y="10368"/>
                </a:lnTo>
                <a:lnTo>
                  <a:pt x="3673" y="10385"/>
                </a:lnTo>
                <a:lnTo>
                  <a:pt x="3660" y="10401"/>
                </a:lnTo>
                <a:lnTo>
                  <a:pt x="3648" y="10415"/>
                </a:lnTo>
                <a:lnTo>
                  <a:pt x="3633" y="10430"/>
                </a:lnTo>
                <a:lnTo>
                  <a:pt x="3619" y="10443"/>
                </a:lnTo>
                <a:lnTo>
                  <a:pt x="3629" y="10465"/>
                </a:lnTo>
                <a:lnTo>
                  <a:pt x="3637" y="10488"/>
                </a:lnTo>
                <a:lnTo>
                  <a:pt x="3646" y="10512"/>
                </a:lnTo>
                <a:lnTo>
                  <a:pt x="3652" y="10535"/>
                </a:lnTo>
                <a:lnTo>
                  <a:pt x="3656" y="10560"/>
                </a:lnTo>
                <a:lnTo>
                  <a:pt x="3659" y="10586"/>
                </a:lnTo>
                <a:lnTo>
                  <a:pt x="3661" y="10612"/>
                </a:lnTo>
                <a:lnTo>
                  <a:pt x="3661" y="10638"/>
                </a:lnTo>
                <a:lnTo>
                  <a:pt x="3660" y="10660"/>
                </a:lnTo>
                <a:lnTo>
                  <a:pt x="3657" y="10681"/>
                </a:lnTo>
                <a:lnTo>
                  <a:pt x="3654" y="10701"/>
                </a:lnTo>
                <a:lnTo>
                  <a:pt x="3650" y="10722"/>
                </a:lnTo>
                <a:lnTo>
                  <a:pt x="3645" y="10742"/>
                </a:lnTo>
                <a:lnTo>
                  <a:pt x="3637" y="10761"/>
                </a:lnTo>
                <a:lnTo>
                  <a:pt x="3630" y="10781"/>
                </a:lnTo>
                <a:lnTo>
                  <a:pt x="3622" y="10800"/>
                </a:lnTo>
                <a:lnTo>
                  <a:pt x="3613" y="10819"/>
                </a:lnTo>
                <a:lnTo>
                  <a:pt x="3603" y="10835"/>
                </a:lnTo>
                <a:lnTo>
                  <a:pt x="3593" y="10853"/>
                </a:lnTo>
                <a:lnTo>
                  <a:pt x="3580" y="10869"/>
                </a:lnTo>
                <a:lnTo>
                  <a:pt x="3568" y="10885"/>
                </a:lnTo>
                <a:lnTo>
                  <a:pt x="3555" y="10899"/>
                </a:lnTo>
                <a:lnTo>
                  <a:pt x="3542" y="10914"/>
                </a:lnTo>
                <a:lnTo>
                  <a:pt x="3527" y="10927"/>
                </a:lnTo>
                <a:lnTo>
                  <a:pt x="3537" y="10950"/>
                </a:lnTo>
                <a:lnTo>
                  <a:pt x="3546" y="10973"/>
                </a:lnTo>
                <a:lnTo>
                  <a:pt x="3553" y="10998"/>
                </a:lnTo>
                <a:lnTo>
                  <a:pt x="3560" y="11023"/>
                </a:lnTo>
                <a:lnTo>
                  <a:pt x="3565" y="11048"/>
                </a:lnTo>
                <a:lnTo>
                  <a:pt x="3568" y="11075"/>
                </a:lnTo>
                <a:lnTo>
                  <a:pt x="3570" y="11102"/>
                </a:lnTo>
                <a:lnTo>
                  <a:pt x="3570" y="11129"/>
                </a:lnTo>
                <a:lnTo>
                  <a:pt x="3569" y="11147"/>
                </a:lnTo>
                <a:lnTo>
                  <a:pt x="3568" y="11165"/>
                </a:lnTo>
                <a:lnTo>
                  <a:pt x="3566" y="11183"/>
                </a:lnTo>
                <a:lnTo>
                  <a:pt x="3563" y="11200"/>
                </a:lnTo>
                <a:lnTo>
                  <a:pt x="3560" y="11218"/>
                </a:lnTo>
                <a:lnTo>
                  <a:pt x="3555" y="11234"/>
                </a:lnTo>
                <a:lnTo>
                  <a:pt x="3550" y="11251"/>
                </a:lnTo>
                <a:lnTo>
                  <a:pt x="3545" y="11267"/>
                </a:lnTo>
                <a:lnTo>
                  <a:pt x="3539" y="11282"/>
                </a:lnTo>
                <a:lnTo>
                  <a:pt x="3533" y="11298"/>
                </a:lnTo>
                <a:lnTo>
                  <a:pt x="3525" y="11313"/>
                </a:lnTo>
                <a:lnTo>
                  <a:pt x="3518" y="11328"/>
                </a:lnTo>
                <a:lnTo>
                  <a:pt x="3510" y="11341"/>
                </a:lnTo>
                <a:lnTo>
                  <a:pt x="3501" y="11356"/>
                </a:lnTo>
                <a:lnTo>
                  <a:pt x="3491" y="11368"/>
                </a:lnTo>
                <a:lnTo>
                  <a:pt x="3482" y="11382"/>
                </a:lnTo>
                <a:lnTo>
                  <a:pt x="3472" y="11394"/>
                </a:lnTo>
                <a:lnTo>
                  <a:pt x="3461" y="11405"/>
                </a:lnTo>
                <a:lnTo>
                  <a:pt x="3451" y="11417"/>
                </a:lnTo>
                <a:lnTo>
                  <a:pt x="3439" y="11427"/>
                </a:lnTo>
                <a:lnTo>
                  <a:pt x="3427" y="11438"/>
                </a:lnTo>
                <a:lnTo>
                  <a:pt x="3415" y="11447"/>
                </a:lnTo>
                <a:lnTo>
                  <a:pt x="3402" y="11456"/>
                </a:lnTo>
                <a:lnTo>
                  <a:pt x="3390" y="11465"/>
                </a:lnTo>
                <a:lnTo>
                  <a:pt x="3376" y="11473"/>
                </a:lnTo>
                <a:lnTo>
                  <a:pt x="3363" y="11479"/>
                </a:lnTo>
                <a:lnTo>
                  <a:pt x="3348" y="11486"/>
                </a:lnTo>
                <a:lnTo>
                  <a:pt x="3334" y="11492"/>
                </a:lnTo>
                <a:lnTo>
                  <a:pt x="3319" y="11497"/>
                </a:lnTo>
                <a:lnTo>
                  <a:pt x="3305" y="11501"/>
                </a:lnTo>
                <a:lnTo>
                  <a:pt x="3289" y="11505"/>
                </a:lnTo>
                <a:lnTo>
                  <a:pt x="3275" y="11508"/>
                </a:lnTo>
                <a:lnTo>
                  <a:pt x="3268" y="11528"/>
                </a:lnTo>
                <a:lnTo>
                  <a:pt x="3263" y="11549"/>
                </a:lnTo>
                <a:lnTo>
                  <a:pt x="3256" y="11568"/>
                </a:lnTo>
                <a:lnTo>
                  <a:pt x="3249" y="11588"/>
                </a:lnTo>
                <a:lnTo>
                  <a:pt x="3240" y="11608"/>
                </a:lnTo>
                <a:lnTo>
                  <a:pt x="3231" y="11626"/>
                </a:lnTo>
                <a:lnTo>
                  <a:pt x="3222" y="11646"/>
                </a:lnTo>
                <a:lnTo>
                  <a:pt x="3211" y="11665"/>
                </a:lnTo>
                <a:lnTo>
                  <a:pt x="3200" y="11682"/>
                </a:lnTo>
                <a:lnTo>
                  <a:pt x="3189" y="11701"/>
                </a:lnTo>
                <a:lnTo>
                  <a:pt x="3176" y="11718"/>
                </a:lnTo>
                <a:lnTo>
                  <a:pt x="3163" y="11735"/>
                </a:lnTo>
                <a:lnTo>
                  <a:pt x="3149" y="11752"/>
                </a:lnTo>
                <a:lnTo>
                  <a:pt x="3136" y="11767"/>
                </a:lnTo>
                <a:lnTo>
                  <a:pt x="3121" y="11783"/>
                </a:lnTo>
                <a:lnTo>
                  <a:pt x="3106" y="11797"/>
                </a:lnTo>
                <a:lnTo>
                  <a:pt x="3090" y="11812"/>
                </a:lnTo>
                <a:lnTo>
                  <a:pt x="3074" y="11825"/>
                </a:lnTo>
                <a:lnTo>
                  <a:pt x="3057" y="11838"/>
                </a:lnTo>
                <a:lnTo>
                  <a:pt x="3039" y="11850"/>
                </a:lnTo>
                <a:lnTo>
                  <a:pt x="3021" y="11862"/>
                </a:lnTo>
                <a:lnTo>
                  <a:pt x="3003" y="11872"/>
                </a:lnTo>
                <a:lnTo>
                  <a:pt x="2984" y="11881"/>
                </a:lnTo>
                <a:lnTo>
                  <a:pt x="2965" y="11891"/>
                </a:lnTo>
                <a:lnTo>
                  <a:pt x="2945" y="11898"/>
                </a:lnTo>
                <a:lnTo>
                  <a:pt x="2924" y="11905"/>
                </a:lnTo>
                <a:lnTo>
                  <a:pt x="2904" y="11912"/>
                </a:lnTo>
                <a:lnTo>
                  <a:pt x="2883" y="11916"/>
                </a:lnTo>
                <a:lnTo>
                  <a:pt x="2861" y="11920"/>
                </a:lnTo>
                <a:lnTo>
                  <a:pt x="2840" y="11923"/>
                </a:lnTo>
                <a:lnTo>
                  <a:pt x="2817" y="11924"/>
                </a:lnTo>
                <a:lnTo>
                  <a:pt x="2794" y="11925"/>
                </a:lnTo>
                <a:close/>
                <a:moveTo>
                  <a:pt x="1687" y="4574"/>
                </a:moveTo>
                <a:lnTo>
                  <a:pt x="1701" y="4570"/>
                </a:lnTo>
                <a:lnTo>
                  <a:pt x="1713" y="4565"/>
                </a:lnTo>
                <a:lnTo>
                  <a:pt x="1725" y="4561"/>
                </a:lnTo>
                <a:lnTo>
                  <a:pt x="1735" y="4558"/>
                </a:lnTo>
                <a:lnTo>
                  <a:pt x="1738" y="4535"/>
                </a:lnTo>
                <a:lnTo>
                  <a:pt x="1741" y="4509"/>
                </a:lnTo>
                <a:lnTo>
                  <a:pt x="1743" y="4479"/>
                </a:lnTo>
                <a:lnTo>
                  <a:pt x="1744" y="4449"/>
                </a:lnTo>
                <a:lnTo>
                  <a:pt x="1744" y="4418"/>
                </a:lnTo>
                <a:lnTo>
                  <a:pt x="1744" y="4389"/>
                </a:lnTo>
                <a:lnTo>
                  <a:pt x="1744" y="4363"/>
                </a:lnTo>
                <a:lnTo>
                  <a:pt x="1743" y="4341"/>
                </a:lnTo>
                <a:lnTo>
                  <a:pt x="1743" y="4325"/>
                </a:lnTo>
                <a:lnTo>
                  <a:pt x="1743" y="4309"/>
                </a:lnTo>
                <a:lnTo>
                  <a:pt x="1743" y="4295"/>
                </a:lnTo>
                <a:lnTo>
                  <a:pt x="1743" y="4280"/>
                </a:lnTo>
                <a:lnTo>
                  <a:pt x="1743" y="3649"/>
                </a:lnTo>
                <a:lnTo>
                  <a:pt x="1729" y="3644"/>
                </a:lnTo>
                <a:lnTo>
                  <a:pt x="1715" y="3637"/>
                </a:lnTo>
                <a:lnTo>
                  <a:pt x="1702" y="3630"/>
                </a:lnTo>
                <a:lnTo>
                  <a:pt x="1688" y="3623"/>
                </a:lnTo>
                <a:lnTo>
                  <a:pt x="1676" y="3616"/>
                </a:lnTo>
                <a:lnTo>
                  <a:pt x="1665" y="3607"/>
                </a:lnTo>
                <a:lnTo>
                  <a:pt x="1654" y="3599"/>
                </a:lnTo>
                <a:lnTo>
                  <a:pt x="1644" y="3591"/>
                </a:lnTo>
                <a:lnTo>
                  <a:pt x="1635" y="3580"/>
                </a:lnTo>
                <a:lnTo>
                  <a:pt x="1623" y="3567"/>
                </a:lnTo>
                <a:lnTo>
                  <a:pt x="1617" y="3557"/>
                </a:lnTo>
                <a:lnTo>
                  <a:pt x="1611" y="3547"/>
                </a:lnTo>
                <a:lnTo>
                  <a:pt x="1606" y="3536"/>
                </a:lnTo>
                <a:lnTo>
                  <a:pt x="1600" y="3522"/>
                </a:lnTo>
                <a:lnTo>
                  <a:pt x="1596" y="3507"/>
                </a:lnTo>
                <a:lnTo>
                  <a:pt x="1592" y="3490"/>
                </a:lnTo>
                <a:lnTo>
                  <a:pt x="1589" y="3470"/>
                </a:lnTo>
                <a:lnTo>
                  <a:pt x="1588" y="3450"/>
                </a:lnTo>
                <a:lnTo>
                  <a:pt x="1588" y="3426"/>
                </a:lnTo>
                <a:lnTo>
                  <a:pt x="1589" y="3400"/>
                </a:lnTo>
                <a:lnTo>
                  <a:pt x="1591" y="3372"/>
                </a:lnTo>
                <a:lnTo>
                  <a:pt x="1596" y="3341"/>
                </a:lnTo>
                <a:lnTo>
                  <a:pt x="1600" y="3322"/>
                </a:lnTo>
                <a:lnTo>
                  <a:pt x="1607" y="3304"/>
                </a:lnTo>
                <a:lnTo>
                  <a:pt x="1614" y="3289"/>
                </a:lnTo>
                <a:lnTo>
                  <a:pt x="1622" y="3274"/>
                </a:lnTo>
                <a:lnTo>
                  <a:pt x="1631" y="3261"/>
                </a:lnTo>
                <a:lnTo>
                  <a:pt x="1643" y="3247"/>
                </a:lnTo>
                <a:lnTo>
                  <a:pt x="1654" y="3236"/>
                </a:lnTo>
                <a:lnTo>
                  <a:pt x="1668" y="3226"/>
                </a:lnTo>
                <a:lnTo>
                  <a:pt x="1682" y="3216"/>
                </a:lnTo>
                <a:lnTo>
                  <a:pt x="1697" y="3208"/>
                </a:lnTo>
                <a:lnTo>
                  <a:pt x="1713" y="3201"/>
                </a:lnTo>
                <a:lnTo>
                  <a:pt x="1731" y="3193"/>
                </a:lnTo>
                <a:lnTo>
                  <a:pt x="1749" y="3187"/>
                </a:lnTo>
                <a:lnTo>
                  <a:pt x="1768" y="3182"/>
                </a:lnTo>
                <a:lnTo>
                  <a:pt x="1788" y="3178"/>
                </a:lnTo>
                <a:lnTo>
                  <a:pt x="1809" y="3174"/>
                </a:lnTo>
                <a:lnTo>
                  <a:pt x="1278" y="769"/>
                </a:lnTo>
                <a:lnTo>
                  <a:pt x="1268" y="759"/>
                </a:lnTo>
                <a:lnTo>
                  <a:pt x="1257" y="746"/>
                </a:lnTo>
                <a:lnTo>
                  <a:pt x="1248" y="732"/>
                </a:lnTo>
                <a:lnTo>
                  <a:pt x="1239" y="714"/>
                </a:lnTo>
                <a:lnTo>
                  <a:pt x="1229" y="694"/>
                </a:lnTo>
                <a:lnTo>
                  <a:pt x="1221" y="674"/>
                </a:lnTo>
                <a:lnTo>
                  <a:pt x="1214" y="651"/>
                </a:lnTo>
                <a:lnTo>
                  <a:pt x="1208" y="626"/>
                </a:lnTo>
                <a:lnTo>
                  <a:pt x="1138" y="641"/>
                </a:lnTo>
                <a:lnTo>
                  <a:pt x="1072" y="658"/>
                </a:lnTo>
                <a:lnTo>
                  <a:pt x="1007" y="677"/>
                </a:lnTo>
                <a:lnTo>
                  <a:pt x="944" y="695"/>
                </a:lnTo>
                <a:lnTo>
                  <a:pt x="881" y="715"/>
                </a:lnTo>
                <a:lnTo>
                  <a:pt x="822" y="737"/>
                </a:lnTo>
                <a:lnTo>
                  <a:pt x="764" y="759"/>
                </a:lnTo>
                <a:lnTo>
                  <a:pt x="709" y="781"/>
                </a:lnTo>
                <a:lnTo>
                  <a:pt x="655" y="805"/>
                </a:lnTo>
                <a:lnTo>
                  <a:pt x="605" y="830"/>
                </a:lnTo>
                <a:lnTo>
                  <a:pt x="556" y="855"/>
                </a:lnTo>
                <a:lnTo>
                  <a:pt x="510" y="882"/>
                </a:lnTo>
                <a:lnTo>
                  <a:pt x="488" y="895"/>
                </a:lnTo>
                <a:lnTo>
                  <a:pt x="467" y="909"/>
                </a:lnTo>
                <a:lnTo>
                  <a:pt x="445" y="923"/>
                </a:lnTo>
                <a:lnTo>
                  <a:pt x="425" y="937"/>
                </a:lnTo>
                <a:lnTo>
                  <a:pt x="406" y="951"/>
                </a:lnTo>
                <a:lnTo>
                  <a:pt x="387" y="966"/>
                </a:lnTo>
                <a:lnTo>
                  <a:pt x="369" y="981"/>
                </a:lnTo>
                <a:lnTo>
                  <a:pt x="351" y="996"/>
                </a:lnTo>
                <a:lnTo>
                  <a:pt x="1687" y="4574"/>
                </a:lnTo>
                <a:close/>
                <a:moveTo>
                  <a:pt x="1827" y="3171"/>
                </a:moveTo>
                <a:lnTo>
                  <a:pt x="1859" y="3166"/>
                </a:lnTo>
                <a:lnTo>
                  <a:pt x="1893" y="3163"/>
                </a:lnTo>
                <a:lnTo>
                  <a:pt x="1927" y="3161"/>
                </a:lnTo>
                <a:lnTo>
                  <a:pt x="1963" y="3160"/>
                </a:lnTo>
                <a:lnTo>
                  <a:pt x="1999" y="3159"/>
                </a:lnTo>
                <a:lnTo>
                  <a:pt x="2038" y="3159"/>
                </a:lnTo>
                <a:lnTo>
                  <a:pt x="2076" y="3158"/>
                </a:lnTo>
                <a:lnTo>
                  <a:pt x="2115" y="3158"/>
                </a:lnTo>
                <a:lnTo>
                  <a:pt x="2126" y="3158"/>
                </a:lnTo>
                <a:lnTo>
                  <a:pt x="2165" y="3158"/>
                </a:lnTo>
                <a:lnTo>
                  <a:pt x="2204" y="3159"/>
                </a:lnTo>
                <a:lnTo>
                  <a:pt x="2243" y="3159"/>
                </a:lnTo>
                <a:lnTo>
                  <a:pt x="2280" y="3160"/>
                </a:lnTo>
                <a:lnTo>
                  <a:pt x="2316" y="3161"/>
                </a:lnTo>
                <a:lnTo>
                  <a:pt x="2352" y="3164"/>
                </a:lnTo>
                <a:lnTo>
                  <a:pt x="2385" y="3168"/>
                </a:lnTo>
                <a:lnTo>
                  <a:pt x="2417" y="3172"/>
                </a:lnTo>
                <a:lnTo>
                  <a:pt x="2945" y="772"/>
                </a:lnTo>
                <a:lnTo>
                  <a:pt x="2938" y="773"/>
                </a:lnTo>
                <a:lnTo>
                  <a:pt x="2931" y="774"/>
                </a:lnTo>
                <a:lnTo>
                  <a:pt x="2927" y="773"/>
                </a:lnTo>
                <a:lnTo>
                  <a:pt x="2922" y="773"/>
                </a:lnTo>
                <a:lnTo>
                  <a:pt x="2918" y="771"/>
                </a:lnTo>
                <a:lnTo>
                  <a:pt x="2913" y="769"/>
                </a:lnTo>
                <a:lnTo>
                  <a:pt x="2906" y="765"/>
                </a:lnTo>
                <a:lnTo>
                  <a:pt x="2898" y="758"/>
                </a:lnTo>
                <a:lnTo>
                  <a:pt x="2891" y="749"/>
                </a:lnTo>
                <a:lnTo>
                  <a:pt x="2884" y="739"/>
                </a:lnTo>
                <a:lnTo>
                  <a:pt x="2878" y="727"/>
                </a:lnTo>
                <a:lnTo>
                  <a:pt x="2873" y="714"/>
                </a:lnTo>
                <a:lnTo>
                  <a:pt x="2867" y="699"/>
                </a:lnTo>
                <a:lnTo>
                  <a:pt x="2862" y="685"/>
                </a:lnTo>
                <a:lnTo>
                  <a:pt x="2858" y="668"/>
                </a:lnTo>
                <a:lnTo>
                  <a:pt x="2854" y="652"/>
                </a:lnTo>
                <a:lnTo>
                  <a:pt x="2851" y="634"/>
                </a:lnTo>
                <a:lnTo>
                  <a:pt x="2849" y="615"/>
                </a:lnTo>
                <a:lnTo>
                  <a:pt x="2846" y="597"/>
                </a:lnTo>
                <a:lnTo>
                  <a:pt x="2845" y="577"/>
                </a:lnTo>
                <a:lnTo>
                  <a:pt x="2801" y="571"/>
                </a:lnTo>
                <a:lnTo>
                  <a:pt x="2757" y="565"/>
                </a:lnTo>
                <a:lnTo>
                  <a:pt x="2712" y="558"/>
                </a:lnTo>
                <a:lnTo>
                  <a:pt x="2668" y="553"/>
                </a:lnTo>
                <a:lnTo>
                  <a:pt x="2622" y="549"/>
                </a:lnTo>
                <a:lnTo>
                  <a:pt x="2576" y="544"/>
                </a:lnTo>
                <a:lnTo>
                  <a:pt x="2530" y="541"/>
                </a:lnTo>
                <a:lnTo>
                  <a:pt x="2483" y="537"/>
                </a:lnTo>
                <a:lnTo>
                  <a:pt x="2436" y="535"/>
                </a:lnTo>
                <a:lnTo>
                  <a:pt x="2389" y="531"/>
                </a:lnTo>
                <a:lnTo>
                  <a:pt x="2341" y="529"/>
                </a:lnTo>
                <a:lnTo>
                  <a:pt x="2294" y="528"/>
                </a:lnTo>
                <a:lnTo>
                  <a:pt x="2245" y="527"/>
                </a:lnTo>
                <a:lnTo>
                  <a:pt x="2196" y="526"/>
                </a:lnTo>
                <a:lnTo>
                  <a:pt x="2147" y="526"/>
                </a:lnTo>
                <a:lnTo>
                  <a:pt x="2098" y="527"/>
                </a:lnTo>
                <a:lnTo>
                  <a:pt x="2008" y="529"/>
                </a:lnTo>
                <a:lnTo>
                  <a:pt x="1917" y="533"/>
                </a:lnTo>
                <a:lnTo>
                  <a:pt x="1828" y="538"/>
                </a:lnTo>
                <a:lnTo>
                  <a:pt x="1740" y="545"/>
                </a:lnTo>
                <a:lnTo>
                  <a:pt x="1653" y="553"/>
                </a:lnTo>
                <a:lnTo>
                  <a:pt x="1568" y="564"/>
                </a:lnTo>
                <a:lnTo>
                  <a:pt x="1484" y="575"/>
                </a:lnTo>
                <a:lnTo>
                  <a:pt x="1401" y="587"/>
                </a:lnTo>
                <a:lnTo>
                  <a:pt x="1400" y="607"/>
                </a:lnTo>
                <a:lnTo>
                  <a:pt x="1397" y="626"/>
                </a:lnTo>
                <a:lnTo>
                  <a:pt x="1395" y="643"/>
                </a:lnTo>
                <a:lnTo>
                  <a:pt x="1392" y="661"/>
                </a:lnTo>
                <a:lnTo>
                  <a:pt x="1388" y="679"/>
                </a:lnTo>
                <a:lnTo>
                  <a:pt x="1384" y="694"/>
                </a:lnTo>
                <a:lnTo>
                  <a:pt x="1379" y="710"/>
                </a:lnTo>
                <a:lnTo>
                  <a:pt x="1373" y="723"/>
                </a:lnTo>
                <a:lnTo>
                  <a:pt x="1368" y="737"/>
                </a:lnTo>
                <a:lnTo>
                  <a:pt x="1362" y="748"/>
                </a:lnTo>
                <a:lnTo>
                  <a:pt x="1355" y="759"/>
                </a:lnTo>
                <a:lnTo>
                  <a:pt x="1349" y="767"/>
                </a:lnTo>
                <a:lnTo>
                  <a:pt x="1340" y="774"/>
                </a:lnTo>
                <a:lnTo>
                  <a:pt x="1333" y="779"/>
                </a:lnTo>
                <a:lnTo>
                  <a:pt x="1328" y="780"/>
                </a:lnTo>
                <a:lnTo>
                  <a:pt x="1324" y="782"/>
                </a:lnTo>
                <a:lnTo>
                  <a:pt x="1320" y="782"/>
                </a:lnTo>
                <a:lnTo>
                  <a:pt x="1315" y="783"/>
                </a:lnTo>
                <a:lnTo>
                  <a:pt x="1308" y="782"/>
                </a:lnTo>
                <a:lnTo>
                  <a:pt x="1301" y="781"/>
                </a:lnTo>
                <a:lnTo>
                  <a:pt x="1827" y="3171"/>
                </a:lnTo>
                <a:close/>
                <a:moveTo>
                  <a:pt x="2436" y="3175"/>
                </a:moveTo>
                <a:lnTo>
                  <a:pt x="2457" y="3178"/>
                </a:lnTo>
                <a:lnTo>
                  <a:pt x="2476" y="3183"/>
                </a:lnTo>
                <a:lnTo>
                  <a:pt x="2496" y="3188"/>
                </a:lnTo>
                <a:lnTo>
                  <a:pt x="2513" y="3194"/>
                </a:lnTo>
                <a:lnTo>
                  <a:pt x="2530" y="3201"/>
                </a:lnTo>
                <a:lnTo>
                  <a:pt x="2545" y="3209"/>
                </a:lnTo>
                <a:lnTo>
                  <a:pt x="2561" y="3217"/>
                </a:lnTo>
                <a:lnTo>
                  <a:pt x="2574" y="3227"/>
                </a:lnTo>
                <a:lnTo>
                  <a:pt x="2587" y="3237"/>
                </a:lnTo>
                <a:lnTo>
                  <a:pt x="2599" y="3248"/>
                </a:lnTo>
                <a:lnTo>
                  <a:pt x="2610" y="3261"/>
                </a:lnTo>
                <a:lnTo>
                  <a:pt x="2619" y="3274"/>
                </a:lnTo>
                <a:lnTo>
                  <a:pt x="2627" y="3289"/>
                </a:lnTo>
                <a:lnTo>
                  <a:pt x="2633" y="3304"/>
                </a:lnTo>
                <a:lnTo>
                  <a:pt x="2639" y="3321"/>
                </a:lnTo>
                <a:lnTo>
                  <a:pt x="2643" y="3340"/>
                </a:lnTo>
                <a:lnTo>
                  <a:pt x="2647" y="3361"/>
                </a:lnTo>
                <a:lnTo>
                  <a:pt x="2650" y="3382"/>
                </a:lnTo>
                <a:lnTo>
                  <a:pt x="2651" y="3402"/>
                </a:lnTo>
                <a:lnTo>
                  <a:pt x="2652" y="3422"/>
                </a:lnTo>
                <a:lnTo>
                  <a:pt x="2653" y="3440"/>
                </a:lnTo>
                <a:lnTo>
                  <a:pt x="2652" y="3458"/>
                </a:lnTo>
                <a:lnTo>
                  <a:pt x="2650" y="3476"/>
                </a:lnTo>
                <a:lnTo>
                  <a:pt x="2647" y="3492"/>
                </a:lnTo>
                <a:lnTo>
                  <a:pt x="2644" y="3507"/>
                </a:lnTo>
                <a:lnTo>
                  <a:pt x="2640" y="3522"/>
                </a:lnTo>
                <a:lnTo>
                  <a:pt x="2633" y="3536"/>
                </a:lnTo>
                <a:lnTo>
                  <a:pt x="2627" y="3549"/>
                </a:lnTo>
                <a:lnTo>
                  <a:pt x="2620" y="3561"/>
                </a:lnTo>
                <a:lnTo>
                  <a:pt x="2612" y="3572"/>
                </a:lnTo>
                <a:lnTo>
                  <a:pt x="2603" y="3582"/>
                </a:lnTo>
                <a:lnTo>
                  <a:pt x="2593" y="3593"/>
                </a:lnTo>
                <a:lnTo>
                  <a:pt x="2584" y="3601"/>
                </a:lnTo>
                <a:lnTo>
                  <a:pt x="2574" y="3608"/>
                </a:lnTo>
                <a:lnTo>
                  <a:pt x="2564" y="3616"/>
                </a:lnTo>
                <a:lnTo>
                  <a:pt x="2553" y="3623"/>
                </a:lnTo>
                <a:lnTo>
                  <a:pt x="2540" y="3630"/>
                </a:lnTo>
                <a:lnTo>
                  <a:pt x="2528" y="3636"/>
                </a:lnTo>
                <a:lnTo>
                  <a:pt x="2515" y="3642"/>
                </a:lnTo>
                <a:lnTo>
                  <a:pt x="2502" y="3648"/>
                </a:lnTo>
                <a:lnTo>
                  <a:pt x="2502" y="4280"/>
                </a:lnTo>
                <a:lnTo>
                  <a:pt x="2502" y="4294"/>
                </a:lnTo>
                <a:lnTo>
                  <a:pt x="2502" y="4308"/>
                </a:lnTo>
                <a:lnTo>
                  <a:pt x="2502" y="4324"/>
                </a:lnTo>
                <a:lnTo>
                  <a:pt x="2501" y="4339"/>
                </a:lnTo>
                <a:lnTo>
                  <a:pt x="2501" y="4361"/>
                </a:lnTo>
                <a:lnTo>
                  <a:pt x="2501" y="4388"/>
                </a:lnTo>
                <a:lnTo>
                  <a:pt x="2501" y="4417"/>
                </a:lnTo>
                <a:lnTo>
                  <a:pt x="2501" y="4448"/>
                </a:lnTo>
                <a:lnTo>
                  <a:pt x="2502" y="4479"/>
                </a:lnTo>
                <a:lnTo>
                  <a:pt x="2504" y="4508"/>
                </a:lnTo>
                <a:lnTo>
                  <a:pt x="2507" y="4535"/>
                </a:lnTo>
                <a:lnTo>
                  <a:pt x="2510" y="4558"/>
                </a:lnTo>
                <a:lnTo>
                  <a:pt x="2522" y="4562"/>
                </a:lnTo>
                <a:lnTo>
                  <a:pt x="2535" y="4566"/>
                </a:lnTo>
                <a:lnTo>
                  <a:pt x="2549" y="4571"/>
                </a:lnTo>
                <a:lnTo>
                  <a:pt x="2565" y="4576"/>
                </a:lnTo>
                <a:lnTo>
                  <a:pt x="3903" y="996"/>
                </a:lnTo>
                <a:lnTo>
                  <a:pt x="3885" y="979"/>
                </a:lnTo>
                <a:lnTo>
                  <a:pt x="3866" y="964"/>
                </a:lnTo>
                <a:lnTo>
                  <a:pt x="3847" y="948"/>
                </a:lnTo>
                <a:lnTo>
                  <a:pt x="3826" y="934"/>
                </a:lnTo>
                <a:lnTo>
                  <a:pt x="3805" y="918"/>
                </a:lnTo>
                <a:lnTo>
                  <a:pt x="3783" y="904"/>
                </a:lnTo>
                <a:lnTo>
                  <a:pt x="3762" y="889"/>
                </a:lnTo>
                <a:lnTo>
                  <a:pt x="3739" y="876"/>
                </a:lnTo>
                <a:lnTo>
                  <a:pt x="3692" y="848"/>
                </a:lnTo>
                <a:lnTo>
                  <a:pt x="3643" y="821"/>
                </a:lnTo>
                <a:lnTo>
                  <a:pt x="3592" y="795"/>
                </a:lnTo>
                <a:lnTo>
                  <a:pt x="3538" y="771"/>
                </a:lnTo>
                <a:lnTo>
                  <a:pt x="3482" y="747"/>
                </a:lnTo>
                <a:lnTo>
                  <a:pt x="3425" y="724"/>
                </a:lnTo>
                <a:lnTo>
                  <a:pt x="3365" y="704"/>
                </a:lnTo>
                <a:lnTo>
                  <a:pt x="3304" y="683"/>
                </a:lnTo>
                <a:lnTo>
                  <a:pt x="3239" y="664"/>
                </a:lnTo>
                <a:lnTo>
                  <a:pt x="3175" y="647"/>
                </a:lnTo>
                <a:lnTo>
                  <a:pt x="3108" y="629"/>
                </a:lnTo>
                <a:lnTo>
                  <a:pt x="3039" y="613"/>
                </a:lnTo>
                <a:lnTo>
                  <a:pt x="3032" y="639"/>
                </a:lnTo>
                <a:lnTo>
                  <a:pt x="3025" y="662"/>
                </a:lnTo>
                <a:lnTo>
                  <a:pt x="3017" y="684"/>
                </a:lnTo>
                <a:lnTo>
                  <a:pt x="3008" y="704"/>
                </a:lnTo>
                <a:lnTo>
                  <a:pt x="2999" y="721"/>
                </a:lnTo>
                <a:lnTo>
                  <a:pt x="2989" y="737"/>
                </a:lnTo>
                <a:lnTo>
                  <a:pt x="2978" y="749"/>
                </a:lnTo>
                <a:lnTo>
                  <a:pt x="2968" y="760"/>
                </a:lnTo>
                <a:lnTo>
                  <a:pt x="2436" y="3175"/>
                </a:lnTo>
                <a:close/>
                <a:moveTo>
                  <a:pt x="2358" y="7248"/>
                </a:moveTo>
                <a:lnTo>
                  <a:pt x="2361" y="5122"/>
                </a:lnTo>
                <a:lnTo>
                  <a:pt x="2456" y="4866"/>
                </a:lnTo>
                <a:lnTo>
                  <a:pt x="2441" y="4861"/>
                </a:lnTo>
                <a:lnTo>
                  <a:pt x="2425" y="4856"/>
                </a:lnTo>
                <a:lnTo>
                  <a:pt x="2410" y="4852"/>
                </a:lnTo>
                <a:lnTo>
                  <a:pt x="2395" y="4847"/>
                </a:lnTo>
                <a:lnTo>
                  <a:pt x="2376" y="4841"/>
                </a:lnTo>
                <a:lnTo>
                  <a:pt x="2359" y="4835"/>
                </a:lnTo>
                <a:lnTo>
                  <a:pt x="2341" y="4827"/>
                </a:lnTo>
                <a:lnTo>
                  <a:pt x="2326" y="4817"/>
                </a:lnTo>
                <a:lnTo>
                  <a:pt x="2311" y="4807"/>
                </a:lnTo>
                <a:lnTo>
                  <a:pt x="2298" y="4797"/>
                </a:lnTo>
                <a:lnTo>
                  <a:pt x="2285" y="4784"/>
                </a:lnTo>
                <a:lnTo>
                  <a:pt x="2274" y="4771"/>
                </a:lnTo>
                <a:lnTo>
                  <a:pt x="2263" y="4757"/>
                </a:lnTo>
                <a:lnTo>
                  <a:pt x="2254" y="4743"/>
                </a:lnTo>
                <a:lnTo>
                  <a:pt x="2245" y="4727"/>
                </a:lnTo>
                <a:lnTo>
                  <a:pt x="2238" y="4712"/>
                </a:lnTo>
                <a:lnTo>
                  <a:pt x="2230" y="4695"/>
                </a:lnTo>
                <a:lnTo>
                  <a:pt x="2223" y="4678"/>
                </a:lnTo>
                <a:lnTo>
                  <a:pt x="2218" y="4661"/>
                </a:lnTo>
                <a:lnTo>
                  <a:pt x="2213" y="4642"/>
                </a:lnTo>
                <a:lnTo>
                  <a:pt x="2209" y="4625"/>
                </a:lnTo>
                <a:lnTo>
                  <a:pt x="2204" y="4606"/>
                </a:lnTo>
                <a:lnTo>
                  <a:pt x="2201" y="4586"/>
                </a:lnTo>
                <a:lnTo>
                  <a:pt x="2198" y="4566"/>
                </a:lnTo>
                <a:lnTo>
                  <a:pt x="2195" y="4528"/>
                </a:lnTo>
                <a:lnTo>
                  <a:pt x="2192" y="4488"/>
                </a:lnTo>
                <a:lnTo>
                  <a:pt x="2191" y="4448"/>
                </a:lnTo>
                <a:lnTo>
                  <a:pt x="2190" y="4410"/>
                </a:lnTo>
                <a:lnTo>
                  <a:pt x="2191" y="4371"/>
                </a:lnTo>
                <a:lnTo>
                  <a:pt x="2191" y="4334"/>
                </a:lnTo>
                <a:lnTo>
                  <a:pt x="2191" y="4320"/>
                </a:lnTo>
                <a:lnTo>
                  <a:pt x="2192" y="4306"/>
                </a:lnTo>
                <a:lnTo>
                  <a:pt x="2192" y="4293"/>
                </a:lnTo>
                <a:lnTo>
                  <a:pt x="2192" y="4280"/>
                </a:lnTo>
                <a:lnTo>
                  <a:pt x="2192" y="3537"/>
                </a:lnTo>
                <a:lnTo>
                  <a:pt x="2258" y="3537"/>
                </a:lnTo>
                <a:lnTo>
                  <a:pt x="2258" y="3470"/>
                </a:lnTo>
                <a:lnTo>
                  <a:pt x="2230" y="3470"/>
                </a:lnTo>
                <a:lnTo>
                  <a:pt x="2198" y="3469"/>
                </a:lnTo>
                <a:lnTo>
                  <a:pt x="2164" y="3469"/>
                </a:lnTo>
                <a:lnTo>
                  <a:pt x="2126" y="3469"/>
                </a:lnTo>
                <a:lnTo>
                  <a:pt x="2115" y="3469"/>
                </a:lnTo>
                <a:lnTo>
                  <a:pt x="2077" y="3469"/>
                </a:lnTo>
                <a:lnTo>
                  <a:pt x="2042" y="3469"/>
                </a:lnTo>
                <a:lnTo>
                  <a:pt x="2011" y="3470"/>
                </a:lnTo>
                <a:lnTo>
                  <a:pt x="1982" y="3470"/>
                </a:lnTo>
                <a:lnTo>
                  <a:pt x="1982" y="3537"/>
                </a:lnTo>
                <a:lnTo>
                  <a:pt x="2053" y="3537"/>
                </a:lnTo>
                <a:lnTo>
                  <a:pt x="2053" y="4280"/>
                </a:lnTo>
                <a:lnTo>
                  <a:pt x="2053" y="4294"/>
                </a:lnTo>
                <a:lnTo>
                  <a:pt x="2053" y="4307"/>
                </a:lnTo>
                <a:lnTo>
                  <a:pt x="2053" y="4322"/>
                </a:lnTo>
                <a:lnTo>
                  <a:pt x="2054" y="4336"/>
                </a:lnTo>
                <a:lnTo>
                  <a:pt x="2054" y="4373"/>
                </a:lnTo>
                <a:lnTo>
                  <a:pt x="2054" y="4411"/>
                </a:lnTo>
                <a:lnTo>
                  <a:pt x="2054" y="4450"/>
                </a:lnTo>
                <a:lnTo>
                  <a:pt x="2053" y="4490"/>
                </a:lnTo>
                <a:lnTo>
                  <a:pt x="2051" y="4529"/>
                </a:lnTo>
                <a:lnTo>
                  <a:pt x="2047" y="4567"/>
                </a:lnTo>
                <a:lnTo>
                  <a:pt x="2044" y="4587"/>
                </a:lnTo>
                <a:lnTo>
                  <a:pt x="2041" y="4606"/>
                </a:lnTo>
                <a:lnTo>
                  <a:pt x="2037" y="4625"/>
                </a:lnTo>
                <a:lnTo>
                  <a:pt x="2032" y="4643"/>
                </a:lnTo>
                <a:lnTo>
                  <a:pt x="2028" y="4661"/>
                </a:lnTo>
                <a:lnTo>
                  <a:pt x="2022" y="4678"/>
                </a:lnTo>
                <a:lnTo>
                  <a:pt x="2016" y="4696"/>
                </a:lnTo>
                <a:lnTo>
                  <a:pt x="2009" y="4712"/>
                </a:lnTo>
                <a:lnTo>
                  <a:pt x="2001" y="4728"/>
                </a:lnTo>
                <a:lnTo>
                  <a:pt x="1993" y="4743"/>
                </a:lnTo>
                <a:lnTo>
                  <a:pt x="1983" y="4757"/>
                </a:lnTo>
                <a:lnTo>
                  <a:pt x="1972" y="4771"/>
                </a:lnTo>
                <a:lnTo>
                  <a:pt x="1962" y="4784"/>
                </a:lnTo>
                <a:lnTo>
                  <a:pt x="1950" y="4796"/>
                </a:lnTo>
                <a:lnTo>
                  <a:pt x="1936" y="4807"/>
                </a:lnTo>
                <a:lnTo>
                  <a:pt x="1922" y="4817"/>
                </a:lnTo>
                <a:lnTo>
                  <a:pt x="1906" y="4827"/>
                </a:lnTo>
                <a:lnTo>
                  <a:pt x="1889" y="4834"/>
                </a:lnTo>
                <a:lnTo>
                  <a:pt x="1872" y="4841"/>
                </a:lnTo>
                <a:lnTo>
                  <a:pt x="1853" y="4846"/>
                </a:lnTo>
                <a:lnTo>
                  <a:pt x="1840" y="4851"/>
                </a:lnTo>
                <a:lnTo>
                  <a:pt x="1825" y="4855"/>
                </a:lnTo>
                <a:lnTo>
                  <a:pt x="1811" y="4859"/>
                </a:lnTo>
                <a:lnTo>
                  <a:pt x="1796" y="4864"/>
                </a:lnTo>
                <a:lnTo>
                  <a:pt x="1895" y="5129"/>
                </a:lnTo>
                <a:lnTo>
                  <a:pt x="1895" y="7247"/>
                </a:lnTo>
                <a:lnTo>
                  <a:pt x="1953" y="7248"/>
                </a:lnTo>
                <a:lnTo>
                  <a:pt x="2010" y="7249"/>
                </a:lnTo>
                <a:lnTo>
                  <a:pt x="2068" y="7249"/>
                </a:lnTo>
                <a:lnTo>
                  <a:pt x="2126" y="7250"/>
                </a:lnTo>
                <a:lnTo>
                  <a:pt x="2184" y="7250"/>
                </a:lnTo>
                <a:lnTo>
                  <a:pt x="2242" y="7250"/>
                </a:lnTo>
                <a:lnTo>
                  <a:pt x="2300" y="7249"/>
                </a:lnTo>
                <a:lnTo>
                  <a:pt x="2358" y="7248"/>
                </a:lnTo>
                <a:close/>
                <a:moveTo>
                  <a:pt x="1777" y="7244"/>
                </a:moveTo>
                <a:lnTo>
                  <a:pt x="1777" y="5154"/>
                </a:lnTo>
                <a:lnTo>
                  <a:pt x="1685" y="4910"/>
                </a:lnTo>
                <a:lnTo>
                  <a:pt x="1656" y="4925"/>
                </a:lnTo>
                <a:lnTo>
                  <a:pt x="1630" y="4940"/>
                </a:lnTo>
                <a:lnTo>
                  <a:pt x="1609" y="4953"/>
                </a:lnTo>
                <a:lnTo>
                  <a:pt x="1594" y="4965"/>
                </a:lnTo>
                <a:lnTo>
                  <a:pt x="1591" y="4977"/>
                </a:lnTo>
                <a:lnTo>
                  <a:pt x="1590" y="4992"/>
                </a:lnTo>
                <a:lnTo>
                  <a:pt x="1588" y="5008"/>
                </a:lnTo>
                <a:lnTo>
                  <a:pt x="1587" y="5027"/>
                </a:lnTo>
                <a:lnTo>
                  <a:pt x="1586" y="5069"/>
                </a:lnTo>
                <a:lnTo>
                  <a:pt x="1587" y="5115"/>
                </a:lnTo>
                <a:lnTo>
                  <a:pt x="1590" y="5162"/>
                </a:lnTo>
                <a:lnTo>
                  <a:pt x="1594" y="5207"/>
                </a:lnTo>
                <a:lnTo>
                  <a:pt x="1596" y="5228"/>
                </a:lnTo>
                <a:lnTo>
                  <a:pt x="1599" y="5248"/>
                </a:lnTo>
                <a:lnTo>
                  <a:pt x="1602" y="5265"/>
                </a:lnTo>
                <a:lnTo>
                  <a:pt x="1607" y="5281"/>
                </a:lnTo>
                <a:lnTo>
                  <a:pt x="1616" y="5321"/>
                </a:lnTo>
                <a:lnTo>
                  <a:pt x="1627" y="5373"/>
                </a:lnTo>
                <a:lnTo>
                  <a:pt x="1641" y="5434"/>
                </a:lnTo>
                <a:lnTo>
                  <a:pt x="1653" y="5500"/>
                </a:lnTo>
                <a:lnTo>
                  <a:pt x="1665" y="5566"/>
                </a:lnTo>
                <a:lnTo>
                  <a:pt x="1674" y="5629"/>
                </a:lnTo>
                <a:lnTo>
                  <a:pt x="1677" y="5658"/>
                </a:lnTo>
                <a:lnTo>
                  <a:pt x="1680" y="5685"/>
                </a:lnTo>
                <a:lnTo>
                  <a:pt x="1682" y="5709"/>
                </a:lnTo>
                <a:lnTo>
                  <a:pt x="1682" y="5731"/>
                </a:lnTo>
                <a:lnTo>
                  <a:pt x="1681" y="5762"/>
                </a:lnTo>
                <a:lnTo>
                  <a:pt x="1679" y="5804"/>
                </a:lnTo>
                <a:lnTo>
                  <a:pt x="1674" y="5854"/>
                </a:lnTo>
                <a:lnTo>
                  <a:pt x="1667" y="5911"/>
                </a:lnTo>
                <a:lnTo>
                  <a:pt x="1662" y="5942"/>
                </a:lnTo>
                <a:lnTo>
                  <a:pt x="1656" y="5972"/>
                </a:lnTo>
                <a:lnTo>
                  <a:pt x="1649" y="6003"/>
                </a:lnTo>
                <a:lnTo>
                  <a:pt x="1642" y="6033"/>
                </a:lnTo>
                <a:lnTo>
                  <a:pt x="1634" y="6062"/>
                </a:lnTo>
                <a:lnTo>
                  <a:pt x="1624" y="6091"/>
                </a:lnTo>
                <a:lnTo>
                  <a:pt x="1613" y="6119"/>
                </a:lnTo>
                <a:lnTo>
                  <a:pt x="1601" y="6145"/>
                </a:lnTo>
                <a:lnTo>
                  <a:pt x="1595" y="6158"/>
                </a:lnTo>
                <a:lnTo>
                  <a:pt x="1589" y="6173"/>
                </a:lnTo>
                <a:lnTo>
                  <a:pt x="1583" y="6187"/>
                </a:lnTo>
                <a:lnTo>
                  <a:pt x="1578" y="6204"/>
                </a:lnTo>
                <a:lnTo>
                  <a:pt x="1573" y="6222"/>
                </a:lnTo>
                <a:lnTo>
                  <a:pt x="1568" y="6239"/>
                </a:lnTo>
                <a:lnTo>
                  <a:pt x="1564" y="6258"/>
                </a:lnTo>
                <a:lnTo>
                  <a:pt x="1561" y="6277"/>
                </a:lnTo>
                <a:lnTo>
                  <a:pt x="1555" y="6318"/>
                </a:lnTo>
                <a:lnTo>
                  <a:pt x="1550" y="6361"/>
                </a:lnTo>
                <a:lnTo>
                  <a:pt x="1548" y="6406"/>
                </a:lnTo>
                <a:lnTo>
                  <a:pt x="1547" y="6452"/>
                </a:lnTo>
                <a:lnTo>
                  <a:pt x="1547" y="7234"/>
                </a:lnTo>
                <a:lnTo>
                  <a:pt x="1547" y="7234"/>
                </a:lnTo>
                <a:lnTo>
                  <a:pt x="1574" y="7235"/>
                </a:lnTo>
                <a:lnTo>
                  <a:pt x="1603" y="7237"/>
                </a:lnTo>
                <a:lnTo>
                  <a:pt x="1633" y="7238"/>
                </a:lnTo>
                <a:lnTo>
                  <a:pt x="1660" y="7239"/>
                </a:lnTo>
                <a:lnTo>
                  <a:pt x="1689" y="7240"/>
                </a:lnTo>
                <a:lnTo>
                  <a:pt x="1718" y="7242"/>
                </a:lnTo>
                <a:lnTo>
                  <a:pt x="1748" y="7243"/>
                </a:lnTo>
                <a:lnTo>
                  <a:pt x="1777" y="7244"/>
                </a:lnTo>
                <a:close/>
                <a:moveTo>
                  <a:pt x="2567" y="4914"/>
                </a:moveTo>
                <a:lnTo>
                  <a:pt x="2477" y="5154"/>
                </a:lnTo>
                <a:lnTo>
                  <a:pt x="2477" y="7246"/>
                </a:lnTo>
                <a:lnTo>
                  <a:pt x="2505" y="7245"/>
                </a:lnTo>
                <a:lnTo>
                  <a:pt x="2533" y="7244"/>
                </a:lnTo>
                <a:lnTo>
                  <a:pt x="2561" y="7244"/>
                </a:lnTo>
                <a:lnTo>
                  <a:pt x="2588" y="7243"/>
                </a:lnTo>
                <a:lnTo>
                  <a:pt x="2616" y="7242"/>
                </a:lnTo>
                <a:lnTo>
                  <a:pt x="2644" y="7241"/>
                </a:lnTo>
                <a:lnTo>
                  <a:pt x="2672" y="7240"/>
                </a:lnTo>
                <a:lnTo>
                  <a:pt x="2699" y="7238"/>
                </a:lnTo>
                <a:lnTo>
                  <a:pt x="2699" y="6452"/>
                </a:lnTo>
                <a:lnTo>
                  <a:pt x="2698" y="6406"/>
                </a:lnTo>
                <a:lnTo>
                  <a:pt x="2695" y="6360"/>
                </a:lnTo>
                <a:lnTo>
                  <a:pt x="2690" y="6318"/>
                </a:lnTo>
                <a:lnTo>
                  <a:pt x="2684" y="6277"/>
                </a:lnTo>
                <a:lnTo>
                  <a:pt x="2681" y="6258"/>
                </a:lnTo>
                <a:lnTo>
                  <a:pt x="2677" y="6239"/>
                </a:lnTo>
                <a:lnTo>
                  <a:pt x="2673" y="6222"/>
                </a:lnTo>
                <a:lnTo>
                  <a:pt x="2668" y="6204"/>
                </a:lnTo>
                <a:lnTo>
                  <a:pt x="2662" y="6188"/>
                </a:lnTo>
                <a:lnTo>
                  <a:pt x="2657" y="6173"/>
                </a:lnTo>
                <a:lnTo>
                  <a:pt x="2651" y="6159"/>
                </a:lnTo>
                <a:lnTo>
                  <a:pt x="2645" y="6146"/>
                </a:lnTo>
                <a:lnTo>
                  <a:pt x="2632" y="6120"/>
                </a:lnTo>
                <a:lnTo>
                  <a:pt x="2622" y="6092"/>
                </a:lnTo>
                <a:lnTo>
                  <a:pt x="2613" y="6063"/>
                </a:lnTo>
                <a:lnTo>
                  <a:pt x="2603" y="6033"/>
                </a:lnTo>
                <a:lnTo>
                  <a:pt x="2596" y="6003"/>
                </a:lnTo>
                <a:lnTo>
                  <a:pt x="2589" y="5973"/>
                </a:lnTo>
                <a:lnTo>
                  <a:pt x="2584" y="5942"/>
                </a:lnTo>
                <a:lnTo>
                  <a:pt x="2578" y="5911"/>
                </a:lnTo>
                <a:lnTo>
                  <a:pt x="2571" y="5855"/>
                </a:lnTo>
                <a:lnTo>
                  <a:pt x="2566" y="5804"/>
                </a:lnTo>
                <a:lnTo>
                  <a:pt x="2563" y="5762"/>
                </a:lnTo>
                <a:lnTo>
                  <a:pt x="2563" y="5731"/>
                </a:lnTo>
                <a:lnTo>
                  <a:pt x="2563" y="5710"/>
                </a:lnTo>
                <a:lnTo>
                  <a:pt x="2565" y="5686"/>
                </a:lnTo>
                <a:lnTo>
                  <a:pt x="2567" y="5659"/>
                </a:lnTo>
                <a:lnTo>
                  <a:pt x="2571" y="5631"/>
                </a:lnTo>
                <a:lnTo>
                  <a:pt x="2580" y="5569"/>
                </a:lnTo>
                <a:lnTo>
                  <a:pt x="2591" y="5504"/>
                </a:lnTo>
                <a:lnTo>
                  <a:pt x="2603" y="5439"/>
                </a:lnTo>
                <a:lnTo>
                  <a:pt x="2617" y="5377"/>
                </a:lnTo>
                <a:lnTo>
                  <a:pt x="2629" y="5323"/>
                </a:lnTo>
                <a:lnTo>
                  <a:pt x="2640" y="5280"/>
                </a:lnTo>
                <a:lnTo>
                  <a:pt x="2643" y="5265"/>
                </a:lnTo>
                <a:lnTo>
                  <a:pt x="2647" y="5248"/>
                </a:lnTo>
                <a:lnTo>
                  <a:pt x="2649" y="5229"/>
                </a:lnTo>
                <a:lnTo>
                  <a:pt x="2652" y="5208"/>
                </a:lnTo>
                <a:lnTo>
                  <a:pt x="2656" y="5164"/>
                </a:lnTo>
                <a:lnTo>
                  <a:pt x="2658" y="5117"/>
                </a:lnTo>
                <a:lnTo>
                  <a:pt x="2659" y="5071"/>
                </a:lnTo>
                <a:lnTo>
                  <a:pt x="2658" y="5029"/>
                </a:lnTo>
                <a:lnTo>
                  <a:pt x="2657" y="5010"/>
                </a:lnTo>
                <a:lnTo>
                  <a:pt x="2656" y="4993"/>
                </a:lnTo>
                <a:lnTo>
                  <a:pt x="2654" y="4978"/>
                </a:lnTo>
                <a:lnTo>
                  <a:pt x="2651" y="4965"/>
                </a:lnTo>
                <a:lnTo>
                  <a:pt x="2636" y="4954"/>
                </a:lnTo>
                <a:lnTo>
                  <a:pt x="2618" y="4941"/>
                </a:lnTo>
                <a:lnTo>
                  <a:pt x="2594" y="4927"/>
                </a:lnTo>
                <a:lnTo>
                  <a:pt x="2567" y="4914"/>
                </a:lnTo>
                <a:close/>
                <a:moveTo>
                  <a:pt x="3021" y="609"/>
                </a:moveTo>
                <a:lnTo>
                  <a:pt x="3001" y="606"/>
                </a:lnTo>
                <a:lnTo>
                  <a:pt x="2976" y="722"/>
                </a:lnTo>
                <a:lnTo>
                  <a:pt x="2982" y="712"/>
                </a:lnTo>
                <a:lnTo>
                  <a:pt x="2989" y="702"/>
                </a:lnTo>
                <a:lnTo>
                  <a:pt x="2995" y="689"/>
                </a:lnTo>
                <a:lnTo>
                  <a:pt x="3000" y="676"/>
                </a:lnTo>
                <a:lnTo>
                  <a:pt x="3005" y="660"/>
                </a:lnTo>
                <a:lnTo>
                  <a:pt x="3011" y="645"/>
                </a:lnTo>
                <a:lnTo>
                  <a:pt x="3016" y="628"/>
                </a:lnTo>
                <a:lnTo>
                  <a:pt x="3021" y="609"/>
                </a:lnTo>
                <a:close/>
                <a:moveTo>
                  <a:pt x="2982" y="602"/>
                </a:moveTo>
                <a:lnTo>
                  <a:pt x="2953" y="597"/>
                </a:lnTo>
                <a:lnTo>
                  <a:pt x="2923" y="591"/>
                </a:lnTo>
                <a:lnTo>
                  <a:pt x="2894" y="585"/>
                </a:lnTo>
                <a:lnTo>
                  <a:pt x="2864" y="580"/>
                </a:lnTo>
                <a:lnTo>
                  <a:pt x="2865" y="600"/>
                </a:lnTo>
                <a:lnTo>
                  <a:pt x="2869" y="619"/>
                </a:lnTo>
                <a:lnTo>
                  <a:pt x="2871" y="635"/>
                </a:lnTo>
                <a:lnTo>
                  <a:pt x="2874" y="652"/>
                </a:lnTo>
                <a:lnTo>
                  <a:pt x="2878" y="667"/>
                </a:lnTo>
                <a:lnTo>
                  <a:pt x="2882" y="682"/>
                </a:lnTo>
                <a:lnTo>
                  <a:pt x="2886" y="694"/>
                </a:lnTo>
                <a:lnTo>
                  <a:pt x="2890" y="707"/>
                </a:lnTo>
                <a:lnTo>
                  <a:pt x="2894" y="717"/>
                </a:lnTo>
                <a:lnTo>
                  <a:pt x="2900" y="726"/>
                </a:lnTo>
                <a:lnTo>
                  <a:pt x="2905" y="735"/>
                </a:lnTo>
                <a:lnTo>
                  <a:pt x="2910" y="742"/>
                </a:lnTo>
                <a:lnTo>
                  <a:pt x="2915" y="747"/>
                </a:lnTo>
                <a:lnTo>
                  <a:pt x="2920" y="751"/>
                </a:lnTo>
                <a:lnTo>
                  <a:pt x="2926" y="753"/>
                </a:lnTo>
                <a:lnTo>
                  <a:pt x="2931" y="754"/>
                </a:lnTo>
                <a:lnTo>
                  <a:pt x="2936" y="753"/>
                </a:lnTo>
                <a:lnTo>
                  <a:pt x="2941" y="752"/>
                </a:lnTo>
                <a:lnTo>
                  <a:pt x="2945" y="751"/>
                </a:lnTo>
                <a:lnTo>
                  <a:pt x="2950" y="748"/>
                </a:lnTo>
                <a:lnTo>
                  <a:pt x="2982" y="602"/>
                </a:lnTo>
                <a:close/>
                <a:moveTo>
                  <a:pt x="1382" y="591"/>
                </a:moveTo>
                <a:lnTo>
                  <a:pt x="1352" y="597"/>
                </a:lnTo>
                <a:lnTo>
                  <a:pt x="1323" y="602"/>
                </a:lnTo>
                <a:lnTo>
                  <a:pt x="1293" y="607"/>
                </a:lnTo>
                <a:lnTo>
                  <a:pt x="1264" y="613"/>
                </a:lnTo>
                <a:lnTo>
                  <a:pt x="1296" y="758"/>
                </a:lnTo>
                <a:lnTo>
                  <a:pt x="1301" y="761"/>
                </a:lnTo>
                <a:lnTo>
                  <a:pt x="1305" y="762"/>
                </a:lnTo>
                <a:lnTo>
                  <a:pt x="1310" y="764"/>
                </a:lnTo>
                <a:lnTo>
                  <a:pt x="1315" y="764"/>
                </a:lnTo>
                <a:lnTo>
                  <a:pt x="1321" y="763"/>
                </a:lnTo>
                <a:lnTo>
                  <a:pt x="1326" y="761"/>
                </a:lnTo>
                <a:lnTo>
                  <a:pt x="1331" y="757"/>
                </a:lnTo>
                <a:lnTo>
                  <a:pt x="1336" y="751"/>
                </a:lnTo>
                <a:lnTo>
                  <a:pt x="1341" y="745"/>
                </a:lnTo>
                <a:lnTo>
                  <a:pt x="1347" y="737"/>
                </a:lnTo>
                <a:lnTo>
                  <a:pt x="1351" y="727"/>
                </a:lnTo>
                <a:lnTo>
                  <a:pt x="1356" y="716"/>
                </a:lnTo>
                <a:lnTo>
                  <a:pt x="1360" y="705"/>
                </a:lnTo>
                <a:lnTo>
                  <a:pt x="1364" y="691"/>
                </a:lnTo>
                <a:lnTo>
                  <a:pt x="1368" y="678"/>
                </a:lnTo>
                <a:lnTo>
                  <a:pt x="1371" y="662"/>
                </a:lnTo>
                <a:lnTo>
                  <a:pt x="1376" y="646"/>
                </a:lnTo>
                <a:lnTo>
                  <a:pt x="1378" y="628"/>
                </a:lnTo>
                <a:lnTo>
                  <a:pt x="1380" y="610"/>
                </a:lnTo>
                <a:lnTo>
                  <a:pt x="1382" y="591"/>
                </a:lnTo>
                <a:close/>
                <a:moveTo>
                  <a:pt x="1245" y="618"/>
                </a:moveTo>
                <a:lnTo>
                  <a:pt x="1226" y="622"/>
                </a:lnTo>
                <a:lnTo>
                  <a:pt x="1231" y="639"/>
                </a:lnTo>
                <a:lnTo>
                  <a:pt x="1236" y="656"/>
                </a:lnTo>
                <a:lnTo>
                  <a:pt x="1241" y="671"/>
                </a:lnTo>
                <a:lnTo>
                  <a:pt x="1246" y="685"/>
                </a:lnTo>
                <a:lnTo>
                  <a:pt x="1252" y="698"/>
                </a:lnTo>
                <a:lnTo>
                  <a:pt x="1257" y="711"/>
                </a:lnTo>
                <a:lnTo>
                  <a:pt x="1264" y="722"/>
                </a:lnTo>
                <a:lnTo>
                  <a:pt x="1270" y="732"/>
                </a:lnTo>
                <a:lnTo>
                  <a:pt x="1245" y="618"/>
                </a:lnTo>
                <a:close/>
                <a:moveTo>
                  <a:pt x="1247" y="537"/>
                </a:moveTo>
                <a:lnTo>
                  <a:pt x="1281" y="529"/>
                </a:lnTo>
                <a:lnTo>
                  <a:pt x="1315" y="523"/>
                </a:lnTo>
                <a:lnTo>
                  <a:pt x="1350" y="517"/>
                </a:lnTo>
                <a:lnTo>
                  <a:pt x="1384" y="511"/>
                </a:lnTo>
                <a:lnTo>
                  <a:pt x="1383" y="488"/>
                </a:lnTo>
                <a:lnTo>
                  <a:pt x="1382" y="466"/>
                </a:lnTo>
                <a:lnTo>
                  <a:pt x="1379" y="444"/>
                </a:lnTo>
                <a:lnTo>
                  <a:pt x="1377" y="425"/>
                </a:lnTo>
                <a:lnTo>
                  <a:pt x="1372" y="406"/>
                </a:lnTo>
                <a:lnTo>
                  <a:pt x="1369" y="389"/>
                </a:lnTo>
                <a:lnTo>
                  <a:pt x="1365" y="373"/>
                </a:lnTo>
                <a:lnTo>
                  <a:pt x="1360" y="358"/>
                </a:lnTo>
                <a:lnTo>
                  <a:pt x="1355" y="345"/>
                </a:lnTo>
                <a:lnTo>
                  <a:pt x="1350" y="333"/>
                </a:lnTo>
                <a:lnTo>
                  <a:pt x="1344" y="324"/>
                </a:lnTo>
                <a:lnTo>
                  <a:pt x="1338" y="315"/>
                </a:lnTo>
                <a:lnTo>
                  <a:pt x="1333" y="309"/>
                </a:lnTo>
                <a:lnTo>
                  <a:pt x="1327" y="303"/>
                </a:lnTo>
                <a:lnTo>
                  <a:pt x="1321" y="301"/>
                </a:lnTo>
                <a:lnTo>
                  <a:pt x="1315" y="300"/>
                </a:lnTo>
                <a:lnTo>
                  <a:pt x="1309" y="301"/>
                </a:lnTo>
                <a:lnTo>
                  <a:pt x="1303" y="304"/>
                </a:lnTo>
                <a:lnTo>
                  <a:pt x="1297" y="310"/>
                </a:lnTo>
                <a:lnTo>
                  <a:pt x="1291" y="317"/>
                </a:lnTo>
                <a:lnTo>
                  <a:pt x="1284" y="326"/>
                </a:lnTo>
                <a:lnTo>
                  <a:pt x="1279" y="338"/>
                </a:lnTo>
                <a:lnTo>
                  <a:pt x="1273" y="350"/>
                </a:lnTo>
                <a:lnTo>
                  <a:pt x="1269" y="365"/>
                </a:lnTo>
                <a:lnTo>
                  <a:pt x="1264" y="380"/>
                </a:lnTo>
                <a:lnTo>
                  <a:pt x="1260" y="398"/>
                </a:lnTo>
                <a:lnTo>
                  <a:pt x="1255" y="416"/>
                </a:lnTo>
                <a:lnTo>
                  <a:pt x="1252" y="437"/>
                </a:lnTo>
                <a:lnTo>
                  <a:pt x="1249" y="459"/>
                </a:lnTo>
                <a:lnTo>
                  <a:pt x="1247" y="482"/>
                </a:lnTo>
                <a:lnTo>
                  <a:pt x="1246" y="506"/>
                </a:lnTo>
                <a:lnTo>
                  <a:pt x="1246" y="530"/>
                </a:lnTo>
                <a:lnTo>
                  <a:pt x="1247" y="537"/>
                </a:lnTo>
                <a:close/>
                <a:moveTo>
                  <a:pt x="2862" y="501"/>
                </a:moveTo>
                <a:lnTo>
                  <a:pt x="2896" y="507"/>
                </a:lnTo>
                <a:lnTo>
                  <a:pt x="2932" y="513"/>
                </a:lnTo>
                <a:lnTo>
                  <a:pt x="2966" y="519"/>
                </a:lnTo>
                <a:lnTo>
                  <a:pt x="2999" y="525"/>
                </a:lnTo>
                <a:lnTo>
                  <a:pt x="3000" y="521"/>
                </a:lnTo>
                <a:lnTo>
                  <a:pt x="3000" y="496"/>
                </a:lnTo>
                <a:lnTo>
                  <a:pt x="2999" y="472"/>
                </a:lnTo>
                <a:lnTo>
                  <a:pt x="2997" y="450"/>
                </a:lnTo>
                <a:lnTo>
                  <a:pt x="2994" y="428"/>
                </a:lnTo>
                <a:lnTo>
                  <a:pt x="2991" y="407"/>
                </a:lnTo>
                <a:lnTo>
                  <a:pt x="2987" y="388"/>
                </a:lnTo>
                <a:lnTo>
                  <a:pt x="2982" y="371"/>
                </a:lnTo>
                <a:lnTo>
                  <a:pt x="2978" y="355"/>
                </a:lnTo>
                <a:lnTo>
                  <a:pt x="2973" y="341"/>
                </a:lnTo>
                <a:lnTo>
                  <a:pt x="2967" y="327"/>
                </a:lnTo>
                <a:lnTo>
                  <a:pt x="2962" y="317"/>
                </a:lnTo>
                <a:lnTo>
                  <a:pt x="2956" y="307"/>
                </a:lnTo>
                <a:lnTo>
                  <a:pt x="2949" y="300"/>
                </a:lnTo>
                <a:lnTo>
                  <a:pt x="2943" y="295"/>
                </a:lnTo>
                <a:lnTo>
                  <a:pt x="2937" y="292"/>
                </a:lnTo>
                <a:lnTo>
                  <a:pt x="2931" y="291"/>
                </a:lnTo>
                <a:lnTo>
                  <a:pt x="2926" y="292"/>
                </a:lnTo>
                <a:lnTo>
                  <a:pt x="2919" y="294"/>
                </a:lnTo>
                <a:lnTo>
                  <a:pt x="2913" y="299"/>
                </a:lnTo>
                <a:lnTo>
                  <a:pt x="2908" y="305"/>
                </a:lnTo>
                <a:lnTo>
                  <a:pt x="2902" y="314"/>
                </a:lnTo>
                <a:lnTo>
                  <a:pt x="2896" y="324"/>
                </a:lnTo>
                <a:lnTo>
                  <a:pt x="2891" y="335"/>
                </a:lnTo>
                <a:lnTo>
                  <a:pt x="2886" y="349"/>
                </a:lnTo>
                <a:lnTo>
                  <a:pt x="2882" y="363"/>
                </a:lnTo>
                <a:lnTo>
                  <a:pt x="2877" y="379"/>
                </a:lnTo>
                <a:lnTo>
                  <a:pt x="2874" y="397"/>
                </a:lnTo>
                <a:lnTo>
                  <a:pt x="2870" y="415"/>
                </a:lnTo>
                <a:lnTo>
                  <a:pt x="2867" y="435"/>
                </a:lnTo>
                <a:lnTo>
                  <a:pt x="2864" y="456"/>
                </a:lnTo>
                <a:lnTo>
                  <a:pt x="2863" y="479"/>
                </a:lnTo>
                <a:lnTo>
                  <a:pt x="2862" y="501"/>
                </a:lnTo>
                <a:close/>
                <a:moveTo>
                  <a:pt x="1320" y="10950"/>
                </a:moveTo>
                <a:lnTo>
                  <a:pt x="1320" y="10950"/>
                </a:lnTo>
                <a:lnTo>
                  <a:pt x="1336" y="10954"/>
                </a:lnTo>
                <a:lnTo>
                  <a:pt x="1352" y="10960"/>
                </a:lnTo>
                <a:lnTo>
                  <a:pt x="1367" y="10966"/>
                </a:lnTo>
                <a:lnTo>
                  <a:pt x="1382" y="10974"/>
                </a:lnTo>
                <a:lnTo>
                  <a:pt x="1395" y="10983"/>
                </a:lnTo>
                <a:lnTo>
                  <a:pt x="1408" y="10993"/>
                </a:lnTo>
                <a:lnTo>
                  <a:pt x="1420" y="11004"/>
                </a:lnTo>
                <a:lnTo>
                  <a:pt x="1430" y="11017"/>
                </a:lnTo>
                <a:lnTo>
                  <a:pt x="1441" y="11029"/>
                </a:lnTo>
                <a:lnTo>
                  <a:pt x="1449" y="11044"/>
                </a:lnTo>
                <a:lnTo>
                  <a:pt x="1457" y="11058"/>
                </a:lnTo>
                <a:lnTo>
                  <a:pt x="1464" y="11074"/>
                </a:lnTo>
                <a:lnTo>
                  <a:pt x="1469" y="11089"/>
                </a:lnTo>
                <a:lnTo>
                  <a:pt x="1472" y="11106"/>
                </a:lnTo>
                <a:lnTo>
                  <a:pt x="1474" y="11122"/>
                </a:lnTo>
                <a:lnTo>
                  <a:pt x="1475" y="11140"/>
                </a:lnTo>
                <a:lnTo>
                  <a:pt x="1475" y="11379"/>
                </a:lnTo>
                <a:lnTo>
                  <a:pt x="1476" y="11393"/>
                </a:lnTo>
                <a:lnTo>
                  <a:pt x="1478" y="11408"/>
                </a:lnTo>
                <a:lnTo>
                  <a:pt x="1481" y="11421"/>
                </a:lnTo>
                <a:lnTo>
                  <a:pt x="1486" y="11436"/>
                </a:lnTo>
                <a:lnTo>
                  <a:pt x="1492" y="11449"/>
                </a:lnTo>
                <a:lnTo>
                  <a:pt x="1498" y="11461"/>
                </a:lnTo>
                <a:lnTo>
                  <a:pt x="1505" y="11474"/>
                </a:lnTo>
                <a:lnTo>
                  <a:pt x="1513" y="11486"/>
                </a:lnTo>
                <a:lnTo>
                  <a:pt x="1522" y="11497"/>
                </a:lnTo>
                <a:lnTo>
                  <a:pt x="1530" y="11507"/>
                </a:lnTo>
                <a:lnTo>
                  <a:pt x="1539" y="11515"/>
                </a:lnTo>
                <a:lnTo>
                  <a:pt x="1549" y="11523"/>
                </a:lnTo>
                <a:lnTo>
                  <a:pt x="1558" y="11529"/>
                </a:lnTo>
                <a:lnTo>
                  <a:pt x="1566" y="11533"/>
                </a:lnTo>
                <a:lnTo>
                  <a:pt x="1576" y="11536"/>
                </a:lnTo>
                <a:lnTo>
                  <a:pt x="1584" y="11537"/>
                </a:lnTo>
                <a:lnTo>
                  <a:pt x="2794" y="11537"/>
                </a:lnTo>
                <a:lnTo>
                  <a:pt x="2802" y="11536"/>
                </a:lnTo>
                <a:lnTo>
                  <a:pt x="2812" y="11533"/>
                </a:lnTo>
                <a:lnTo>
                  <a:pt x="2821" y="11529"/>
                </a:lnTo>
                <a:lnTo>
                  <a:pt x="2830" y="11523"/>
                </a:lnTo>
                <a:lnTo>
                  <a:pt x="2838" y="11515"/>
                </a:lnTo>
                <a:lnTo>
                  <a:pt x="2848" y="11507"/>
                </a:lnTo>
                <a:lnTo>
                  <a:pt x="2857" y="11497"/>
                </a:lnTo>
                <a:lnTo>
                  <a:pt x="2865" y="11486"/>
                </a:lnTo>
                <a:lnTo>
                  <a:pt x="2873" y="11474"/>
                </a:lnTo>
                <a:lnTo>
                  <a:pt x="2880" y="11461"/>
                </a:lnTo>
                <a:lnTo>
                  <a:pt x="2887" y="11449"/>
                </a:lnTo>
                <a:lnTo>
                  <a:pt x="2892" y="11436"/>
                </a:lnTo>
                <a:lnTo>
                  <a:pt x="2896" y="11421"/>
                </a:lnTo>
                <a:lnTo>
                  <a:pt x="2901" y="11408"/>
                </a:lnTo>
                <a:lnTo>
                  <a:pt x="2903" y="11393"/>
                </a:lnTo>
                <a:lnTo>
                  <a:pt x="2903" y="11379"/>
                </a:lnTo>
                <a:lnTo>
                  <a:pt x="2903" y="11312"/>
                </a:lnTo>
                <a:lnTo>
                  <a:pt x="2904" y="11292"/>
                </a:lnTo>
                <a:lnTo>
                  <a:pt x="2907" y="11273"/>
                </a:lnTo>
                <a:lnTo>
                  <a:pt x="2912" y="11254"/>
                </a:lnTo>
                <a:lnTo>
                  <a:pt x="2918" y="11236"/>
                </a:lnTo>
                <a:lnTo>
                  <a:pt x="2928" y="11219"/>
                </a:lnTo>
                <a:lnTo>
                  <a:pt x="2937" y="11202"/>
                </a:lnTo>
                <a:lnTo>
                  <a:pt x="2949" y="11187"/>
                </a:lnTo>
                <a:lnTo>
                  <a:pt x="2963" y="11172"/>
                </a:lnTo>
                <a:lnTo>
                  <a:pt x="2977" y="11160"/>
                </a:lnTo>
                <a:lnTo>
                  <a:pt x="2994" y="11148"/>
                </a:lnTo>
                <a:lnTo>
                  <a:pt x="3010" y="11139"/>
                </a:lnTo>
                <a:lnTo>
                  <a:pt x="3028" y="11132"/>
                </a:lnTo>
                <a:lnTo>
                  <a:pt x="3047" y="11125"/>
                </a:lnTo>
                <a:lnTo>
                  <a:pt x="3066" y="11121"/>
                </a:lnTo>
                <a:lnTo>
                  <a:pt x="3085" y="11119"/>
                </a:lnTo>
                <a:lnTo>
                  <a:pt x="3105" y="11118"/>
                </a:lnTo>
                <a:lnTo>
                  <a:pt x="3126" y="11119"/>
                </a:lnTo>
                <a:lnTo>
                  <a:pt x="3146" y="11120"/>
                </a:lnTo>
                <a:lnTo>
                  <a:pt x="3165" y="11121"/>
                </a:lnTo>
                <a:lnTo>
                  <a:pt x="3182" y="11122"/>
                </a:lnTo>
                <a:lnTo>
                  <a:pt x="3182" y="11121"/>
                </a:lnTo>
                <a:lnTo>
                  <a:pt x="3182" y="11120"/>
                </a:lnTo>
                <a:lnTo>
                  <a:pt x="3182" y="11117"/>
                </a:lnTo>
                <a:lnTo>
                  <a:pt x="3182" y="11113"/>
                </a:lnTo>
                <a:lnTo>
                  <a:pt x="3172" y="11112"/>
                </a:lnTo>
                <a:lnTo>
                  <a:pt x="3162" y="11111"/>
                </a:lnTo>
                <a:lnTo>
                  <a:pt x="3151" y="11108"/>
                </a:lnTo>
                <a:lnTo>
                  <a:pt x="3142" y="11106"/>
                </a:lnTo>
                <a:lnTo>
                  <a:pt x="3132" y="11103"/>
                </a:lnTo>
                <a:lnTo>
                  <a:pt x="3122" y="11099"/>
                </a:lnTo>
                <a:lnTo>
                  <a:pt x="3113" y="11094"/>
                </a:lnTo>
                <a:lnTo>
                  <a:pt x="3105" y="11090"/>
                </a:lnTo>
                <a:lnTo>
                  <a:pt x="3095" y="11085"/>
                </a:lnTo>
                <a:lnTo>
                  <a:pt x="3087" y="11079"/>
                </a:lnTo>
                <a:lnTo>
                  <a:pt x="3079" y="11073"/>
                </a:lnTo>
                <a:lnTo>
                  <a:pt x="3071" y="11066"/>
                </a:lnTo>
                <a:lnTo>
                  <a:pt x="3063" y="11059"/>
                </a:lnTo>
                <a:lnTo>
                  <a:pt x="3056" y="11052"/>
                </a:lnTo>
                <a:lnTo>
                  <a:pt x="3049" y="11045"/>
                </a:lnTo>
                <a:lnTo>
                  <a:pt x="3043" y="11036"/>
                </a:lnTo>
                <a:lnTo>
                  <a:pt x="3036" y="11027"/>
                </a:lnTo>
                <a:lnTo>
                  <a:pt x="3030" y="11019"/>
                </a:lnTo>
                <a:lnTo>
                  <a:pt x="3025" y="11008"/>
                </a:lnTo>
                <a:lnTo>
                  <a:pt x="3021" y="10999"/>
                </a:lnTo>
                <a:lnTo>
                  <a:pt x="3017" y="10990"/>
                </a:lnTo>
                <a:lnTo>
                  <a:pt x="3014" y="10979"/>
                </a:lnTo>
                <a:lnTo>
                  <a:pt x="3010" y="10969"/>
                </a:lnTo>
                <a:lnTo>
                  <a:pt x="3007" y="10959"/>
                </a:lnTo>
                <a:lnTo>
                  <a:pt x="3006" y="10948"/>
                </a:lnTo>
                <a:lnTo>
                  <a:pt x="3004" y="10938"/>
                </a:lnTo>
                <a:lnTo>
                  <a:pt x="3004" y="10927"/>
                </a:lnTo>
                <a:lnTo>
                  <a:pt x="3004" y="10916"/>
                </a:lnTo>
                <a:lnTo>
                  <a:pt x="3004" y="10906"/>
                </a:lnTo>
                <a:lnTo>
                  <a:pt x="3005" y="10895"/>
                </a:lnTo>
                <a:lnTo>
                  <a:pt x="3007" y="10884"/>
                </a:lnTo>
                <a:lnTo>
                  <a:pt x="3009" y="10873"/>
                </a:lnTo>
                <a:lnTo>
                  <a:pt x="3033" y="10777"/>
                </a:lnTo>
                <a:lnTo>
                  <a:pt x="3038" y="10760"/>
                </a:lnTo>
                <a:lnTo>
                  <a:pt x="3045" y="10745"/>
                </a:lnTo>
                <a:lnTo>
                  <a:pt x="3052" y="10730"/>
                </a:lnTo>
                <a:lnTo>
                  <a:pt x="3060" y="10716"/>
                </a:lnTo>
                <a:lnTo>
                  <a:pt x="3070" y="10702"/>
                </a:lnTo>
                <a:lnTo>
                  <a:pt x="3080" y="10691"/>
                </a:lnTo>
                <a:lnTo>
                  <a:pt x="3092" y="10680"/>
                </a:lnTo>
                <a:lnTo>
                  <a:pt x="3105" y="10669"/>
                </a:lnTo>
                <a:lnTo>
                  <a:pt x="3117" y="10660"/>
                </a:lnTo>
                <a:lnTo>
                  <a:pt x="3132" y="10652"/>
                </a:lnTo>
                <a:lnTo>
                  <a:pt x="3146" y="10644"/>
                </a:lnTo>
                <a:lnTo>
                  <a:pt x="3162" y="10639"/>
                </a:lnTo>
                <a:lnTo>
                  <a:pt x="3177" y="10634"/>
                </a:lnTo>
                <a:lnTo>
                  <a:pt x="3193" y="10631"/>
                </a:lnTo>
                <a:lnTo>
                  <a:pt x="3209" y="10630"/>
                </a:lnTo>
                <a:lnTo>
                  <a:pt x="3226" y="10630"/>
                </a:lnTo>
                <a:lnTo>
                  <a:pt x="3238" y="10630"/>
                </a:lnTo>
                <a:lnTo>
                  <a:pt x="3251" y="10630"/>
                </a:lnTo>
                <a:lnTo>
                  <a:pt x="3262" y="10631"/>
                </a:lnTo>
                <a:lnTo>
                  <a:pt x="3274" y="10631"/>
                </a:lnTo>
                <a:lnTo>
                  <a:pt x="3274" y="10629"/>
                </a:lnTo>
                <a:lnTo>
                  <a:pt x="3274" y="10627"/>
                </a:lnTo>
                <a:lnTo>
                  <a:pt x="3274" y="10623"/>
                </a:lnTo>
                <a:lnTo>
                  <a:pt x="3273" y="10619"/>
                </a:lnTo>
                <a:lnTo>
                  <a:pt x="3255" y="10614"/>
                </a:lnTo>
                <a:lnTo>
                  <a:pt x="3238" y="10608"/>
                </a:lnTo>
                <a:lnTo>
                  <a:pt x="3222" y="10600"/>
                </a:lnTo>
                <a:lnTo>
                  <a:pt x="3206" y="10589"/>
                </a:lnTo>
                <a:lnTo>
                  <a:pt x="3193" y="10579"/>
                </a:lnTo>
                <a:lnTo>
                  <a:pt x="3179" y="10567"/>
                </a:lnTo>
                <a:lnTo>
                  <a:pt x="3167" y="10552"/>
                </a:lnTo>
                <a:lnTo>
                  <a:pt x="3157" y="10537"/>
                </a:lnTo>
                <a:lnTo>
                  <a:pt x="3150" y="10529"/>
                </a:lnTo>
                <a:lnTo>
                  <a:pt x="3146" y="10520"/>
                </a:lnTo>
                <a:lnTo>
                  <a:pt x="3142" y="10511"/>
                </a:lnTo>
                <a:lnTo>
                  <a:pt x="3138" y="10502"/>
                </a:lnTo>
                <a:lnTo>
                  <a:pt x="3132" y="10483"/>
                </a:lnTo>
                <a:lnTo>
                  <a:pt x="3128" y="10464"/>
                </a:lnTo>
                <a:lnTo>
                  <a:pt x="3124" y="10444"/>
                </a:lnTo>
                <a:lnTo>
                  <a:pt x="3124" y="10424"/>
                </a:lnTo>
                <a:lnTo>
                  <a:pt x="3126" y="10404"/>
                </a:lnTo>
                <a:lnTo>
                  <a:pt x="3130" y="10384"/>
                </a:lnTo>
                <a:lnTo>
                  <a:pt x="3152" y="10296"/>
                </a:lnTo>
                <a:lnTo>
                  <a:pt x="3157" y="10279"/>
                </a:lnTo>
                <a:lnTo>
                  <a:pt x="3163" y="10264"/>
                </a:lnTo>
                <a:lnTo>
                  <a:pt x="3170" y="10249"/>
                </a:lnTo>
                <a:lnTo>
                  <a:pt x="3178" y="10235"/>
                </a:lnTo>
                <a:lnTo>
                  <a:pt x="3189" y="10222"/>
                </a:lnTo>
                <a:lnTo>
                  <a:pt x="3199" y="10210"/>
                </a:lnTo>
                <a:lnTo>
                  <a:pt x="3210" y="10198"/>
                </a:lnTo>
                <a:lnTo>
                  <a:pt x="3223" y="10188"/>
                </a:lnTo>
                <a:lnTo>
                  <a:pt x="3236" y="10179"/>
                </a:lnTo>
                <a:lnTo>
                  <a:pt x="3250" y="10170"/>
                </a:lnTo>
                <a:lnTo>
                  <a:pt x="3264" y="10163"/>
                </a:lnTo>
                <a:lnTo>
                  <a:pt x="3280" y="10158"/>
                </a:lnTo>
                <a:lnTo>
                  <a:pt x="3295" y="10154"/>
                </a:lnTo>
                <a:lnTo>
                  <a:pt x="3312" y="10151"/>
                </a:lnTo>
                <a:lnTo>
                  <a:pt x="3329" y="10149"/>
                </a:lnTo>
                <a:lnTo>
                  <a:pt x="3345" y="10149"/>
                </a:lnTo>
                <a:lnTo>
                  <a:pt x="3366" y="10150"/>
                </a:lnTo>
                <a:lnTo>
                  <a:pt x="3366" y="10147"/>
                </a:lnTo>
                <a:lnTo>
                  <a:pt x="3366" y="10144"/>
                </a:lnTo>
                <a:lnTo>
                  <a:pt x="3366" y="10139"/>
                </a:lnTo>
                <a:lnTo>
                  <a:pt x="3365" y="10137"/>
                </a:lnTo>
                <a:lnTo>
                  <a:pt x="3347" y="10130"/>
                </a:lnTo>
                <a:lnTo>
                  <a:pt x="3332" y="10122"/>
                </a:lnTo>
                <a:lnTo>
                  <a:pt x="3317" y="10111"/>
                </a:lnTo>
                <a:lnTo>
                  <a:pt x="3304" y="10101"/>
                </a:lnTo>
                <a:lnTo>
                  <a:pt x="3291" y="10088"/>
                </a:lnTo>
                <a:lnTo>
                  <a:pt x="3280" y="10076"/>
                </a:lnTo>
                <a:lnTo>
                  <a:pt x="3271" y="10062"/>
                </a:lnTo>
                <a:lnTo>
                  <a:pt x="3262" y="10047"/>
                </a:lnTo>
                <a:lnTo>
                  <a:pt x="3255" y="10031"/>
                </a:lnTo>
                <a:lnTo>
                  <a:pt x="3250" y="10016"/>
                </a:lnTo>
                <a:lnTo>
                  <a:pt x="3245" y="9999"/>
                </a:lnTo>
                <a:lnTo>
                  <a:pt x="3243" y="9982"/>
                </a:lnTo>
                <a:lnTo>
                  <a:pt x="3242" y="9964"/>
                </a:lnTo>
                <a:lnTo>
                  <a:pt x="3242" y="9946"/>
                </a:lnTo>
                <a:lnTo>
                  <a:pt x="3244" y="9929"/>
                </a:lnTo>
                <a:lnTo>
                  <a:pt x="3247" y="9911"/>
                </a:lnTo>
                <a:lnTo>
                  <a:pt x="3271" y="9814"/>
                </a:lnTo>
                <a:lnTo>
                  <a:pt x="3276" y="9798"/>
                </a:lnTo>
                <a:lnTo>
                  <a:pt x="3282" y="9782"/>
                </a:lnTo>
                <a:lnTo>
                  <a:pt x="3289" y="9767"/>
                </a:lnTo>
                <a:lnTo>
                  <a:pt x="3298" y="9752"/>
                </a:lnTo>
                <a:lnTo>
                  <a:pt x="3308" y="9739"/>
                </a:lnTo>
                <a:lnTo>
                  <a:pt x="3319" y="9727"/>
                </a:lnTo>
                <a:lnTo>
                  <a:pt x="3331" y="9716"/>
                </a:lnTo>
                <a:lnTo>
                  <a:pt x="3344" y="9706"/>
                </a:lnTo>
                <a:lnTo>
                  <a:pt x="3358" y="9696"/>
                </a:lnTo>
                <a:lnTo>
                  <a:pt x="3371" y="9688"/>
                </a:lnTo>
                <a:lnTo>
                  <a:pt x="3387" y="9681"/>
                </a:lnTo>
                <a:lnTo>
                  <a:pt x="3402" y="9676"/>
                </a:lnTo>
                <a:lnTo>
                  <a:pt x="3418" y="9672"/>
                </a:lnTo>
                <a:lnTo>
                  <a:pt x="3434" y="9668"/>
                </a:lnTo>
                <a:lnTo>
                  <a:pt x="3451" y="9667"/>
                </a:lnTo>
                <a:lnTo>
                  <a:pt x="3468" y="9666"/>
                </a:lnTo>
                <a:lnTo>
                  <a:pt x="3489" y="9667"/>
                </a:lnTo>
                <a:lnTo>
                  <a:pt x="3472" y="9660"/>
                </a:lnTo>
                <a:lnTo>
                  <a:pt x="3456" y="9651"/>
                </a:lnTo>
                <a:lnTo>
                  <a:pt x="3441" y="9640"/>
                </a:lnTo>
                <a:lnTo>
                  <a:pt x="3428" y="9629"/>
                </a:lnTo>
                <a:lnTo>
                  <a:pt x="3415" y="9617"/>
                </a:lnTo>
                <a:lnTo>
                  <a:pt x="3403" y="9602"/>
                </a:lnTo>
                <a:lnTo>
                  <a:pt x="3393" y="9588"/>
                </a:lnTo>
                <a:lnTo>
                  <a:pt x="3384" y="9571"/>
                </a:lnTo>
                <a:lnTo>
                  <a:pt x="3376" y="9555"/>
                </a:lnTo>
                <a:lnTo>
                  <a:pt x="3370" y="9538"/>
                </a:lnTo>
                <a:lnTo>
                  <a:pt x="3366" y="9520"/>
                </a:lnTo>
                <a:lnTo>
                  <a:pt x="3362" y="9503"/>
                </a:lnTo>
                <a:lnTo>
                  <a:pt x="3361" y="9485"/>
                </a:lnTo>
                <a:lnTo>
                  <a:pt x="3361" y="9466"/>
                </a:lnTo>
                <a:lnTo>
                  <a:pt x="3362" y="9449"/>
                </a:lnTo>
                <a:lnTo>
                  <a:pt x="3366" y="9430"/>
                </a:lnTo>
                <a:lnTo>
                  <a:pt x="3390" y="9333"/>
                </a:lnTo>
                <a:lnTo>
                  <a:pt x="3395" y="9317"/>
                </a:lnTo>
                <a:lnTo>
                  <a:pt x="3400" y="9301"/>
                </a:lnTo>
                <a:lnTo>
                  <a:pt x="3407" y="9287"/>
                </a:lnTo>
                <a:lnTo>
                  <a:pt x="3416" y="9273"/>
                </a:lnTo>
                <a:lnTo>
                  <a:pt x="3425" y="9260"/>
                </a:lnTo>
                <a:lnTo>
                  <a:pt x="3435" y="9249"/>
                </a:lnTo>
                <a:lnTo>
                  <a:pt x="3447" y="9237"/>
                </a:lnTo>
                <a:lnTo>
                  <a:pt x="3458" y="9227"/>
                </a:lnTo>
                <a:lnTo>
                  <a:pt x="3472" y="9217"/>
                </a:lnTo>
                <a:lnTo>
                  <a:pt x="3485" y="9209"/>
                </a:lnTo>
                <a:lnTo>
                  <a:pt x="3498" y="9202"/>
                </a:lnTo>
                <a:lnTo>
                  <a:pt x="3514" y="9197"/>
                </a:lnTo>
                <a:lnTo>
                  <a:pt x="3530" y="9191"/>
                </a:lnTo>
                <a:lnTo>
                  <a:pt x="3545" y="9188"/>
                </a:lnTo>
                <a:lnTo>
                  <a:pt x="3562" y="9186"/>
                </a:lnTo>
                <a:lnTo>
                  <a:pt x="3578" y="9185"/>
                </a:lnTo>
                <a:lnTo>
                  <a:pt x="3588" y="9182"/>
                </a:lnTo>
                <a:lnTo>
                  <a:pt x="3592" y="9179"/>
                </a:lnTo>
                <a:lnTo>
                  <a:pt x="3577" y="9172"/>
                </a:lnTo>
                <a:lnTo>
                  <a:pt x="3563" y="9162"/>
                </a:lnTo>
                <a:lnTo>
                  <a:pt x="3549" y="9152"/>
                </a:lnTo>
                <a:lnTo>
                  <a:pt x="3537" y="9140"/>
                </a:lnTo>
                <a:lnTo>
                  <a:pt x="3525" y="9128"/>
                </a:lnTo>
                <a:lnTo>
                  <a:pt x="3515" y="9115"/>
                </a:lnTo>
                <a:lnTo>
                  <a:pt x="3506" y="9100"/>
                </a:lnTo>
                <a:lnTo>
                  <a:pt x="3498" y="9086"/>
                </a:lnTo>
                <a:lnTo>
                  <a:pt x="3491" y="9070"/>
                </a:lnTo>
                <a:lnTo>
                  <a:pt x="3486" y="9055"/>
                </a:lnTo>
                <a:lnTo>
                  <a:pt x="3482" y="9038"/>
                </a:lnTo>
                <a:lnTo>
                  <a:pt x="3479" y="9022"/>
                </a:lnTo>
                <a:lnTo>
                  <a:pt x="3478" y="9005"/>
                </a:lnTo>
                <a:lnTo>
                  <a:pt x="3478" y="8988"/>
                </a:lnTo>
                <a:lnTo>
                  <a:pt x="3480" y="8972"/>
                </a:lnTo>
                <a:lnTo>
                  <a:pt x="3483" y="8955"/>
                </a:lnTo>
                <a:lnTo>
                  <a:pt x="3523" y="8789"/>
                </a:lnTo>
                <a:lnTo>
                  <a:pt x="3528" y="8770"/>
                </a:lnTo>
                <a:lnTo>
                  <a:pt x="3536" y="8753"/>
                </a:lnTo>
                <a:lnTo>
                  <a:pt x="3544" y="8735"/>
                </a:lnTo>
                <a:lnTo>
                  <a:pt x="3554" y="8720"/>
                </a:lnTo>
                <a:lnTo>
                  <a:pt x="3566" y="8704"/>
                </a:lnTo>
                <a:lnTo>
                  <a:pt x="3579" y="8690"/>
                </a:lnTo>
                <a:lnTo>
                  <a:pt x="3594" y="8677"/>
                </a:lnTo>
                <a:lnTo>
                  <a:pt x="3610" y="8665"/>
                </a:lnTo>
                <a:lnTo>
                  <a:pt x="3641" y="8645"/>
                </a:lnTo>
                <a:lnTo>
                  <a:pt x="3673" y="8624"/>
                </a:lnTo>
                <a:lnTo>
                  <a:pt x="3703" y="8603"/>
                </a:lnTo>
                <a:lnTo>
                  <a:pt x="3732" y="8582"/>
                </a:lnTo>
                <a:lnTo>
                  <a:pt x="3758" y="8562"/>
                </a:lnTo>
                <a:lnTo>
                  <a:pt x="3783" y="8542"/>
                </a:lnTo>
                <a:lnTo>
                  <a:pt x="3804" y="8525"/>
                </a:lnTo>
                <a:lnTo>
                  <a:pt x="3821" y="8510"/>
                </a:lnTo>
                <a:lnTo>
                  <a:pt x="3826" y="8468"/>
                </a:lnTo>
                <a:lnTo>
                  <a:pt x="3833" y="8415"/>
                </a:lnTo>
                <a:lnTo>
                  <a:pt x="3842" y="8353"/>
                </a:lnTo>
                <a:lnTo>
                  <a:pt x="3853" y="8281"/>
                </a:lnTo>
                <a:lnTo>
                  <a:pt x="3865" y="8201"/>
                </a:lnTo>
                <a:lnTo>
                  <a:pt x="3879" y="8112"/>
                </a:lnTo>
                <a:lnTo>
                  <a:pt x="3893" y="8016"/>
                </a:lnTo>
                <a:lnTo>
                  <a:pt x="3909" y="7912"/>
                </a:lnTo>
                <a:lnTo>
                  <a:pt x="420" y="7912"/>
                </a:lnTo>
                <a:lnTo>
                  <a:pt x="434" y="7998"/>
                </a:lnTo>
                <a:lnTo>
                  <a:pt x="447" y="8089"/>
                </a:lnTo>
                <a:lnTo>
                  <a:pt x="461" y="8180"/>
                </a:lnTo>
                <a:lnTo>
                  <a:pt x="474" y="8269"/>
                </a:lnTo>
                <a:lnTo>
                  <a:pt x="487" y="8351"/>
                </a:lnTo>
                <a:lnTo>
                  <a:pt x="497" y="8425"/>
                </a:lnTo>
                <a:lnTo>
                  <a:pt x="506" y="8487"/>
                </a:lnTo>
                <a:lnTo>
                  <a:pt x="513" y="8535"/>
                </a:lnTo>
                <a:lnTo>
                  <a:pt x="525" y="8547"/>
                </a:lnTo>
                <a:lnTo>
                  <a:pt x="542" y="8562"/>
                </a:lnTo>
                <a:lnTo>
                  <a:pt x="561" y="8578"/>
                </a:lnTo>
                <a:lnTo>
                  <a:pt x="584" y="8593"/>
                </a:lnTo>
                <a:lnTo>
                  <a:pt x="609" y="8610"/>
                </a:lnTo>
                <a:lnTo>
                  <a:pt x="635" y="8625"/>
                </a:lnTo>
                <a:lnTo>
                  <a:pt x="661" y="8640"/>
                </a:lnTo>
                <a:lnTo>
                  <a:pt x="687" y="8653"/>
                </a:lnTo>
                <a:lnTo>
                  <a:pt x="697" y="8658"/>
                </a:lnTo>
                <a:lnTo>
                  <a:pt x="706" y="8664"/>
                </a:lnTo>
                <a:lnTo>
                  <a:pt x="715" y="8670"/>
                </a:lnTo>
                <a:lnTo>
                  <a:pt x="723" y="8676"/>
                </a:lnTo>
                <a:lnTo>
                  <a:pt x="731" y="8682"/>
                </a:lnTo>
                <a:lnTo>
                  <a:pt x="739" y="8690"/>
                </a:lnTo>
                <a:lnTo>
                  <a:pt x="747" y="8697"/>
                </a:lnTo>
                <a:lnTo>
                  <a:pt x="754" y="8705"/>
                </a:lnTo>
                <a:lnTo>
                  <a:pt x="760" y="8713"/>
                </a:lnTo>
                <a:lnTo>
                  <a:pt x="766" y="8722"/>
                </a:lnTo>
                <a:lnTo>
                  <a:pt x="773" y="8731"/>
                </a:lnTo>
                <a:lnTo>
                  <a:pt x="778" y="8740"/>
                </a:lnTo>
                <a:lnTo>
                  <a:pt x="782" y="8750"/>
                </a:lnTo>
                <a:lnTo>
                  <a:pt x="786" y="8760"/>
                </a:lnTo>
                <a:lnTo>
                  <a:pt x="790" y="8770"/>
                </a:lnTo>
                <a:lnTo>
                  <a:pt x="793" y="8781"/>
                </a:lnTo>
                <a:lnTo>
                  <a:pt x="906" y="9222"/>
                </a:lnTo>
                <a:lnTo>
                  <a:pt x="909" y="9238"/>
                </a:lnTo>
                <a:lnTo>
                  <a:pt x="911" y="9255"/>
                </a:lnTo>
                <a:lnTo>
                  <a:pt x="912" y="9271"/>
                </a:lnTo>
                <a:lnTo>
                  <a:pt x="911" y="9288"/>
                </a:lnTo>
                <a:lnTo>
                  <a:pt x="909" y="9305"/>
                </a:lnTo>
                <a:lnTo>
                  <a:pt x="905" y="9320"/>
                </a:lnTo>
                <a:lnTo>
                  <a:pt x="901" y="9336"/>
                </a:lnTo>
                <a:lnTo>
                  <a:pt x="895" y="9351"/>
                </a:lnTo>
                <a:lnTo>
                  <a:pt x="887" y="9366"/>
                </a:lnTo>
                <a:lnTo>
                  <a:pt x="878" y="9379"/>
                </a:lnTo>
                <a:lnTo>
                  <a:pt x="869" y="9393"/>
                </a:lnTo>
                <a:lnTo>
                  <a:pt x="858" y="9404"/>
                </a:lnTo>
                <a:lnTo>
                  <a:pt x="846" y="9415"/>
                </a:lnTo>
                <a:lnTo>
                  <a:pt x="833" y="9426"/>
                </a:lnTo>
                <a:lnTo>
                  <a:pt x="818" y="9435"/>
                </a:lnTo>
                <a:lnTo>
                  <a:pt x="804" y="9443"/>
                </a:lnTo>
                <a:lnTo>
                  <a:pt x="789" y="9451"/>
                </a:lnTo>
                <a:lnTo>
                  <a:pt x="789" y="9456"/>
                </a:lnTo>
                <a:lnTo>
                  <a:pt x="790" y="9459"/>
                </a:lnTo>
                <a:lnTo>
                  <a:pt x="792" y="9459"/>
                </a:lnTo>
                <a:lnTo>
                  <a:pt x="794" y="9459"/>
                </a:lnTo>
                <a:lnTo>
                  <a:pt x="812" y="9457"/>
                </a:lnTo>
                <a:lnTo>
                  <a:pt x="830" y="9458"/>
                </a:lnTo>
                <a:lnTo>
                  <a:pt x="847" y="9460"/>
                </a:lnTo>
                <a:lnTo>
                  <a:pt x="864" y="9463"/>
                </a:lnTo>
                <a:lnTo>
                  <a:pt x="880" y="9468"/>
                </a:lnTo>
                <a:lnTo>
                  <a:pt x="897" y="9475"/>
                </a:lnTo>
                <a:lnTo>
                  <a:pt x="911" y="9482"/>
                </a:lnTo>
                <a:lnTo>
                  <a:pt x="926" y="9491"/>
                </a:lnTo>
                <a:lnTo>
                  <a:pt x="939" y="9502"/>
                </a:lnTo>
                <a:lnTo>
                  <a:pt x="953" y="9513"/>
                </a:lnTo>
                <a:lnTo>
                  <a:pt x="964" y="9525"/>
                </a:lnTo>
                <a:lnTo>
                  <a:pt x="975" y="9539"/>
                </a:lnTo>
                <a:lnTo>
                  <a:pt x="984" y="9553"/>
                </a:lnTo>
                <a:lnTo>
                  <a:pt x="992" y="9569"/>
                </a:lnTo>
                <a:lnTo>
                  <a:pt x="999" y="9586"/>
                </a:lnTo>
                <a:lnTo>
                  <a:pt x="1005" y="9603"/>
                </a:lnTo>
                <a:lnTo>
                  <a:pt x="1027" y="9692"/>
                </a:lnTo>
                <a:lnTo>
                  <a:pt x="1031" y="9709"/>
                </a:lnTo>
                <a:lnTo>
                  <a:pt x="1033" y="9727"/>
                </a:lnTo>
                <a:lnTo>
                  <a:pt x="1034" y="9743"/>
                </a:lnTo>
                <a:lnTo>
                  <a:pt x="1033" y="9760"/>
                </a:lnTo>
                <a:lnTo>
                  <a:pt x="1031" y="9776"/>
                </a:lnTo>
                <a:lnTo>
                  <a:pt x="1026" y="9792"/>
                </a:lnTo>
                <a:lnTo>
                  <a:pt x="1021" y="9807"/>
                </a:lnTo>
                <a:lnTo>
                  <a:pt x="1015" y="9823"/>
                </a:lnTo>
                <a:lnTo>
                  <a:pt x="1008" y="9838"/>
                </a:lnTo>
                <a:lnTo>
                  <a:pt x="998" y="9851"/>
                </a:lnTo>
                <a:lnTo>
                  <a:pt x="989" y="9864"/>
                </a:lnTo>
                <a:lnTo>
                  <a:pt x="978" y="9877"/>
                </a:lnTo>
                <a:lnTo>
                  <a:pt x="965" y="9888"/>
                </a:lnTo>
                <a:lnTo>
                  <a:pt x="952" y="9899"/>
                </a:lnTo>
                <a:lnTo>
                  <a:pt x="937" y="9908"/>
                </a:lnTo>
                <a:lnTo>
                  <a:pt x="923" y="9916"/>
                </a:lnTo>
                <a:lnTo>
                  <a:pt x="915" y="9919"/>
                </a:lnTo>
                <a:lnTo>
                  <a:pt x="906" y="9924"/>
                </a:lnTo>
                <a:lnTo>
                  <a:pt x="899" y="9928"/>
                </a:lnTo>
                <a:lnTo>
                  <a:pt x="892" y="9932"/>
                </a:lnTo>
                <a:lnTo>
                  <a:pt x="891" y="9936"/>
                </a:lnTo>
                <a:lnTo>
                  <a:pt x="892" y="9943"/>
                </a:lnTo>
                <a:lnTo>
                  <a:pt x="911" y="9939"/>
                </a:lnTo>
                <a:lnTo>
                  <a:pt x="930" y="9937"/>
                </a:lnTo>
                <a:lnTo>
                  <a:pt x="949" y="9936"/>
                </a:lnTo>
                <a:lnTo>
                  <a:pt x="967" y="9938"/>
                </a:lnTo>
                <a:lnTo>
                  <a:pt x="986" y="9941"/>
                </a:lnTo>
                <a:lnTo>
                  <a:pt x="1004" y="9946"/>
                </a:lnTo>
                <a:lnTo>
                  <a:pt x="1021" y="9954"/>
                </a:lnTo>
                <a:lnTo>
                  <a:pt x="1039" y="9962"/>
                </a:lnTo>
                <a:lnTo>
                  <a:pt x="1054" y="9972"/>
                </a:lnTo>
                <a:lnTo>
                  <a:pt x="1070" y="9985"/>
                </a:lnTo>
                <a:lnTo>
                  <a:pt x="1083" y="9998"/>
                </a:lnTo>
                <a:lnTo>
                  <a:pt x="1095" y="10013"/>
                </a:lnTo>
                <a:lnTo>
                  <a:pt x="1105" y="10028"/>
                </a:lnTo>
                <a:lnTo>
                  <a:pt x="1114" y="10045"/>
                </a:lnTo>
                <a:lnTo>
                  <a:pt x="1122" y="10063"/>
                </a:lnTo>
                <a:lnTo>
                  <a:pt x="1127" y="10081"/>
                </a:lnTo>
                <a:lnTo>
                  <a:pt x="1150" y="10170"/>
                </a:lnTo>
                <a:lnTo>
                  <a:pt x="1154" y="10187"/>
                </a:lnTo>
                <a:lnTo>
                  <a:pt x="1156" y="10204"/>
                </a:lnTo>
                <a:lnTo>
                  <a:pt x="1156" y="10220"/>
                </a:lnTo>
                <a:lnTo>
                  <a:pt x="1155" y="10237"/>
                </a:lnTo>
                <a:lnTo>
                  <a:pt x="1153" y="10253"/>
                </a:lnTo>
                <a:lnTo>
                  <a:pt x="1150" y="10269"/>
                </a:lnTo>
                <a:lnTo>
                  <a:pt x="1145" y="10284"/>
                </a:lnTo>
                <a:lnTo>
                  <a:pt x="1138" y="10299"/>
                </a:lnTo>
                <a:lnTo>
                  <a:pt x="1131" y="10314"/>
                </a:lnTo>
                <a:lnTo>
                  <a:pt x="1123" y="10328"/>
                </a:lnTo>
                <a:lnTo>
                  <a:pt x="1112" y="10340"/>
                </a:lnTo>
                <a:lnTo>
                  <a:pt x="1102" y="10353"/>
                </a:lnTo>
                <a:lnTo>
                  <a:pt x="1090" y="10364"/>
                </a:lnTo>
                <a:lnTo>
                  <a:pt x="1077" y="10375"/>
                </a:lnTo>
                <a:lnTo>
                  <a:pt x="1063" y="10384"/>
                </a:lnTo>
                <a:lnTo>
                  <a:pt x="1048" y="10392"/>
                </a:lnTo>
                <a:lnTo>
                  <a:pt x="1038" y="10397"/>
                </a:lnTo>
                <a:lnTo>
                  <a:pt x="1028" y="10402"/>
                </a:lnTo>
                <a:lnTo>
                  <a:pt x="1020" y="10407"/>
                </a:lnTo>
                <a:lnTo>
                  <a:pt x="1012" y="10412"/>
                </a:lnTo>
                <a:lnTo>
                  <a:pt x="1012" y="10414"/>
                </a:lnTo>
                <a:lnTo>
                  <a:pt x="1012" y="10419"/>
                </a:lnTo>
                <a:lnTo>
                  <a:pt x="1030" y="10416"/>
                </a:lnTo>
                <a:lnTo>
                  <a:pt x="1047" y="10414"/>
                </a:lnTo>
                <a:lnTo>
                  <a:pt x="1065" y="10413"/>
                </a:lnTo>
                <a:lnTo>
                  <a:pt x="1083" y="10414"/>
                </a:lnTo>
                <a:lnTo>
                  <a:pt x="1101" y="10417"/>
                </a:lnTo>
                <a:lnTo>
                  <a:pt x="1118" y="10421"/>
                </a:lnTo>
                <a:lnTo>
                  <a:pt x="1135" y="10428"/>
                </a:lnTo>
                <a:lnTo>
                  <a:pt x="1151" y="10435"/>
                </a:lnTo>
                <a:lnTo>
                  <a:pt x="1160" y="10440"/>
                </a:lnTo>
                <a:lnTo>
                  <a:pt x="1168" y="10445"/>
                </a:lnTo>
                <a:lnTo>
                  <a:pt x="1178" y="10451"/>
                </a:lnTo>
                <a:lnTo>
                  <a:pt x="1185" y="10458"/>
                </a:lnTo>
                <a:lnTo>
                  <a:pt x="1193" y="10464"/>
                </a:lnTo>
                <a:lnTo>
                  <a:pt x="1200" y="10471"/>
                </a:lnTo>
                <a:lnTo>
                  <a:pt x="1207" y="10478"/>
                </a:lnTo>
                <a:lnTo>
                  <a:pt x="1214" y="10487"/>
                </a:lnTo>
                <a:lnTo>
                  <a:pt x="1220" y="10494"/>
                </a:lnTo>
                <a:lnTo>
                  <a:pt x="1225" y="10502"/>
                </a:lnTo>
                <a:lnTo>
                  <a:pt x="1231" y="10512"/>
                </a:lnTo>
                <a:lnTo>
                  <a:pt x="1236" y="10520"/>
                </a:lnTo>
                <a:lnTo>
                  <a:pt x="1240" y="10529"/>
                </a:lnTo>
                <a:lnTo>
                  <a:pt x="1244" y="10539"/>
                </a:lnTo>
                <a:lnTo>
                  <a:pt x="1247" y="10549"/>
                </a:lnTo>
                <a:lnTo>
                  <a:pt x="1250" y="10558"/>
                </a:lnTo>
                <a:lnTo>
                  <a:pt x="1275" y="10656"/>
                </a:lnTo>
                <a:lnTo>
                  <a:pt x="1278" y="10672"/>
                </a:lnTo>
                <a:lnTo>
                  <a:pt x="1280" y="10688"/>
                </a:lnTo>
                <a:lnTo>
                  <a:pt x="1281" y="10704"/>
                </a:lnTo>
                <a:lnTo>
                  <a:pt x="1280" y="10720"/>
                </a:lnTo>
                <a:lnTo>
                  <a:pt x="1278" y="10736"/>
                </a:lnTo>
                <a:lnTo>
                  <a:pt x="1275" y="10751"/>
                </a:lnTo>
                <a:lnTo>
                  <a:pt x="1271" y="10767"/>
                </a:lnTo>
                <a:lnTo>
                  <a:pt x="1266" y="10781"/>
                </a:lnTo>
                <a:lnTo>
                  <a:pt x="1258" y="10795"/>
                </a:lnTo>
                <a:lnTo>
                  <a:pt x="1250" y="10808"/>
                </a:lnTo>
                <a:lnTo>
                  <a:pt x="1242" y="10822"/>
                </a:lnTo>
                <a:lnTo>
                  <a:pt x="1232" y="10834"/>
                </a:lnTo>
                <a:lnTo>
                  <a:pt x="1220" y="10845"/>
                </a:lnTo>
                <a:lnTo>
                  <a:pt x="1209" y="10856"/>
                </a:lnTo>
                <a:lnTo>
                  <a:pt x="1195" y="10865"/>
                </a:lnTo>
                <a:lnTo>
                  <a:pt x="1181" y="10873"/>
                </a:lnTo>
                <a:lnTo>
                  <a:pt x="1166" y="10883"/>
                </a:lnTo>
                <a:lnTo>
                  <a:pt x="1153" y="10891"/>
                </a:lnTo>
                <a:lnTo>
                  <a:pt x="1153" y="10894"/>
                </a:lnTo>
                <a:lnTo>
                  <a:pt x="1152" y="10900"/>
                </a:lnTo>
                <a:lnTo>
                  <a:pt x="1168" y="10898"/>
                </a:lnTo>
                <a:lnTo>
                  <a:pt x="1185" y="10897"/>
                </a:lnTo>
                <a:lnTo>
                  <a:pt x="1200" y="10897"/>
                </a:lnTo>
                <a:lnTo>
                  <a:pt x="1217" y="10899"/>
                </a:lnTo>
                <a:lnTo>
                  <a:pt x="1233" y="10903"/>
                </a:lnTo>
                <a:lnTo>
                  <a:pt x="1248" y="10908"/>
                </a:lnTo>
                <a:lnTo>
                  <a:pt x="1264" y="10913"/>
                </a:lnTo>
                <a:lnTo>
                  <a:pt x="1278" y="10920"/>
                </a:lnTo>
                <a:lnTo>
                  <a:pt x="1290" y="10926"/>
                </a:lnTo>
                <a:lnTo>
                  <a:pt x="1300" y="10934"/>
                </a:lnTo>
                <a:lnTo>
                  <a:pt x="1310" y="10942"/>
                </a:lnTo>
                <a:lnTo>
                  <a:pt x="1320" y="109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515309" y="1116506"/>
            <a:ext cx="2329553" cy="30772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基本信息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515307" y="1423378"/>
            <a:ext cx="2308597" cy="3693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工作者年龄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(age)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、性别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(sex)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、人种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(race)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、来自地区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(native-country)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22429" y="2104201"/>
            <a:ext cx="2329553" cy="30772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阶层职位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workclass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22427" y="2411072"/>
            <a:ext cx="2308597" cy="2308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受雇员工、老板、无业游民。。。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430888" y="3124227"/>
            <a:ext cx="2329553" cy="30772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资本收入状态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430885" y="3431098"/>
            <a:ext cx="2308597" cy="3693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包括个人的资本收益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(capital-gain)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和资本损失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(capital-loss)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两个特征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614154" y="1335600"/>
            <a:ext cx="2329553" cy="30772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学历信息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(education)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614152" y="1642471"/>
            <a:ext cx="2308597" cy="2308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高中、大学、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PHD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。。。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42068" y="2560987"/>
            <a:ext cx="2329553" cy="30772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婚恋状态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542066" y="2867859"/>
            <a:ext cx="2308597" cy="3693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marital-status: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已婚、未婚、离婚。。。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relationship: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妻子、丈夫。。。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24211" y="3581488"/>
            <a:ext cx="2329553" cy="30772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工作具体内容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224209" y="3888360"/>
            <a:ext cx="2308597" cy="507831"/>
          </a:xfrm>
          <a:prstGeom prst="roundRect">
            <a:avLst>
              <a:gd name="adj" fmla="val 0"/>
            </a:avLst>
          </a:prstGeom>
          <a:noFill/>
          <a:ln w="254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、从事行业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(occupation)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：技术支持、执行管理、农业。。。</a:t>
            </a:r>
            <a:endParaRPr lang="en-US" altLang="zh-CN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、每周工作时间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(hours-per-week)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6D1382-925D-1E44-BDCE-429885CA0F7D}"/>
              </a:ext>
            </a:extLst>
          </p:cNvPr>
          <p:cNvSpPr txBox="1"/>
          <p:nvPr/>
        </p:nvSpPr>
        <p:spPr>
          <a:xfrm>
            <a:off x="3885891" y="289326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具体各项特征 </a:t>
            </a:r>
          </a:p>
        </p:txBody>
      </p:sp>
    </p:spTree>
    <p:extLst>
      <p:ext uri="{BB962C8B-B14F-4D97-AF65-F5344CB8AC3E}">
        <p14:creationId xmlns:p14="http://schemas.microsoft.com/office/powerpoint/2010/main" val="415454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74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chemeClr val="bg1">
                <a:lumMod val="21000"/>
                <a:lumOff val="79000"/>
                <a:alpha val="38000"/>
              </a:schemeClr>
            </a:gs>
            <a:gs pos="0">
              <a:schemeClr val="accent1">
                <a:lumMod val="5000"/>
                <a:lumOff val="95000"/>
                <a:alpha val="49000"/>
              </a:schemeClr>
            </a:gs>
            <a:gs pos="89000">
              <a:schemeClr val="accent1">
                <a:lumMod val="45000"/>
                <a:lumOff val="5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100000">
              <a:srgbClr val="C00000">
                <a:lumMod val="24000"/>
                <a:lumOff val="7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ACB2EB0-CEB9-2649-BF36-B9A49B9F6C55}"/>
              </a:ext>
            </a:extLst>
          </p:cNvPr>
          <p:cNvSpPr/>
          <p:nvPr/>
        </p:nvSpPr>
        <p:spPr>
          <a:xfrm>
            <a:off x="4808778" y="1108989"/>
            <a:ext cx="3219239" cy="3080951"/>
          </a:xfrm>
          <a:prstGeom prst="rect">
            <a:avLst/>
          </a:prstGeom>
          <a:gradFill>
            <a:gsLst>
              <a:gs pos="100000">
                <a:schemeClr val="bg1">
                  <a:lumMod val="21000"/>
                  <a:lumOff val="79000"/>
                  <a:alpha val="38000"/>
                </a:schemeClr>
              </a:gs>
              <a:gs pos="0">
                <a:schemeClr val="bg1">
                  <a:lumMod val="0"/>
                  <a:lumOff val="10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31000">
                <a:srgbClr val="C00000">
                  <a:lumMod val="22000"/>
                  <a:lumOff val="78000"/>
                </a:srgb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C25778-8182-5341-8A63-B8245FF0270A}"/>
              </a:ext>
            </a:extLst>
          </p:cNvPr>
          <p:cNvSpPr/>
          <p:nvPr/>
        </p:nvSpPr>
        <p:spPr>
          <a:xfrm>
            <a:off x="413496" y="944232"/>
            <a:ext cx="3565380" cy="3663191"/>
          </a:xfrm>
          <a:prstGeom prst="rect">
            <a:avLst/>
          </a:prstGeom>
          <a:gradFill>
            <a:gsLst>
              <a:gs pos="100000">
                <a:schemeClr val="bg1">
                  <a:lumMod val="21000"/>
                  <a:lumOff val="79000"/>
                  <a:alpha val="38000"/>
                </a:schemeClr>
              </a:gs>
              <a:gs pos="0">
                <a:schemeClr val="bg1">
                  <a:lumMod val="0"/>
                  <a:lumOff val="10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31000">
                <a:srgbClr val="C00000">
                  <a:lumMod val="38000"/>
                  <a:lumOff val="62000"/>
                </a:srgb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4372A3-E218-CC44-B020-AE16F249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96" y="281246"/>
            <a:ext cx="7886700" cy="433081"/>
          </a:xfrm>
        </p:spPr>
        <p:txBody>
          <a:bodyPr>
            <a:normAutofit fontScale="90000"/>
          </a:bodyPr>
          <a:lstStyle/>
          <a:p>
            <a:r>
              <a:rPr kumimoji="1" lang="zh-CN" altLang="en-US" b="1" dirty="0"/>
              <a:t>按照变量类型分类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ED9A1-9E75-7742-B77B-DA6F45444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970962"/>
            <a:ext cx="3886200" cy="366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离散型变量</a:t>
            </a:r>
            <a:r>
              <a:rPr kumimoji="1" lang="en-US" altLang="zh-CN" dirty="0"/>
              <a:t>(</a:t>
            </a:r>
            <a:r>
              <a:rPr lang="en" altLang="zh-CN" dirty="0"/>
              <a:t>Discrete)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sex</a:t>
            </a:r>
          </a:p>
          <a:p>
            <a:pPr marL="0" indent="0">
              <a:buNone/>
            </a:pPr>
            <a:r>
              <a:rPr kumimoji="1" lang="en-US" altLang="zh-CN" dirty="0"/>
              <a:t>race</a:t>
            </a:r>
          </a:p>
          <a:p>
            <a:pPr marL="0" indent="0">
              <a:buNone/>
            </a:pPr>
            <a:r>
              <a:rPr kumimoji="1" lang="en-US" altLang="zh-CN" dirty="0" err="1"/>
              <a:t>workclass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education</a:t>
            </a:r>
          </a:p>
          <a:p>
            <a:pPr marL="0" indent="0">
              <a:buNone/>
            </a:pPr>
            <a:r>
              <a:rPr kumimoji="1" lang="en-US" altLang="zh-CN" dirty="0"/>
              <a:t>marital-status:</a:t>
            </a:r>
          </a:p>
          <a:p>
            <a:pPr marL="0" indent="0">
              <a:buNone/>
            </a:pPr>
            <a:r>
              <a:rPr kumimoji="1" lang="en-US" altLang="zh-CN" dirty="0"/>
              <a:t>relationship</a:t>
            </a:r>
          </a:p>
          <a:p>
            <a:pPr marL="0" indent="0">
              <a:buNone/>
            </a:pPr>
            <a:r>
              <a:rPr kumimoji="1" lang="en-US" altLang="zh-CN" dirty="0"/>
              <a:t>occupation</a:t>
            </a:r>
          </a:p>
          <a:p>
            <a:pPr marL="0" indent="0">
              <a:buNone/>
            </a:pPr>
            <a:r>
              <a:rPr kumimoji="1" lang="en-US" altLang="zh-CN" dirty="0"/>
              <a:t>native-country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E0857-013B-AC41-AE98-1D4E7D574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8778" y="1135719"/>
            <a:ext cx="3886200" cy="3663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连续型变量</a:t>
            </a:r>
            <a:r>
              <a:rPr kumimoji="1" lang="en-US" altLang="zh-CN" dirty="0"/>
              <a:t> (continuous)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age</a:t>
            </a:r>
          </a:p>
          <a:p>
            <a:pPr marL="0" indent="0">
              <a:buNone/>
            </a:pPr>
            <a:r>
              <a:rPr kumimoji="1" lang="en-US" altLang="zh-CN" dirty="0" err="1"/>
              <a:t>fnlwgt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education_num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capital-gain</a:t>
            </a:r>
          </a:p>
          <a:p>
            <a:pPr marL="0" indent="0">
              <a:buNone/>
            </a:pPr>
            <a:r>
              <a:rPr kumimoji="1" lang="en-US" altLang="zh-CN" dirty="0"/>
              <a:t>capital-loss</a:t>
            </a:r>
          </a:p>
          <a:p>
            <a:pPr marL="0" indent="0">
              <a:buNone/>
            </a:pPr>
            <a:r>
              <a:rPr kumimoji="1" lang="en" altLang="zh-CN" dirty="0"/>
              <a:t>hours-per-week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90B7E5-5A4D-4440-8D58-4EBACC4E8958}"/>
              </a:ext>
            </a:extLst>
          </p:cNvPr>
          <p:cNvSpPr txBox="1"/>
          <p:nvPr/>
        </p:nvSpPr>
        <p:spPr>
          <a:xfrm>
            <a:off x="4273449" y="4494510"/>
            <a:ext cx="527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ID3</a:t>
            </a:r>
            <a:r>
              <a:rPr kumimoji="1" lang="zh-CN" altLang="en-US" dirty="0"/>
              <a:t>算法要求数据为离散型（连续型需要离散化）</a:t>
            </a:r>
          </a:p>
        </p:txBody>
      </p:sp>
    </p:spTree>
    <p:extLst>
      <p:ext uri="{BB962C8B-B14F-4D97-AF65-F5344CB8AC3E}">
        <p14:creationId xmlns:p14="http://schemas.microsoft.com/office/powerpoint/2010/main" val="426128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99" y="221112"/>
            <a:ext cx="5150202" cy="5145088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837521" y="2193594"/>
            <a:ext cx="7192054" cy="14163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425562" y="2355107"/>
            <a:ext cx="2292875" cy="438549"/>
          </a:xfrm>
          <a:prstGeom prst="rect">
            <a:avLst/>
          </a:prstGeom>
        </p:spPr>
        <p:txBody>
          <a:bodyPr wrap="none" lIns="68550" tIns="34274" rIns="68550" bIns="34274">
            <a:spAutoFit/>
          </a:bodyPr>
          <a:lstStyle/>
          <a:p>
            <a:pPr defTabSz="685869">
              <a:defRPr/>
            </a:pPr>
            <a:r>
              <a:rPr lang="zh-CN" altLang="en-US" sz="2400" kern="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分类器原理简述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1752123" y="6299751"/>
            <a:ext cx="830936" cy="346088"/>
          </a:xfrm>
          <a:prstGeom prst="rect">
            <a:avLst/>
          </a:prstGeom>
          <a:noFill/>
        </p:spPr>
        <p:txBody>
          <a:bodyPr wrap="none" lIns="68550" tIns="34274" rIns="68550" bIns="34274" rtlCol="0">
            <a:spAutoFit/>
          </a:bodyPr>
          <a:lstStyle/>
          <a:p>
            <a:r>
              <a:rPr lang="zh-CN" altLang="en-US" sz="1799" dirty="0"/>
              <a:t>延时符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70FD1E8-D7BC-491A-A503-009EDAB7577D}"/>
              </a:ext>
            </a:extLst>
          </p:cNvPr>
          <p:cNvSpPr/>
          <p:nvPr/>
        </p:nvSpPr>
        <p:spPr>
          <a:xfrm>
            <a:off x="4055290" y="1609575"/>
            <a:ext cx="1037724" cy="394050"/>
          </a:xfrm>
          <a:prstGeom prst="rect">
            <a:avLst/>
          </a:prstGeom>
        </p:spPr>
        <p:txBody>
          <a:bodyPr wrap="none" lIns="68550" tIns="34274" rIns="68550" bIns="3427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799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2695B73-0652-4F7C-8DB7-B415C73A2826}"/>
              </a:ext>
            </a:extLst>
          </p:cNvPr>
          <p:cNvSpPr/>
          <p:nvPr/>
        </p:nvSpPr>
        <p:spPr>
          <a:xfrm>
            <a:off x="4097043" y="2916509"/>
            <a:ext cx="9499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69">
              <a:defRPr/>
            </a:pPr>
            <a:r>
              <a:rPr lang="en-US" altLang="zh-CN" sz="1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ID3</a:t>
            </a:r>
            <a:r>
              <a:rPr lang="zh-CN" altLang="en-US" sz="1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算法介绍</a:t>
            </a:r>
            <a:endParaRPr lang="zh-CN" altLang="en-US" sz="1000" kern="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19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C18E6A-39CD-264E-8833-CD22EA4C8FA2}"/>
              </a:ext>
            </a:extLst>
          </p:cNvPr>
          <p:cNvSpPr txBox="1"/>
          <p:nvPr/>
        </p:nvSpPr>
        <p:spPr>
          <a:xfrm>
            <a:off x="468173" y="47548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决策树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7AB92B-2FC5-7448-B77C-C4F38FB01DA3}"/>
              </a:ext>
            </a:extLst>
          </p:cNvPr>
          <p:cNvSpPr txBox="1"/>
          <p:nvPr/>
        </p:nvSpPr>
        <p:spPr>
          <a:xfrm>
            <a:off x="468173" y="1260910"/>
            <a:ext cx="86228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决策树</a:t>
            </a:r>
            <a:r>
              <a:rPr lang="zh-CN" altLang="en-US" sz="1400" dirty="0"/>
              <a:t>是一个预测模型。他代表的是对象属性与对象值之间的一种映射关系。树中每个节点表示某个对象，</a:t>
            </a:r>
            <a:endParaRPr lang="en-US" altLang="zh-CN" sz="1400" dirty="0"/>
          </a:p>
          <a:p>
            <a:r>
              <a:rPr lang="zh-CN" altLang="en-US" sz="1400" dirty="0"/>
              <a:t>而每个分叉路径则代表某个可能的属性值，而每个叶节点则对应从根节点到该叶节点所经历的路径所表示的</a:t>
            </a:r>
            <a:endParaRPr lang="en-US" altLang="zh-CN" sz="1400" dirty="0"/>
          </a:p>
          <a:p>
            <a:r>
              <a:rPr lang="zh-CN" altLang="en-US" sz="1400" dirty="0"/>
              <a:t>对象的值。</a:t>
            </a:r>
            <a:endParaRPr kumimoji="1"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CC22E6-4B09-B440-9564-AC91643D4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278" y="1999574"/>
            <a:ext cx="2929114" cy="268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9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86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F7F7F"/>
      </a:accent1>
      <a:accent2>
        <a:srgbClr val="A5A5A5"/>
      </a:accent2>
      <a:accent3>
        <a:srgbClr val="7F7F7F"/>
      </a:accent3>
      <a:accent4>
        <a:srgbClr val="A5A5A5"/>
      </a:accent4>
      <a:accent5>
        <a:srgbClr val="7F7F7F"/>
      </a:accent5>
      <a:accent6>
        <a:srgbClr val="A5A5A5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4277</TotalTime>
  <Words>1449</Words>
  <Application>Microsoft Macintosh PowerPoint</Application>
  <PresentationFormat>自定义</PresentationFormat>
  <Paragraphs>241</Paragraphs>
  <Slides>30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按照变量类型分类</vt:lpstr>
      <vt:lpstr>PowerPoint 演示文稿</vt:lpstr>
      <vt:lpstr>PowerPoint 演示文稿</vt:lpstr>
      <vt:lpstr>ID3算法</vt:lpstr>
      <vt:lpstr>信息熵</vt:lpstr>
      <vt:lpstr>利用信息增益选择优先分类条件</vt:lpstr>
      <vt:lpstr>ID3算法</vt:lpstr>
      <vt:lpstr>算法2：ID3算法(来自《统计学习方法》 李航)</vt:lpstr>
      <vt:lpstr>PowerPoint 演示文稿</vt:lpstr>
      <vt:lpstr>连续特征离散化</vt:lpstr>
      <vt:lpstr>PowerPoint 演示文稿</vt:lpstr>
      <vt:lpstr>PowerPoint 演示文稿</vt:lpstr>
      <vt:lpstr>算法1：选择分类条件</vt:lpstr>
      <vt:lpstr>单节点和非单节点的定义</vt:lpstr>
      <vt:lpstr>ID3算法函数实现</vt:lpstr>
      <vt:lpstr>predict()函数定义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东方之P</dc:creator>
  <cp:keywords>51PPT模板网</cp:keywords>
  <cp:lastModifiedBy>Microsoft Office 用户</cp:lastModifiedBy>
  <cp:revision>151</cp:revision>
  <dcterms:created xsi:type="dcterms:W3CDTF">2017-06-23T02:08:31Z</dcterms:created>
  <dcterms:modified xsi:type="dcterms:W3CDTF">2019-07-16T05:43:04Z</dcterms:modified>
</cp:coreProperties>
</file>