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3" r:id="rId2"/>
    <p:sldMasterId id="2147483735" r:id="rId3"/>
  </p:sldMasterIdLst>
  <p:notesMasterIdLst>
    <p:notesMasterId r:id="rId23"/>
  </p:notesMasterIdLst>
  <p:sldIdLst>
    <p:sldId id="308" r:id="rId4"/>
    <p:sldId id="358" r:id="rId5"/>
    <p:sldId id="338" r:id="rId6"/>
    <p:sldId id="339" r:id="rId7"/>
    <p:sldId id="340" r:id="rId8"/>
    <p:sldId id="349" r:id="rId9"/>
    <p:sldId id="343" r:id="rId10"/>
    <p:sldId id="344" r:id="rId11"/>
    <p:sldId id="346" r:id="rId12"/>
    <p:sldId id="345" r:id="rId13"/>
    <p:sldId id="347" r:id="rId14"/>
    <p:sldId id="348" r:id="rId15"/>
    <p:sldId id="350" r:id="rId16"/>
    <p:sldId id="352" r:id="rId17"/>
    <p:sldId id="353" r:id="rId18"/>
    <p:sldId id="354" r:id="rId19"/>
    <p:sldId id="355" r:id="rId20"/>
    <p:sldId id="356" r:id="rId21"/>
    <p:sldId id="357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enfei LI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634"/>
    <a:srgbClr val="AF1844"/>
    <a:srgbClr val="000000"/>
    <a:srgbClr val="FAFAFA"/>
    <a:srgbClr val="B6B6B6"/>
    <a:srgbClr val="9E0404"/>
    <a:srgbClr val="DF8787"/>
    <a:srgbClr val="9E0505"/>
    <a:srgbClr val="00A2CA"/>
    <a:srgbClr val="009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5640" autoAdjust="0"/>
  </p:normalViewPr>
  <p:slideViewPr>
    <p:cSldViewPr>
      <p:cViewPr varScale="1">
        <p:scale>
          <a:sx n="142" d="100"/>
          <a:sy n="142" d="100"/>
        </p:scale>
        <p:origin x="138" y="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DE37-43F7-4604-816C-F893C41AD182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5AA32-727F-4FBA-A354-574E5A5F1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5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2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1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5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4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6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56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0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47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99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18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5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31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92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03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51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0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18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58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43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58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72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961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95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467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85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4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3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7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2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6F4D-AB37-479B-99B3-67D2F0F08D57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00C4-69F5-46BE-9BDA-9D535A934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3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CF78-8666-43AE-B586-D19D425D7E2E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0626-413E-408A-ADDC-ACA5732DF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1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D9DB-E2BC-45C3-978F-68BA62F9574B}" type="datetimeFigureOut">
              <a:rPr lang="zh-CN" altLang="en-US" smtClean="0"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3A34-ADEB-4918-B89F-D8BF75565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2915816" y="1635646"/>
            <a:ext cx="3462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noProof="0" dirty="0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3600" noProof="0" dirty="0" err="1" smtClean="0">
                <a:solidFill>
                  <a:sysClr val="window" lastClr="FFFFFF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文本框 7"/>
          <p:cNvSpPr txBox="1"/>
          <p:nvPr/>
        </p:nvSpPr>
        <p:spPr>
          <a:xfrm>
            <a:off x="3923928" y="285978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</a:rPr>
              <a:t>2015.04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3456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相关部分</a:t>
            </a: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排查问题方面的改进</a:t>
            </a: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Web版的内存dump分析工具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大数组内存分配的线程堆栈信息自动输出</a:t>
            </a: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Java异常次数统计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2120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相关部分</a:t>
            </a: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JVM层的改进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GCIH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5222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仍然期望Java增强的部分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序列化/反序列化</a:t>
            </a: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是一个大型分布式的Java应用的主要瓶颈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335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仍然期望Java增强的部分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内存回收和大内存问题排查的增强</a:t>
            </a: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CMS </a:t>
            </a: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GC的碎片是个头疼问题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大内存时的内存Dump和分析是头疼问题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03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仍然期望Java增强的部分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启动瞬间慢的问题</a:t>
            </a: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即使是TieredCompilation也一样应对不了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380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仍然期望Java增强的部分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Coroutine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对于大型分布式应用而言，大量Java线程都处于等待状态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smtClean="0">
                <a:latin typeface="微软雅黑"/>
                <a:ea typeface="微软雅黑"/>
                <a:cs typeface="微软雅黑"/>
              </a:rPr>
              <a:t>希望语言级透明的支持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5488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仍然期望Java增强的部分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字符串append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字符串autoExpend是主要的内存分配压力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5131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仍然期望Java增强的部分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Class版本隔离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不同的Jar依赖造成的冲突问题非常严重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6193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仍然期望Java增强的部分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Java对资源消耗的排查工具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例如CPU到底是什么地方造成的消耗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210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en-US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 有什么还想了解和交流的吗？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63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About me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林昊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bluedavy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Java Coder</a:t>
            </a: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就职于阿里巴巴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经历了淘宝从单日交易额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亿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到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目前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的整个技术演变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915566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" name="图片 2" descr="11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29272"/>
            <a:ext cx="2506712" cy="43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主要语言构成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Java</a:t>
            </a: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几乎所有应用系统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sz="2000" dirty="0" smtClean="0">
                <a:latin typeface="微软雅黑"/>
                <a:ea typeface="微软雅黑"/>
                <a:cs typeface="微软雅黑"/>
              </a:rPr>
              <a:t> C/C++</a:t>
            </a: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sz="1600" dirty="0" smtClean="0">
                <a:latin typeface="微软雅黑"/>
                <a:ea typeface="微软雅黑"/>
                <a:cs typeface="微软雅黑"/>
              </a:rPr>
              <a:t>搜索/</a:t>
            </a:r>
            <a:r>
              <a:rPr lang="en-US" altLang="en-US" sz="1600" dirty="0" err="1" smtClean="0">
                <a:latin typeface="微软雅黑"/>
                <a:ea typeface="微软雅黑"/>
                <a:cs typeface="微软雅黑"/>
              </a:rPr>
              <a:t>广告引擎，分布式文件系统、分布式Cache等</a:t>
            </a:r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719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结构上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SNA First</a:t>
            </a: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Cache/存储 for 状态</a:t>
            </a: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拆分</a:t>
            </a: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按业务：交易/商品/评价等</a:t>
            </a:r>
          </a:p>
          <a:p>
            <a:pPr marL="1600200" lvl="4">
              <a:spcBef>
                <a:spcPts val="1000"/>
              </a:spcBef>
              <a:buFont typeface="Wingdings" charset="2"/>
              <a:buChar char="n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拆系统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1600200" lvl="4">
              <a:spcBef>
                <a:spcPts val="1000"/>
              </a:spcBef>
              <a:buFont typeface="Wingdings" charset="2"/>
              <a:buChar char="n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拆数据库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719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相关部分</a:t>
            </a: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高并发相关的代码大量采用j.u.c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尽量无锁</a:t>
            </a: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尽量降低锁力度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273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相关部分</a:t>
            </a: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服务化：对应阿里云上的EDAS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高性能通信</a:t>
            </a:r>
          </a:p>
          <a:p>
            <a:pPr marL="1600200" lvl="4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基于Netty</a:t>
            </a:r>
            <a:endParaRPr lang="en-US" altLang="en-US" dirty="0">
              <a:latin typeface="微软雅黑"/>
              <a:ea typeface="微软雅黑"/>
              <a:cs typeface="微软雅黑"/>
            </a:endParaRPr>
          </a:p>
          <a:p>
            <a:pPr marL="1600200" lvl="4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单连接</a:t>
            </a:r>
            <a:r>
              <a:rPr lang="en-US" altLang="en-US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&amp; 连接复用 &amp; 长连接</a:t>
            </a:r>
          </a:p>
          <a:p>
            <a:pPr marL="1600200" lvl="4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序列化/反序列化在业务线程中处理</a:t>
            </a:r>
          </a:p>
          <a:p>
            <a:pPr marL="1600200" lvl="4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请求/</a:t>
            </a: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响应包多个时批量从IO线程交给业务线程处理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服务端线程池</a:t>
            </a:r>
          </a:p>
          <a:p>
            <a:pPr marL="1600200" lvl="4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保护策略</a:t>
            </a:r>
          </a:p>
          <a:p>
            <a:pPr marL="1600200" lvl="4">
              <a:spcBef>
                <a:spcPts val="1000"/>
              </a:spcBef>
              <a:buFont typeface="Wingdings" charset="2"/>
              <a:buChar char="n"/>
            </a:pPr>
            <a:endParaRPr lang="en-US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929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相关部分</a:t>
            </a: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消息机制：对应阿里云上的ONS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通信</a:t>
            </a:r>
          </a:p>
          <a:p>
            <a:pPr marL="1600200" lvl="4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组机制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947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95536" y="627534"/>
            <a:ext cx="8424936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支撑如此高并发的Java网站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n"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相关部分</a:t>
            </a:r>
          </a:p>
          <a:p>
            <a:pPr marL="685800" lvl="2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分库分表透明化：对应阿里云上的DRDS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select username from user where </a:t>
            </a: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userId</a:t>
            </a: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 = ?</a:t>
            </a: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SQL解析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600200" lvl="4">
              <a:spcBef>
                <a:spcPts val="1000"/>
              </a:spcBef>
              <a:buFont typeface="Wingdings" charset="2"/>
              <a:buChar char="n"/>
            </a:pPr>
            <a:r>
              <a:rPr lang="en-US" altLang="en-US" dirty="0" err="1" smtClean="0">
                <a:latin typeface="微软雅黑"/>
                <a:ea typeface="微软雅黑"/>
                <a:cs typeface="微软雅黑"/>
              </a:rPr>
              <a:t>Druid：阿里开源产品</a:t>
            </a:r>
            <a:endParaRPr lang="en-US" altLang="en-US" dirty="0" smtClean="0">
              <a:latin typeface="微软雅黑"/>
              <a:ea typeface="微软雅黑"/>
              <a:cs typeface="微软雅黑"/>
            </a:endParaRPr>
          </a:p>
          <a:p>
            <a:pPr marL="1143000" lvl="3">
              <a:spcBef>
                <a:spcPts val="1000"/>
              </a:spcBef>
              <a:buFont typeface="Wingdings" charset="2"/>
              <a:buChar char="n"/>
            </a:pPr>
            <a:endParaRPr lang="en-US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179512" y="195486"/>
            <a:ext cx="145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sz="1400" dirty="0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Java at </a:t>
            </a:r>
            <a:r>
              <a:rPr kumimoji="1" lang="en-US" altLang="zh-CN" sz="1400" dirty="0" err="1" smtClean="0">
                <a:solidFill>
                  <a:srgbClr val="0092CA"/>
                </a:solidFill>
                <a:latin typeface="Microsoft YaHei"/>
                <a:ea typeface="Microsoft YaHei"/>
                <a:cs typeface="Microsoft YaHei"/>
              </a:rPr>
              <a:t>Alibaba</a:t>
            </a:r>
            <a:endParaRPr kumimoji="1" lang="zh-CN" altLang="en-US" sz="1400" dirty="0">
              <a:solidFill>
                <a:srgbClr val="0092CA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7254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Words>324</Words>
  <Application>Microsoft Office PowerPoint</Application>
  <PresentationFormat>全屏显示(16:9)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1_自定义设计方案</vt:lpstr>
      <vt:lpstr>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淘宝单元化-异地双活</dc:title>
  <dc:creator>毕玄</dc:creator>
  <cp:lastModifiedBy>bluedavy</cp:lastModifiedBy>
  <cp:revision>541</cp:revision>
  <cp:lastPrinted>2014-12-08T01:53:09Z</cp:lastPrinted>
  <dcterms:created xsi:type="dcterms:W3CDTF">2014-07-02T09:09:29Z</dcterms:created>
  <dcterms:modified xsi:type="dcterms:W3CDTF">2015-05-04T02:26:09Z</dcterms:modified>
</cp:coreProperties>
</file>