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0359-9EDC-4E95-9357-9E2A21E9CFD0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B6A7-CDA3-434A-AC07-D5CC81F0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2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0359-9EDC-4E95-9357-9E2A21E9CFD0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B6A7-CDA3-434A-AC07-D5CC81F0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4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0359-9EDC-4E95-9357-9E2A21E9CFD0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B6A7-CDA3-434A-AC07-D5CC81F0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1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0359-9EDC-4E95-9357-9E2A21E9CFD0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B6A7-CDA3-434A-AC07-D5CC81F0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7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0359-9EDC-4E95-9357-9E2A21E9CFD0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B6A7-CDA3-434A-AC07-D5CC81F0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8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0359-9EDC-4E95-9357-9E2A21E9CFD0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B6A7-CDA3-434A-AC07-D5CC81F0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9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0359-9EDC-4E95-9357-9E2A21E9CFD0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B6A7-CDA3-434A-AC07-D5CC81F0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7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0359-9EDC-4E95-9357-9E2A21E9CFD0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B6A7-CDA3-434A-AC07-D5CC81F0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6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0359-9EDC-4E95-9357-9E2A21E9CFD0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B6A7-CDA3-434A-AC07-D5CC81F0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0359-9EDC-4E95-9357-9E2A21E9CFD0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B6A7-CDA3-434A-AC07-D5CC81F0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0359-9EDC-4E95-9357-9E2A21E9CFD0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B6A7-CDA3-434A-AC07-D5CC81F0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4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F0359-9EDC-4E95-9357-9E2A21E9CFD0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CB6A7-CDA3-434A-AC07-D5CC81F00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3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2910390" y="664214"/>
            <a:ext cx="5419918" cy="34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1688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 sz="2000" b="1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ko-KR" altLang="en-US" sz="2000" b="1" dirty="0" smtClean="0">
                <a:solidFill>
                  <a:schemeClr val="tx1"/>
                </a:solidFill>
                <a:latin typeface="+mj-lt"/>
              </a:rPr>
              <a:t>차 시스템 구성도 테스트 게시판 </a:t>
            </a:r>
            <a:r>
              <a:rPr lang="en-US" altLang="ko-KR" sz="2000" b="1" dirty="0" smtClean="0">
                <a:solidFill>
                  <a:schemeClr val="tx1"/>
                </a:solidFill>
                <a:latin typeface="+mj-lt"/>
              </a:rPr>
              <a:t>(8 weeks)</a:t>
            </a:r>
            <a:endParaRPr lang="ko-KR" alt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41506" y="1674876"/>
            <a:ext cx="989673" cy="1160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jQuery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59977" y="1076940"/>
            <a:ext cx="2508069" cy="1160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Spring </a:t>
            </a:r>
            <a:r>
              <a:rPr lang="en-US" altLang="ko-KR" dirty="0" err="1" smtClean="0">
                <a:solidFill>
                  <a:schemeClr val="tx1"/>
                </a:solidFill>
              </a:rPr>
              <a:t>FrameWork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Ver. 5.3.16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9310777" y="1811156"/>
            <a:ext cx="1239716" cy="88802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Oracle</a:t>
            </a:r>
          </a:p>
        </p:txBody>
      </p:sp>
      <p:cxnSp>
        <p:nvCxnSpPr>
          <p:cNvPr id="8" name="직선 연결선 7"/>
          <p:cNvCxnSpPr>
            <a:stCxn id="5" idx="3"/>
          </p:cNvCxnSpPr>
          <p:nvPr/>
        </p:nvCxnSpPr>
        <p:spPr>
          <a:xfrm>
            <a:off x="2631179" y="2255168"/>
            <a:ext cx="1828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7" idx="2"/>
          </p:cNvCxnSpPr>
          <p:nvPr/>
        </p:nvCxnSpPr>
        <p:spPr>
          <a:xfrm>
            <a:off x="6968047" y="2255168"/>
            <a:ext cx="2342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920717" y="4479035"/>
            <a:ext cx="989673" cy="1160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jQuery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59978" y="2255168"/>
            <a:ext cx="2508069" cy="1160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Apache </a:t>
            </a:r>
            <a:r>
              <a:rPr lang="en-US" altLang="ko-KR" dirty="0" smtClean="0">
                <a:solidFill>
                  <a:schemeClr val="tx1"/>
                </a:solidFill>
              </a:rPr>
              <a:t>Tomcat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Ver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 9.0.74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59991" y="3996044"/>
            <a:ext cx="1254035" cy="669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Spring MVC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14026" y="3996044"/>
            <a:ext cx="1254035" cy="669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Spring 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68061" y="3996044"/>
            <a:ext cx="1254035" cy="669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MyBatis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59991" y="5352048"/>
            <a:ext cx="4892493" cy="794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Apache </a:t>
            </a:r>
            <a:r>
              <a:rPr lang="en-US" altLang="ko-KR" dirty="0" smtClean="0">
                <a:solidFill>
                  <a:schemeClr val="tx1"/>
                </a:solidFill>
              </a:rPr>
              <a:t>Tomcat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Ver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 9.0.74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14026" y="4676513"/>
            <a:ext cx="1145097" cy="322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XML </a:t>
            </a:r>
            <a:r>
              <a:rPr lang="ko-KR" altLang="en-US" dirty="0" smtClean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38643" y="4665493"/>
            <a:ext cx="1145099" cy="4196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순서도: 자기 디스크 17"/>
          <p:cNvSpPr/>
          <p:nvPr/>
        </p:nvSpPr>
        <p:spPr>
          <a:xfrm>
            <a:off x="10338748" y="4262345"/>
            <a:ext cx="1239716" cy="88802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8" idx="2"/>
            <a:endCxn id="22" idx="3"/>
          </p:cNvCxnSpPr>
          <p:nvPr/>
        </p:nvCxnSpPr>
        <p:spPr>
          <a:xfrm flipH="1" flipV="1">
            <a:off x="9052485" y="4646669"/>
            <a:ext cx="1286263" cy="5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3"/>
            <a:endCxn id="12" idx="1"/>
          </p:cNvCxnSpPr>
          <p:nvPr/>
        </p:nvCxnSpPr>
        <p:spPr>
          <a:xfrm flipV="1">
            <a:off x="2910390" y="4330769"/>
            <a:ext cx="1249601" cy="72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929731" y="3956567"/>
            <a:ext cx="1122754" cy="1380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Connection pool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07621" y="6150577"/>
            <a:ext cx="812550" cy="669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RESTAPI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0" idx="2"/>
          </p:cNvCxnSpPr>
          <p:nvPr/>
        </p:nvCxnSpPr>
        <p:spPr>
          <a:xfrm>
            <a:off x="2415554" y="5639619"/>
            <a:ext cx="788429" cy="51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106168" y="3316572"/>
            <a:ext cx="812550" cy="582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RESTAPI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5" idx="2"/>
          </p:cNvCxnSpPr>
          <p:nvPr/>
        </p:nvCxnSpPr>
        <p:spPr>
          <a:xfrm>
            <a:off x="2136343" y="2835460"/>
            <a:ext cx="969825" cy="77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/>
          <p:cNvSpPr/>
          <p:nvPr/>
        </p:nvSpPr>
        <p:spPr>
          <a:xfrm>
            <a:off x="4086472" y="3898744"/>
            <a:ext cx="5012559" cy="2405317"/>
          </a:xfrm>
          <a:prstGeom prst="flowChartProcess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8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처리 23"/>
          <p:cNvSpPr/>
          <p:nvPr/>
        </p:nvSpPr>
        <p:spPr>
          <a:xfrm>
            <a:off x="3699165" y="3634464"/>
            <a:ext cx="4596938" cy="2405317"/>
          </a:xfrm>
          <a:prstGeom prst="flowChartProcess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2794012" y="261638"/>
            <a:ext cx="5709908" cy="50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1688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2925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 sz="2000" b="1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ko-KR" altLang="en-US" sz="2000" b="1" dirty="0" smtClean="0">
                <a:solidFill>
                  <a:schemeClr val="tx1"/>
                </a:solidFill>
                <a:latin typeface="+mj-lt"/>
              </a:rPr>
              <a:t>차 시스템 구성도</a:t>
            </a:r>
            <a:endParaRPr lang="ko-KR" alt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3806" y="1533560"/>
            <a:ext cx="1317374" cy="1160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Thymeleaf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Axios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2618" y="839847"/>
            <a:ext cx="1548147" cy="8656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NGINX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9510282" y="1804598"/>
            <a:ext cx="1239716" cy="88802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MySQL</a:t>
            </a:r>
          </a:p>
        </p:txBody>
      </p:sp>
      <p:cxnSp>
        <p:nvCxnSpPr>
          <p:cNvPr id="8" name="직선 연결선 7"/>
          <p:cNvCxnSpPr>
            <a:stCxn id="5" idx="3"/>
            <a:endCxn id="6" idx="1"/>
          </p:cNvCxnSpPr>
          <p:nvPr/>
        </p:nvCxnSpPr>
        <p:spPr>
          <a:xfrm flipV="1">
            <a:off x="2631180" y="1272666"/>
            <a:ext cx="1691438" cy="841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11" idx="3"/>
            <a:endCxn id="7" idx="2"/>
          </p:cNvCxnSpPr>
          <p:nvPr/>
        </p:nvCxnSpPr>
        <p:spPr>
          <a:xfrm flipV="1">
            <a:off x="5947980" y="2248610"/>
            <a:ext cx="3562302" cy="3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7959" y="3398632"/>
            <a:ext cx="2670894" cy="19076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Bootstrap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Thymeleaf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Thymeleaf</a:t>
            </a:r>
            <a:r>
              <a:rPr lang="en-US" altLang="ko-KR" dirty="0" smtClean="0">
                <a:solidFill>
                  <a:schemeClr val="tx1"/>
                </a:solidFill>
              </a:rPr>
              <a:t> Layout Dialect:3.1.0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Thymeleaf-extra-security6</a:t>
            </a:r>
          </a:p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Axios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Vanilla.js</a:t>
            </a:r>
          </a:p>
          <a:p>
            <a:pPr algn="ctr"/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2539" y="1804598"/>
            <a:ext cx="1645441" cy="958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Spring Boot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Ver. 3.1.1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순서도: 자기 디스크 17"/>
          <p:cNvSpPr/>
          <p:nvPr/>
        </p:nvSpPr>
        <p:spPr>
          <a:xfrm>
            <a:off x="10749998" y="4077119"/>
            <a:ext cx="1239716" cy="88802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8" idx="2"/>
            <a:endCxn id="72" idx="3"/>
          </p:cNvCxnSpPr>
          <p:nvPr/>
        </p:nvCxnSpPr>
        <p:spPr>
          <a:xfrm flipH="1">
            <a:off x="8222464" y="4521131"/>
            <a:ext cx="2527534" cy="5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3788025" y="4017747"/>
            <a:ext cx="4434439" cy="1582571"/>
            <a:chOff x="3774047" y="3508546"/>
            <a:chExt cx="4434439" cy="1582571"/>
          </a:xfrm>
        </p:grpSpPr>
        <p:sp>
          <p:nvSpPr>
            <p:cNvPr id="12" name="직사각형 11"/>
            <p:cNvSpPr/>
            <p:nvPr/>
          </p:nvSpPr>
          <p:spPr>
            <a:xfrm>
              <a:off x="4625443" y="3512826"/>
              <a:ext cx="803527" cy="6694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Spring MVC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67151" y="3520002"/>
              <a:ext cx="961658" cy="6694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Spring Core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56765" y="3508546"/>
              <a:ext cx="924937" cy="6694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MyBatis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87437" y="4633917"/>
              <a:ext cx="4421049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Apache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Tomcat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Ver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9.0.74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56765" y="4161567"/>
              <a:ext cx="915413" cy="4196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XML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047" y="3512826"/>
              <a:ext cx="812550" cy="6694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Spring Security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3777685" y="2905000"/>
            <a:ext cx="812550" cy="669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NGINX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07016" y="6039781"/>
            <a:ext cx="1566437" cy="390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Social Login API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카카오 로그인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10" idx="3"/>
            <a:endCxn id="53" idx="1"/>
          </p:cNvCxnSpPr>
          <p:nvPr/>
        </p:nvCxnSpPr>
        <p:spPr>
          <a:xfrm flipV="1">
            <a:off x="2858853" y="3239725"/>
            <a:ext cx="918832" cy="111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3" idx="3"/>
            <a:endCxn id="13" idx="0"/>
          </p:cNvCxnSpPr>
          <p:nvPr/>
        </p:nvCxnSpPr>
        <p:spPr>
          <a:xfrm>
            <a:off x="4590235" y="3239725"/>
            <a:ext cx="1371723" cy="789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4" idx="2"/>
          </p:cNvCxnSpPr>
          <p:nvPr/>
        </p:nvCxnSpPr>
        <p:spPr>
          <a:xfrm>
            <a:off x="4194300" y="4691476"/>
            <a:ext cx="17892" cy="142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10" idx="3"/>
            <a:endCxn id="44" idx="1"/>
          </p:cNvCxnSpPr>
          <p:nvPr/>
        </p:nvCxnSpPr>
        <p:spPr>
          <a:xfrm>
            <a:off x="2858853" y="4352471"/>
            <a:ext cx="929172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403507" y="4017747"/>
            <a:ext cx="818957" cy="11249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HikariCP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08857" y="5700608"/>
            <a:ext cx="812550" cy="669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RESTAPI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10" idx="2"/>
          </p:cNvCxnSpPr>
          <p:nvPr/>
        </p:nvCxnSpPr>
        <p:spPr>
          <a:xfrm>
            <a:off x="1523406" y="5306310"/>
            <a:ext cx="1181813" cy="39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115132" y="501740"/>
            <a:ext cx="812550" cy="669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RESTAPI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5" idx="0"/>
          </p:cNvCxnSpPr>
          <p:nvPr/>
        </p:nvCxnSpPr>
        <p:spPr>
          <a:xfrm flipV="1">
            <a:off x="1972493" y="503663"/>
            <a:ext cx="1139001" cy="1029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2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및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그리고 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기술스택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Front end </a:t>
            </a:r>
          </a:p>
          <a:p>
            <a:pPr marL="0" indent="0">
              <a:buNone/>
            </a:pPr>
            <a:r>
              <a:rPr lang="en-US" altLang="ko-KR" sz="2000" dirty="0" smtClean="0"/>
              <a:t>HTML, CSS, JavaScript, </a:t>
            </a:r>
            <a:r>
              <a:rPr lang="en-US" altLang="ko-KR" sz="2000" dirty="0" err="1" smtClean="0"/>
              <a:t>ResTAPI</a:t>
            </a:r>
            <a:r>
              <a:rPr lang="en-US" altLang="ko-KR" sz="2000" dirty="0" smtClean="0"/>
              <a:t>, jQuery, JSP, </a:t>
            </a:r>
            <a:r>
              <a:rPr lang="en-US" altLang="ko-KR" sz="2000" dirty="0" err="1" smtClean="0"/>
              <a:t>Thymeleaf</a:t>
            </a:r>
            <a:r>
              <a:rPr lang="en-US" altLang="ko-KR" sz="2000" dirty="0" smtClean="0"/>
              <a:t>, bootstrap, REACT, </a:t>
            </a:r>
            <a:r>
              <a:rPr lang="en-US" altLang="ko-KR" sz="2000" dirty="0" err="1" smtClean="0"/>
              <a:t>Axios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Back end</a:t>
            </a:r>
          </a:p>
          <a:p>
            <a:pPr marL="0" indent="0">
              <a:buNone/>
            </a:pPr>
            <a:r>
              <a:rPr lang="en-US" altLang="ko-KR" sz="2000" dirty="0" smtClean="0"/>
              <a:t>Spring boot, Spring Framework, Java, MySQL, Oracle, Spring Security</a:t>
            </a:r>
            <a:r>
              <a:rPr lang="en-US" altLang="ko-KR" sz="2000" smtClean="0"/>
              <a:t>, Social API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Apache Tomcat, HIKARI CP, Connection pool, NGINX </a:t>
            </a:r>
          </a:p>
          <a:p>
            <a:pPr marL="0" indent="0">
              <a:buNone/>
            </a:pPr>
            <a:r>
              <a:rPr lang="en-US" altLang="ko-KR" sz="2000" dirty="0" smtClean="0"/>
              <a:t>IDE + </a:t>
            </a:r>
            <a:r>
              <a:rPr lang="ko-KR" altLang="en-US" sz="2000" dirty="0" smtClean="0"/>
              <a:t>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Vscode</a:t>
            </a:r>
            <a:r>
              <a:rPr lang="en-US" altLang="ko-KR" sz="2000" dirty="0" smtClean="0"/>
              <a:t>, Eclipse, </a:t>
            </a:r>
            <a:r>
              <a:rPr lang="en-US" altLang="ko-KR" sz="2000" dirty="0" err="1" smtClean="0"/>
              <a:t>intellij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Github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webStrom</a:t>
            </a:r>
            <a:r>
              <a:rPr lang="en-US" altLang="ko-KR" sz="2000" dirty="0" smtClean="0"/>
              <a:t>, Postman, Google drive, </a:t>
            </a:r>
            <a:r>
              <a:rPr lang="en-US" altLang="ko-KR" sz="2000" dirty="0" err="1" smtClean="0"/>
              <a:t>gradle</a:t>
            </a:r>
            <a:r>
              <a:rPr lang="en-US" altLang="ko-KR" sz="2000" dirty="0" smtClean="0"/>
              <a:t>, maven, AWS</a:t>
            </a:r>
          </a:p>
          <a:p>
            <a:pPr marL="0" indent="0">
              <a:buNone/>
            </a:pPr>
            <a:r>
              <a:rPr lang="en-US" altLang="ko-KR" sz="2000" dirty="0" smtClean="0"/>
              <a:t>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2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178</Words>
  <Application>Microsoft Office PowerPoint</Application>
  <PresentationFormat>와이드스크린</PresentationFormat>
  <Paragraphs>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Roboto Black</vt:lpstr>
      <vt:lpstr>맑은 고딕</vt:lpstr>
      <vt:lpstr>Arial</vt:lpstr>
      <vt:lpstr>Office 테마</vt:lpstr>
      <vt:lpstr>PowerPoint 프레젠테이션</vt:lpstr>
      <vt:lpstr>PowerPoint 프레젠테이션</vt:lpstr>
      <vt:lpstr>기술 및 IDE 그리고 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hi</cp:lastModifiedBy>
  <cp:revision>12</cp:revision>
  <dcterms:created xsi:type="dcterms:W3CDTF">2023-06-23T07:41:17Z</dcterms:created>
  <dcterms:modified xsi:type="dcterms:W3CDTF">2023-06-23T08:57:38Z</dcterms:modified>
</cp:coreProperties>
</file>