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2A56B-C3F2-402B-85B4-51A80ACC6E8C}" v="3530" dt="2018-10-04T09:19:55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嘉信" userId="8505246838010db4" providerId="LiveId" clId="{0032A56B-C3F2-402B-85B4-51A80ACC6E8C}"/>
    <pc:docChg chg="undo custSel addSld delSld modSld">
      <pc:chgData name="刘 嘉信" userId="8505246838010db4" providerId="LiveId" clId="{0032A56B-C3F2-402B-85B4-51A80ACC6E8C}" dt="2018-10-04T09:19:55.571" v="3525" actId="20577"/>
      <pc:docMkLst>
        <pc:docMk/>
      </pc:docMkLst>
      <pc:sldChg chg="addSp modSp">
        <pc:chgData name="刘 嘉信" userId="8505246838010db4" providerId="LiveId" clId="{0032A56B-C3F2-402B-85B4-51A80ACC6E8C}" dt="2018-10-02T10:14:26.690" v="3493" actId="20577"/>
        <pc:sldMkLst>
          <pc:docMk/>
          <pc:sldMk cId="3709678243" sldId="257"/>
        </pc:sldMkLst>
        <pc:spChg chg="mod">
          <ac:chgData name="刘 嘉信" userId="8505246838010db4" providerId="LiveId" clId="{0032A56B-C3F2-402B-85B4-51A80ACC6E8C}" dt="2018-10-02T10:14:26.690" v="3493" actId="20577"/>
          <ac:spMkLst>
            <pc:docMk/>
            <pc:sldMk cId="3709678243" sldId="257"/>
            <ac:spMk id="3" creationId="{4C3F087A-A567-4805-B5A4-230C9CAE34C7}"/>
          </ac:spMkLst>
        </pc:spChg>
        <pc:picChg chg="add mod">
          <ac:chgData name="刘 嘉信" userId="8505246838010db4" providerId="LiveId" clId="{0032A56B-C3F2-402B-85B4-51A80ACC6E8C}" dt="2018-10-02T10:06:45.179" v="3484" actId="1076"/>
          <ac:picMkLst>
            <pc:docMk/>
            <pc:sldMk cId="3709678243" sldId="257"/>
            <ac:picMk id="5" creationId="{6557A930-64B1-42B8-8508-078ADF28F72F}"/>
          </ac:picMkLst>
        </pc:picChg>
      </pc:sldChg>
      <pc:sldChg chg="modSp">
        <pc:chgData name="刘 嘉信" userId="8505246838010db4" providerId="LiveId" clId="{0032A56B-C3F2-402B-85B4-51A80ACC6E8C}" dt="2018-10-02T09:55:09.045" v="3068" actId="20577"/>
        <pc:sldMkLst>
          <pc:docMk/>
          <pc:sldMk cId="649445260" sldId="258"/>
        </pc:sldMkLst>
        <pc:spChg chg="mod">
          <ac:chgData name="刘 嘉信" userId="8505246838010db4" providerId="LiveId" clId="{0032A56B-C3F2-402B-85B4-51A80ACC6E8C}" dt="2018-10-02T09:55:09.045" v="3068" actId="20577"/>
          <ac:spMkLst>
            <pc:docMk/>
            <pc:sldMk cId="649445260" sldId="258"/>
            <ac:spMk id="3" creationId="{6951403A-5B9F-441D-8A31-698F31AC6755}"/>
          </ac:spMkLst>
        </pc:spChg>
      </pc:sldChg>
      <pc:sldChg chg="modSp">
        <pc:chgData name="刘 嘉信" userId="8505246838010db4" providerId="LiveId" clId="{0032A56B-C3F2-402B-85B4-51A80ACC6E8C}" dt="2018-10-02T07:38:42.470" v="155"/>
        <pc:sldMkLst>
          <pc:docMk/>
          <pc:sldMk cId="556134496" sldId="259"/>
        </pc:sldMkLst>
        <pc:spChg chg="mod">
          <ac:chgData name="刘 嘉信" userId="8505246838010db4" providerId="LiveId" clId="{0032A56B-C3F2-402B-85B4-51A80ACC6E8C}" dt="2018-10-02T07:38:42.470" v="155"/>
          <ac:spMkLst>
            <pc:docMk/>
            <pc:sldMk cId="556134496" sldId="259"/>
            <ac:spMk id="3" creationId="{D8A964EF-DEF7-48A0-A3B0-5EE8B9186642}"/>
          </ac:spMkLst>
        </pc:spChg>
      </pc:sldChg>
      <pc:sldChg chg="modSp">
        <pc:chgData name="刘 嘉信" userId="8505246838010db4" providerId="LiveId" clId="{0032A56B-C3F2-402B-85B4-51A80ACC6E8C}" dt="2018-10-02T07:49:07.909" v="268" actId="1076"/>
        <pc:sldMkLst>
          <pc:docMk/>
          <pc:sldMk cId="1516845907" sldId="260"/>
        </pc:sldMkLst>
        <pc:spChg chg="mod">
          <ac:chgData name="刘 嘉信" userId="8505246838010db4" providerId="LiveId" clId="{0032A56B-C3F2-402B-85B4-51A80ACC6E8C}" dt="2018-10-02T07:42:05.388" v="176"/>
          <ac:spMkLst>
            <pc:docMk/>
            <pc:sldMk cId="1516845907" sldId="260"/>
            <ac:spMk id="3" creationId="{F20A1225-2CCF-4B13-A463-B5C8C437A7B4}"/>
          </ac:spMkLst>
        </pc:spChg>
        <pc:picChg chg="mod">
          <ac:chgData name="刘 嘉信" userId="8505246838010db4" providerId="LiveId" clId="{0032A56B-C3F2-402B-85B4-51A80ACC6E8C}" dt="2018-10-02T07:49:07.909" v="268" actId="1076"/>
          <ac:picMkLst>
            <pc:docMk/>
            <pc:sldMk cId="1516845907" sldId="260"/>
            <ac:picMk id="1026" creationId="{68A90F78-7622-413B-AF85-C2F43E931689}"/>
          </ac:picMkLst>
        </pc:picChg>
      </pc:sldChg>
      <pc:sldChg chg="addSp modSp add">
        <pc:chgData name="刘 嘉信" userId="8505246838010db4" providerId="LiveId" clId="{0032A56B-C3F2-402B-85B4-51A80ACC6E8C}" dt="2018-10-02T09:56:01.020" v="3085" actId="5793"/>
        <pc:sldMkLst>
          <pc:docMk/>
          <pc:sldMk cId="3090603435" sldId="261"/>
        </pc:sldMkLst>
        <pc:spChg chg="mod">
          <ac:chgData name="刘 嘉信" userId="8505246838010db4" providerId="LiveId" clId="{0032A56B-C3F2-402B-85B4-51A80ACC6E8C}" dt="2018-10-02T07:56:30.435" v="292" actId="1076"/>
          <ac:spMkLst>
            <pc:docMk/>
            <pc:sldMk cId="3090603435" sldId="261"/>
            <ac:spMk id="2" creationId="{54AC0AC5-ED64-4E53-8052-4343EE9EB44F}"/>
          </ac:spMkLst>
        </pc:spChg>
        <pc:spChg chg="mod">
          <ac:chgData name="刘 嘉信" userId="8505246838010db4" providerId="LiveId" clId="{0032A56B-C3F2-402B-85B4-51A80ACC6E8C}" dt="2018-10-02T09:56:01.020" v="3085" actId="5793"/>
          <ac:spMkLst>
            <pc:docMk/>
            <pc:sldMk cId="3090603435" sldId="261"/>
            <ac:spMk id="3" creationId="{38DB97CA-7BB1-4301-9430-980D1CF567FE}"/>
          </ac:spMkLst>
        </pc:spChg>
        <pc:grpChg chg="add mod">
          <ac:chgData name="刘 嘉信" userId="8505246838010db4" providerId="LiveId" clId="{0032A56B-C3F2-402B-85B4-51A80ACC6E8C}" dt="2018-10-02T07:56:34.623" v="293" actId="164"/>
          <ac:grpSpMkLst>
            <pc:docMk/>
            <pc:sldMk cId="3090603435" sldId="261"/>
            <ac:grpSpMk id="11" creationId="{7AFA6046-EFE5-4D07-954D-86F4BFD8452F}"/>
          </ac:grpSpMkLst>
        </pc:grpChg>
        <pc:grpChg chg="add mod">
          <ac:chgData name="刘 嘉信" userId="8505246838010db4" providerId="LiveId" clId="{0032A56B-C3F2-402B-85B4-51A80ACC6E8C}" dt="2018-10-02T08:20:31.828" v="462" actId="164"/>
          <ac:grpSpMkLst>
            <pc:docMk/>
            <pc:sldMk cId="3090603435" sldId="261"/>
            <ac:grpSpMk id="12" creationId="{8AC64F70-3F0C-4D5F-902D-99CC28B650E0}"/>
          </ac:grpSpMkLst>
        </pc:grpChg>
        <pc:grpChg chg="add mod">
          <ac:chgData name="刘 嘉信" userId="8505246838010db4" providerId="LiveId" clId="{0032A56B-C3F2-402B-85B4-51A80ACC6E8C}" dt="2018-10-02T08:06:51.672" v="314" actId="1076"/>
          <ac:grpSpMkLst>
            <pc:docMk/>
            <pc:sldMk cId="3090603435" sldId="261"/>
            <ac:grpSpMk id="13" creationId="{D8B961E2-8257-4573-9080-1A5BA6A94C10}"/>
          </ac:grpSpMkLst>
        </pc:grpChg>
        <pc:grpChg chg="add mod">
          <ac:chgData name="刘 嘉信" userId="8505246838010db4" providerId="LiveId" clId="{0032A56B-C3F2-402B-85B4-51A80ACC6E8C}" dt="2018-10-02T08:07:00.961" v="318" actId="1076"/>
          <ac:grpSpMkLst>
            <pc:docMk/>
            <pc:sldMk cId="3090603435" sldId="261"/>
            <ac:grpSpMk id="18" creationId="{EB04D9BF-EBD0-457E-A012-DC57F97C098C}"/>
          </ac:grpSpMkLst>
        </pc:grpChg>
        <pc:grpChg chg="add mod">
          <ac:chgData name="刘 嘉信" userId="8505246838010db4" providerId="LiveId" clId="{0032A56B-C3F2-402B-85B4-51A80ACC6E8C}" dt="2018-10-02T08:06:46.302" v="311" actId="164"/>
          <ac:grpSpMkLst>
            <pc:docMk/>
            <pc:sldMk cId="3090603435" sldId="261"/>
            <ac:grpSpMk id="19" creationId="{DF2D7E02-1B99-4002-8B9F-62CE3CF388C2}"/>
          </ac:grpSpMkLst>
        </pc:grpChg>
        <pc:grpChg chg="add mod">
          <ac:chgData name="刘 嘉信" userId="8505246838010db4" providerId="LiveId" clId="{0032A56B-C3F2-402B-85B4-51A80ACC6E8C}" dt="2018-10-02T08:20:22.732" v="460" actId="164"/>
          <ac:grpSpMkLst>
            <pc:docMk/>
            <pc:sldMk cId="3090603435" sldId="261"/>
            <ac:grpSpMk id="23" creationId="{80AC0854-51D3-443D-B51B-8E0443A3E376}"/>
          </ac:grpSpMkLst>
        </pc:grpChg>
        <pc:grpChg chg="add mod">
          <ac:chgData name="刘 嘉信" userId="8505246838010db4" providerId="LiveId" clId="{0032A56B-C3F2-402B-85B4-51A80ACC6E8C}" dt="2018-10-02T08:20:31.828" v="462" actId="164"/>
          <ac:grpSpMkLst>
            <pc:docMk/>
            <pc:sldMk cId="3090603435" sldId="261"/>
            <ac:grpSpMk id="24" creationId="{0F1C09A5-D206-41F0-98A1-2C97E372BF6F}"/>
          </ac:grpSpMkLst>
        </pc:grpChg>
        <pc:grpChg chg="add mod">
          <ac:chgData name="刘 嘉信" userId="8505246838010db4" providerId="LiveId" clId="{0032A56B-C3F2-402B-85B4-51A80ACC6E8C}" dt="2018-10-02T08:20:31.828" v="462" actId="164"/>
          <ac:grpSpMkLst>
            <pc:docMk/>
            <pc:sldMk cId="3090603435" sldId="261"/>
            <ac:grpSpMk id="28" creationId="{BFE3A3BC-7310-44DF-A59A-14D680D1234D}"/>
          </ac:grpSpMkLst>
        </pc:grpChg>
        <pc:picChg chg="add mod">
          <ac:chgData name="刘 嘉信" userId="8505246838010db4" providerId="LiveId" clId="{0032A56B-C3F2-402B-85B4-51A80ACC6E8C}" dt="2018-10-02T08:06:46.302" v="311" actId="164"/>
          <ac:picMkLst>
            <pc:docMk/>
            <pc:sldMk cId="3090603435" sldId="261"/>
            <ac:picMk id="17" creationId="{0EB08881-FC78-4425-A66E-A013D72CA623}"/>
          </ac:picMkLst>
        </pc:picChg>
        <pc:picChg chg="add mod">
          <ac:chgData name="刘 嘉信" userId="8505246838010db4" providerId="LiveId" clId="{0032A56B-C3F2-402B-85B4-51A80ACC6E8C}" dt="2018-10-02T07:56:34.623" v="293" actId="164"/>
          <ac:picMkLst>
            <pc:docMk/>
            <pc:sldMk cId="3090603435" sldId="261"/>
            <ac:picMk id="2050" creationId="{93D31D7C-C487-4FF8-B52E-49F72E405FA0}"/>
          </ac:picMkLst>
        </pc:picChg>
        <pc:cxnChg chg="add mod">
          <ac:chgData name="刘 嘉信" userId="8505246838010db4" providerId="LiveId" clId="{0032A56B-C3F2-402B-85B4-51A80ACC6E8C}" dt="2018-10-02T07:56:21.322" v="287" actId="164"/>
          <ac:cxnSpMkLst>
            <pc:docMk/>
            <pc:sldMk cId="3090603435" sldId="261"/>
            <ac:cxnSpMk id="5" creationId="{8ABFD67A-C223-4800-AAFB-240342B99517}"/>
          </ac:cxnSpMkLst>
        </pc:cxnChg>
        <pc:cxnChg chg="add mod">
          <ac:chgData name="刘 嘉信" userId="8505246838010db4" providerId="LiveId" clId="{0032A56B-C3F2-402B-85B4-51A80ACC6E8C}" dt="2018-10-02T07:56:21.322" v="287" actId="164"/>
          <ac:cxnSpMkLst>
            <pc:docMk/>
            <pc:sldMk cId="3090603435" sldId="261"/>
            <ac:cxnSpMk id="7" creationId="{E003E1BD-39C2-4D53-8C37-E6187A84AB09}"/>
          </ac:cxnSpMkLst>
        </pc:cxnChg>
        <pc:cxnChg chg="add mod">
          <ac:chgData name="刘 嘉信" userId="8505246838010db4" providerId="LiveId" clId="{0032A56B-C3F2-402B-85B4-51A80ACC6E8C}" dt="2018-10-02T07:56:21.322" v="287" actId="164"/>
          <ac:cxnSpMkLst>
            <pc:docMk/>
            <pc:sldMk cId="3090603435" sldId="261"/>
            <ac:cxnSpMk id="9" creationId="{98BB8F9A-B08A-49FB-9AE5-A10D430BCBB9}"/>
          </ac:cxnSpMkLst>
        </pc:cxnChg>
      </pc:sldChg>
      <pc:sldChg chg="modSp add">
        <pc:chgData name="刘 嘉信" userId="8505246838010db4" providerId="LiveId" clId="{0032A56B-C3F2-402B-85B4-51A80ACC6E8C}" dt="2018-10-02T08:27:28.577" v="1168"/>
        <pc:sldMkLst>
          <pc:docMk/>
          <pc:sldMk cId="79483773" sldId="262"/>
        </pc:sldMkLst>
        <pc:spChg chg="mod">
          <ac:chgData name="刘 嘉信" userId="8505246838010db4" providerId="LiveId" clId="{0032A56B-C3F2-402B-85B4-51A80ACC6E8C}" dt="2018-10-02T08:27:28.577" v="1168"/>
          <ac:spMkLst>
            <pc:docMk/>
            <pc:sldMk cId="79483773" sldId="262"/>
            <ac:spMk id="3" creationId="{38DB97CA-7BB1-4301-9430-980D1CF567FE}"/>
          </ac:spMkLst>
        </pc:spChg>
      </pc:sldChg>
      <pc:sldChg chg="addSp delSp modSp add">
        <pc:chgData name="刘 嘉信" userId="8505246838010db4" providerId="LiveId" clId="{0032A56B-C3F2-402B-85B4-51A80ACC6E8C}" dt="2018-10-02T08:51:52.827" v="2170"/>
        <pc:sldMkLst>
          <pc:docMk/>
          <pc:sldMk cId="2715783150" sldId="263"/>
        </pc:sldMkLst>
        <pc:spChg chg="mod">
          <ac:chgData name="刘 嘉信" userId="8505246838010db4" providerId="LiveId" clId="{0032A56B-C3F2-402B-85B4-51A80ACC6E8C}" dt="2018-10-02T08:41:34.775" v="1348"/>
          <ac:spMkLst>
            <pc:docMk/>
            <pc:sldMk cId="2715783150" sldId="263"/>
            <ac:spMk id="2" creationId="{EB2D74F4-ABB9-40A4-83A4-5E5FBF064111}"/>
          </ac:spMkLst>
        </pc:spChg>
        <pc:spChg chg="mod">
          <ac:chgData name="刘 嘉信" userId="8505246838010db4" providerId="LiveId" clId="{0032A56B-C3F2-402B-85B4-51A80ACC6E8C}" dt="2018-10-02T08:51:52.827" v="2170"/>
          <ac:spMkLst>
            <pc:docMk/>
            <pc:sldMk cId="2715783150" sldId="263"/>
            <ac:spMk id="3" creationId="{F8306EFD-29BB-4179-85E8-0AF9983E29D6}"/>
          </ac:spMkLst>
        </pc:spChg>
        <pc:picChg chg="add del mod">
          <ac:chgData name="刘 嘉信" userId="8505246838010db4" providerId="LiveId" clId="{0032A56B-C3F2-402B-85B4-51A80ACC6E8C}" dt="2018-10-02T08:37:35.613" v="1276" actId="478"/>
          <ac:picMkLst>
            <pc:docMk/>
            <pc:sldMk cId="2715783150" sldId="263"/>
            <ac:picMk id="4" creationId="{FBDA3C6B-3E92-432A-B7F4-788B13D86101}"/>
          </ac:picMkLst>
        </pc:picChg>
        <pc:picChg chg="add del mod">
          <ac:chgData name="刘 嘉信" userId="8505246838010db4" providerId="LiveId" clId="{0032A56B-C3F2-402B-85B4-51A80ACC6E8C}" dt="2018-10-02T08:48:56.752" v="1613" actId="478"/>
          <ac:picMkLst>
            <pc:docMk/>
            <pc:sldMk cId="2715783150" sldId="263"/>
            <ac:picMk id="5" creationId="{6D3A0230-EFBD-47B2-9DA2-851E82AA81A8}"/>
          </ac:picMkLst>
        </pc:picChg>
        <pc:picChg chg="add del">
          <ac:chgData name="刘 嘉信" userId="8505246838010db4" providerId="LiveId" clId="{0032A56B-C3F2-402B-85B4-51A80ACC6E8C}" dt="2018-10-02T08:48:55.696" v="1612"/>
          <ac:picMkLst>
            <pc:docMk/>
            <pc:sldMk cId="2715783150" sldId="263"/>
            <ac:picMk id="6" creationId="{4325A939-3C73-4648-BC63-371FEE43DAFE}"/>
          </ac:picMkLst>
        </pc:picChg>
        <pc:picChg chg="add mod">
          <ac:chgData name="刘 嘉信" userId="8505246838010db4" providerId="LiveId" clId="{0032A56B-C3F2-402B-85B4-51A80ACC6E8C}" dt="2018-10-02T08:49:03.742" v="1617" actId="1076"/>
          <ac:picMkLst>
            <pc:docMk/>
            <pc:sldMk cId="2715783150" sldId="263"/>
            <ac:picMk id="7" creationId="{25074F45-8FAF-44A2-B73F-880B7FDAB050}"/>
          </ac:picMkLst>
        </pc:picChg>
      </pc:sldChg>
      <pc:sldChg chg="addSp delSp modSp add">
        <pc:chgData name="刘 嘉信" userId="8505246838010db4" providerId="LiveId" clId="{0032A56B-C3F2-402B-85B4-51A80ACC6E8C}" dt="2018-10-02T08:58:31.130" v="2268"/>
        <pc:sldMkLst>
          <pc:docMk/>
          <pc:sldMk cId="4068027466" sldId="264"/>
        </pc:sldMkLst>
        <pc:spChg chg="mod">
          <ac:chgData name="刘 嘉信" userId="8505246838010db4" providerId="LiveId" clId="{0032A56B-C3F2-402B-85B4-51A80ACC6E8C}" dt="2018-10-02T08:50:40.509" v="1928"/>
          <ac:spMkLst>
            <pc:docMk/>
            <pc:sldMk cId="4068027466" sldId="264"/>
            <ac:spMk id="2" creationId="{EB2D74F4-ABB9-40A4-83A4-5E5FBF064111}"/>
          </ac:spMkLst>
        </pc:spChg>
        <pc:spChg chg="mod">
          <ac:chgData name="刘 嘉信" userId="8505246838010db4" providerId="LiveId" clId="{0032A56B-C3F2-402B-85B4-51A80ACC6E8C}" dt="2018-10-02T08:58:31.130" v="2268"/>
          <ac:spMkLst>
            <pc:docMk/>
            <pc:sldMk cId="4068027466" sldId="264"/>
            <ac:spMk id="3" creationId="{F8306EFD-29BB-4179-85E8-0AF9983E29D6}"/>
          </ac:spMkLst>
        </pc:spChg>
        <pc:picChg chg="add mod">
          <ac:chgData name="刘 嘉信" userId="8505246838010db4" providerId="LiveId" clId="{0032A56B-C3F2-402B-85B4-51A80ACC6E8C}" dt="2018-10-02T08:53:28.847" v="2178" actId="1076"/>
          <ac:picMkLst>
            <pc:docMk/>
            <pc:sldMk cId="4068027466" sldId="264"/>
            <ac:picMk id="4" creationId="{C076E25E-4B5B-4096-9583-AE664A5DE3E2}"/>
          </ac:picMkLst>
        </pc:picChg>
        <pc:picChg chg="del">
          <ac:chgData name="刘 嘉信" userId="8505246838010db4" providerId="LiveId" clId="{0032A56B-C3F2-402B-85B4-51A80ACC6E8C}" dt="2018-10-02T08:53:21.528" v="2174" actId="478"/>
          <ac:picMkLst>
            <pc:docMk/>
            <pc:sldMk cId="4068027466" sldId="264"/>
            <ac:picMk id="7" creationId="{25074F45-8FAF-44A2-B73F-880B7FDAB050}"/>
          </ac:picMkLst>
        </pc:picChg>
      </pc:sldChg>
      <pc:sldChg chg="modSp add">
        <pc:chgData name="刘 嘉信" userId="8505246838010db4" providerId="LiveId" clId="{0032A56B-C3F2-402B-85B4-51A80ACC6E8C}" dt="2018-10-02T09:53:33.140" v="3013" actId="20577"/>
        <pc:sldMkLst>
          <pc:docMk/>
          <pc:sldMk cId="351890759" sldId="265"/>
        </pc:sldMkLst>
        <pc:spChg chg="mod">
          <ac:chgData name="刘 嘉信" userId="8505246838010db4" providerId="LiveId" clId="{0032A56B-C3F2-402B-85B4-51A80ACC6E8C}" dt="2018-10-02T09:47:47.532" v="2303" actId="20577"/>
          <ac:spMkLst>
            <pc:docMk/>
            <pc:sldMk cId="351890759" sldId="265"/>
            <ac:spMk id="2" creationId="{6F5D1398-64E9-44C8-9F21-F9B9F2C4C72E}"/>
          </ac:spMkLst>
        </pc:spChg>
        <pc:spChg chg="mod">
          <ac:chgData name="刘 嘉信" userId="8505246838010db4" providerId="LiveId" clId="{0032A56B-C3F2-402B-85B4-51A80ACC6E8C}" dt="2018-10-02T09:53:33.140" v="3013" actId="20577"/>
          <ac:spMkLst>
            <pc:docMk/>
            <pc:sldMk cId="351890759" sldId="265"/>
            <ac:spMk id="3" creationId="{4709517A-E16F-452D-9BCF-24D230C3A860}"/>
          </ac:spMkLst>
        </pc:spChg>
      </pc:sldChg>
      <pc:sldChg chg="addSp delSp modSp add">
        <pc:chgData name="刘 嘉信" userId="8505246838010db4" providerId="LiveId" clId="{0032A56B-C3F2-402B-85B4-51A80ACC6E8C}" dt="2018-10-02T10:00:18.100" v="3139" actId="20577"/>
        <pc:sldMkLst>
          <pc:docMk/>
          <pc:sldMk cId="1775969814" sldId="266"/>
        </pc:sldMkLst>
        <pc:spChg chg="del">
          <ac:chgData name="刘 嘉信" userId="8505246838010db4" providerId="LiveId" clId="{0032A56B-C3F2-402B-85B4-51A80ACC6E8C}" dt="2018-10-02T10:00:14.801" v="3136"/>
          <ac:spMkLst>
            <pc:docMk/>
            <pc:sldMk cId="1775969814" sldId="266"/>
            <ac:spMk id="2" creationId="{9526AEDC-4739-4D12-9307-01432797FCB6}"/>
          </ac:spMkLst>
        </pc:spChg>
        <pc:spChg chg="del">
          <ac:chgData name="刘 嘉信" userId="8505246838010db4" providerId="LiveId" clId="{0032A56B-C3F2-402B-85B4-51A80ACC6E8C}" dt="2018-10-02T10:00:14.801" v="3136"/>
          <ac:spMkLst>
            <pc:docMk/>
            <pc:sldMk cId="1775969814" sldId="266"/>
            <ac:spMk id="3" creationId="{839C5B28-4BD3-4A9C-9D34-845CDE5EEA8C}"/>
          </ac:spMkLst>
        </pc:spChg>
        <pc:spChg chg="add mod">
          <ac:chgData name="刘 嘉信" userId="8505246838010db4" providerId="LiveId" clId="{0032A56B-C3F2-402B-85B4-51A80ACC6E8C}" dt="2018-10-02T10:00:18.100" v="3139" actId="20577"/>
          <ac:spMkLst>
            <pc:docMk/>
            <pc:sldMk cId="1775969814" sldId="266"/>
            <ac:spMk id="4" creationId="{A7AD9682-A39D-4BAD-BA22-94054A814F72}"/>
          </ac:spMkLst>
        </pc:spChg>
        <pc:spChg chg="add mod">
          <ac:chgData name="刘 嘉信" userId="8505246838010db4" providerId="LiveId" clId="{0032A56B-C3F2-402B-85B4-51A80ACC6E8C}" dt="2018-10-02T10:00:14.801" v="3136"/>
          <ac:spMkLst>
            <pc:docMk/>
            <pc:sldMk cId="1775969814" sldId="266"/>
            <ac:spMk id="5" creationId="{D02F55A0-7426-4676-835D-06BEBF6CCF35}"/>
          </ac:spMkLst>
        </pc:spChg>
      </pc:sldChg>
      <pc:sldChg chg="addSp delSp modSp add">
        <pc:chgData name="刘 嘉信" userId="8505246838010db4" providerId="LiveId" clId="{0032A56B-C3F2-402B-85B4-51A80ACC6E8C}" dt="2018-10-04T09:19:55.571" v="3525" actId="20577"/>
        <pc:sldMkLst>
          <pc:docMk/>
          <pc:sldMk cId="1844123945" sldId="267"/>
        </pc:sldMkLst>
        <pc:spChg chg="mod">
          <ac:chgData name="刘 嘉信" userId="8505246838010db4" providerId="LiveId" clId="{0032A56B-C3F2-402B-85B4-51A80ACC6E8C}" dt="2018-10-02T10:00:27.467" v="3167"/>
          <ac:spMkLst>
            <pc:docMk/>
            <pc:sldMk cId="1844123945" sldId="267"/>
            <ac:spMk id="2" creationId="{2F107E5F-E990-4539-9A27-5BFE4FFCC737}"/>
          </ac:spMkLst>
        </pc:spChg>
        <pc:spChg chg="mod">
          <ac:chgData name="刘 嘉信" userId="8505246838010db4" providerId="LiveId" clId="{0032A56B-C3F2-402B-85B4-51A80ACC6E8C}" dt="2018-10-04T09:19:55.571" v="3525" actId="20577"/>
          <ac:spMkLst>
            <pc:docMk/>
            <pc:sldMk cId="1844123945" sldId="267"/>
            <ac:spMk id="3" creationId="{5F329FEF-C3F1-4BA4-9953-0099513BBD62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4" creationId="{6B4892B4-4B70-4921-8FDE-293C5C4E3A1C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5" creationId="{0BC04C0B-4957-422F-BAEC-9B85E3F32B8F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6" creationId="{A0B25F38-73E2-497F-8FE5-DA75D57432F8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7" creationId="{0A194040-391C-4802-9B88-5D8056BDEB57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8" creationId="{76A6AC71-C3CC-4E75-B1D9-397C7E40B75E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9" creationId="{4BAA9EEE-399C-4222-987D-CCEE7CD66955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10" creationId="{C37AE0DF-7758-445F-800C-1A10EFDC0A3C}"/>
          </ac:spMkLst>
        </pc:spChg>
        <pc:spChg chg="add mod">
          <ac:chgData name="刘 嘉信" userId="8505246838010db4" providerId="LiveId" clId="{0032A56B-C3F2-402B-85B4-51A80ACC6E8C}" dt="2018-10-02T10:02:01.380" v="3280" actId="164"/>
          <ac:spMkLst>
            <pc:docMk/>
            <pc:sldMk cId="1844123945" sldId="267"/>
            <ac:spMk id="11" creationId="{0F767EBD-F590-4DE2-B417-DC11E50FF5BD}"/>
          </ac:spMkLst>
        </pc:spChg>
        <pc:grpChg chg="add del mod">
          <ac:chgData name="刘 嘉信" userId="8505246838010db4" providerId="LiveId" clId="{0032A56B-C3F2-402B-85B4-51A80ACC6E8C}" dt="2018-10-04T08:26:54.756" v="3512" actId="478"/>
          <ac:grpSpMkLst>
            <pc:docMk/>
            <pc:sldMk cId="1844123945" sldId="267"/>
            <ac:grpSpMk id="12" creationId="{6F271A63-62B8-46FC-BFFD-47EBF92DE239}"/>
          </ac:grpSpMkLst>
        </pc:grpChg>
        <pc:picChg chg="add mod">
          <ac:chgData name="刘 嘉信" userId="8505246838010db4" providerId="LiveId" clId="{0032A56B-C3F2-402B-85B4-51A80ACC6E8C}" dt="2018-10-04T08:27:03.894" v="3515" actId="14100"/>
          <ac:picMkLst>
            <pc:docMk/>
            <pc:sldMk cId="1844123945" sldId="267"/>
            <ac:picMk id="14" creationId="{2E050BEF-87A3-4A75-B364-4DA6A16C62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1E3-EE57-4B77-84B6-D9009E3A4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4D324-C3A3-4ABE-8A4E-DAAD04737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E3AD5-81CA-4767-A506-910C81A5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DF57F-032A-4949-8F1D-727C088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E7EFD-5F38-4AC4-A015-DF1BDCEF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CFC3-A8F8-428C-A6D0-3BCC8E63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914B7-1057-4007-BF80-C3A440A1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D3F13-9B22-4067-8335-43C20551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48ED5-A0A9-4F39-BF2F-A8B74843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57CFF-ECFB-49B2-B34E-D7CB1BD0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60286-1F5F-4A39-9FB5-A25F079E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F4D76-5D9B-4868-B1CD-246BA510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F0F21-9E14-41EC-BADF-6C2409E0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407EC-E149-4438-9F64-49A2310A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274D0-67E5-415B-A732-05E6560F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2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6E52-7F56-4D32-A6A9-ACABBCDC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4F6D7-85C3-4802-88BE-9DADE62D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2343-2E53-44DD-8FE2-DEA7CDDF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116B0-E421-4333-B0DD-363001C0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1E496-B56B-4F2F-A5B0-5F8D0E39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8361-A5CC-4531-BA24-E549CE7F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9DF84-491B-4986-92BD-5FB1A54D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D128F-52AC-4881-8D1F-9465806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93DC-5502-4407-9516-0BC41A4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1B214-A5CC-44FD-8D32-54C7846A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EC4FF-1037-46EB-B723-2B0C074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A315D-B692-428E-91D9-A9E6BB035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B1B03-6238-46C5-98A8-A70D2CC1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6EEC7-668C-4C37-AC4E-2492EFD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76E51-FDBE-486F-89F4-C2A8CEFF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29404-6903-4A4A-8C49-B0F43DCD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9E2C1-BA2E-478C-BFC7-1082C131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4F9BE-7B85-4B50-9628-E7C9224C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89542-3C37-43AA-8E4B-AA6A238D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AEB4D7-2CFC-433F-AB0D-354E1985A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3A1FE-27E7-45E0-A0ED-908A8896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B4ACB6-4E31-40BC-87F1-F145E5FA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ADA3F-A819-4C27-8FCB-D67E4B6A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C03509-EDD2-4241-A5DB-EF0E16CF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6282C-F411-4E47-BC4E-DE03A414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0C7DD4-47B8-40B8-883E-7B5D34EA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1ECCB-AF65-4163-9E10-95C8628B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1AB93-465B-437D-A647-00AB683A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23F17-621A-4861-A56A-26959EB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B8986E-1BFD-4F04-A439-30F3DE4A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31172-7002-4A91-8436-EB19A592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971F-7B59-4CCC-9468-4C133FEB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079D9-BC6C-4A30-9616-36AB3C66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3E5905-1DD1-4014-92D7-38934961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8439A-A5D7-4DFD-9C07-E2E29046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BB5EA-2C16-440B-93AB-AD58EA02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8756C-C438-45C8-8444-7044E413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1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5DDEC-E9A1-4C29-A092-341EAD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42099-7C3D-45B4-9393-1489229F6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3C293-771D-4926-A454-9AD95AEC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EEA7D-CCE1-4264-8F50-7B143C30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09337-00EF-4DC3-964C-7F92145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C3764-3C33-4BD6-B695-F421FB05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1F89DE-A18E-4C57-B2DE-591E4ACF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5E5F-DEA8-43C3-AA5A-CAA5A4CE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F482-578C-4ECE-AD9C-02A5A15AE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C7765-9756-47ED-B82B-80A77C047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65F92-0B76-4CB4-9D3F-256F5292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2B13-B192-4F3E-A320-7CD8E2F83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计算机图形学</a:t>
            </a:r>
            <a:endParaRPr kumimoji="1" lang="ja-JP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45BFE-3013-4B55-B0C5-3429EB763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助教：刘丽艳 刘嘉信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04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1398-64E9-44C8-9F21-F9B9F2C4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——glut</a:t>
            </a:r>
            <a:r>
              <a:rPr kumimoji="1" lang="zh-CN" altLang="en-US" dirty="0"/>
              <a:t>使用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9517A-E16F-452D-9BCF-24D230C3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OpenGL Utility Toolkit</a:t>
            </a:r>
          </a:p>
          <a:p>
            <a:r>
              <a:rPr kumimoji="1" lang="zh-CN" altLang="en-US" dirty="0"/>
              <a:t>封装</a:t>
            </a:r>
            <a:r>
              <a:rPr lang="zh-CN" altLang="en-US" dirty="0"/>
              <a:t>了部分常用的功能，如建立窗口、连接窗口与渲染对象等等</a:t>
            </a:r>
            <a:endParaRPr lang="en-US" altLang="zh-CN" dirty="0"/>
          </a:p>
          <a:p>
            <a:r>
              <a:rPr lang="zh-CN" altLang="en-US" dirty="0"/>
              <a:t>开发者无需关心不同平台的窗口系统的不同</a:t>
            </a:r>
            <a:endParaRPr lang="en-US" altLang="zh-CN" dirty="0"/>
          </a:p>
          <a:p>
            <a:r>
              <a:rPr lang="zh-CN" altLang="en-US" dirty="0"/>
              <a:t>简单的处理鼠标键盘事件</a:t>
            </a:r>
            <a:endParaRPr lang="en-US" altLang="zh-CN" dirty="0"/>
          </a:p>
          <a:p>
            <a:r>
              <a:rPr lang="zh-CN" altLang="en-US" dirty="0"/>
              <a:t>直接绘制常用立体图形：长方体、球、犹他茶壶等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9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7E5F-E990-4539-9A27-5BFE4FFC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课堂作业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29FEF-C3F1-4BA4-9953-0099513B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2557" cy="4351338"/>
          </a:xfrm>
        </p:spPr>
        <p:txBody>
          <a:bodyPr/>
          <a:lstStyle/>
          <a:p>
            <a:r>
              <a:rPr kumimoji="1" lang="zh-CN" altLang="en-US" dirty="0"/>
              <a:t>在模板基础上，绘制自己的学号后三位</a:t>
            </a:r>
            <a:endParaRPr kumimoji="1" lang="en-US" altLang="zh-CN" dirty="0"/>
          </a:p>
          <a:p>
            <a:r>
              <a:rPr lang="zh-CN" altLang="en-US" dirty="0"/>
              <a:t>如果后三位都一样（</a:t>
            </a:r>
            <a:r>
              <a:rPr lang="en-US" altLang="zh-CN" dirty="0"/>
              <a:t>111</a:t>
            </a:r>
            <a:r>
              <a:rPr lang="zh-CN" altLang="en-US" dirty="0"/>
              <a:t>，</a:t>
            </a:r>
            <a:r>
              <a:rPr lang="en-US" altLang="zh-CN" dirty="0"/>
              <a:t>222</a:t>
            </a:r>
            <a:r>
              <a:rPr lang="zh-CN" altLang="en-US" dirty="0"/>
              <a:t>，</a:t>
            </a:r>
            <a:r>
              <a:rPr lang="en-US" altLang="zh-CN" dirty="0"/>
              <a:t>333</a:t>
            </a:r>
            <a:r>
              <a:rPr lang="zh-CN" altLang="en-US" dirty="0"/>
              <a:t>，</a:t>
            </a:r>
            <a:r>
              <a:rPr lang="en-US" altLang="zh-CN" dirty="0"/>
              <a:t>etc.</a:t>
            </a:r>
            <a:r>
              <a:rPr lang="zh-CN" altLang="en-US" dirty="0"/>
              <a:t>），就向前移一位，绘制倒数</a:t>
            </a:r>
            <a:r>
              <a:rPr lang="en-US" altLang="zh-CN" dirty="0"/>
              <a:t>4~2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kumimoji="1" lang="zh-CN" altLang="en-US" dirty="0"/>
              <a:t>下课时验收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模板：</a:t>
            </a:r>
            <a:endParaRPr lang="en-US" altLang="zh-CN" dirty="0"/>
          </a:p>
          <a:p>
            <a:r>
              <a:rPr lang="en-US" altLang="zh-CN" dirty="0"/>
              <a:t>https://pan.baidu.com/s/1YIvavVdWdklFPP32lQJT7Q </a:t>
            </a:r>
          </a:p>
          <a:p>
            <a:r>
              <a:rPr lang="zh-CN" altLang="en-US" dirty="0"/>
              <a:t>密码：</a:t>
            </a:r>
            <a:r>
              <a:rPr lang="en-US" altLang="zh-CN" dirty="0"/>
              <a:t>yxu8</a:t>
            </a:r>
            <a:endParaRPr kumimoji="1" lang="en-US" altLang="zh-CN" dirty="0"/>
          </a:p>
          <a:p>
            <a:endParaRPr kumimoji="1" lang="ja-JP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050BEF-87A3-4A75-B364-4DA6A16C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757" y="1547104"/>
            <a:ext cx="4065814" cy="32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AD9682-A39D-4BAD-BA22-94054A814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End</a:t>
            </a:r>
            <a:endParaRPr kumimoji="1" lang="ja-JP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02F55A0-7426-4676-835D-06BEBF6CC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D35D3-8054-4A34-BF5B-12F5D134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联系方式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87A-A567-4805-B5A4-230C9CAE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770" cy="4351338"/>
          </a:xfrm>
        </p:spPr>
        <p:txBody>
          <a:bodyPr/>
          <a:lstStyle/>
          <a:p>
            <a:r>
              <a:rPr kumimoji="1" lang="zh-CN" altLang="en-US" dirty="0"/>
              <a:t>班级</a:t>
            </a:r>
            <a:r>
              <a:rPr kumimoji="1" lang="en-US" altLang="zh-CN" dirty="0"/>
              <a:t>QQ</a:t>
            </a:r>
            <a:r>
              <a:rPr kumimoji="1" lang="zh-CN" altLang="en-US" dirty="0"/>
              <a:t>群：</a:t>
            </a:r>
            <a:r>
              <a:rPr lang="en-US" altLang="zh-CN" dirty="0"/>
              <a:t>915906193</a:t>
            </a:r>
          </a:p>
          <a:p>
            <a:r>
              <a:rPr kumimoji="1" lang="zh-CN" altLang="en-US" dirty="0"/>
              <a:t>刘丽艳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 </a:t>
            </a:r>
            <a:r>
              <a:rPr lang="en-US" altLang="zh-CN" dirty="0"/>
              <a:t>liuliyan_hunnu@163.com</a:t>
            </a:r>
          </a:p>
          <a:p>
            <a:r>
              <a:rPr kumimoji="1" lang="zh-CN" altLang="en-US" dirty="0"/>
              <a:t>刘嘉信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 </a:t>
            </a:r>
            <a:r>
              <a:rPr lang="en-US" altLang="zh-CN" dirty="0"/>
              <a:t>jiaxinliu@zju.edu</a:t>
            </a:r>
            <a:r>
              <a:rPr lang="en-US" altLang="zh-CN"/>
              <a:t>.cn</a:t>
            </a:r>
            <a:endParaRPr lang="en-US" altLang="zh-CN" dirty="0"/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6557A930-64B1-42B8-8508-078ADF28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7" y="741501"/>
            <a:ext cx="3924256" cy="53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7604-7479-4F9C-8972-B9DB767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实验课内容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1403A-5B9F-441D-8A31-698F31AC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熟悉了解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的概念与配置</a:t>
            </a:r>
            <a:endParaRPr kumimoji="1"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OpenGL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kumimoji="1" lang="zh-CN" altLang="en-US" dirty="0"/>
              <a:t>了解掌握固定管线的知识</a:t>
            </a:r>
            <a:endParaRPr kumimoji="1" lang="en-US" altLang="zh-CN" dirty="0"/>
          </a:p>
          <a:p>
            <a:r>
              <a:rPr kumimoji="1" lang="en-US" altLang="zh-CN" dirty="0"/>
              <a:t>……</a:t>
            </a:r>
          </a:p>
          <a:p>
            <a:endParaRPr lang="en-US" altLang="ja-JP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个小作业</a:t>
            </a:r>
            <a:r>
              <a:rPr kumimoji="1" lang="en-US" altLang="zh-CN" dirty="0"/>
              <a:t>+</a:t>
            </a:r>
            <a:r>
              <a:rPr kumimoji="1" lang="zh-CN" altLang="en-US" dirty="0"/>
              <a:t>大作业</a:t>
            </a:r>
            <a:r>
              <a:rPr kumimoji="1" lang="en-US" altLang="zh-CN" dirty="0"/>
              <a:t>+Bonus</a:t>
            </a:r>
          </a:p>
          <a:p>
            <a:r>
              <a:rPr lang="zh-CN" altLang="en-US" dirty="0"/>
              <a:t>推荐平台：</a:t>
            </a:r>
            <a:r>
              <a:rPr lang="en-US" altLang="zh-CN" dirty="0"/>
              <a:t>Visual Studio 2015</a:t>
            </a:r>
            <a:r>
              <a:rPr lang="zh-CN" altLang="en-US" dirty="0"/>
              <a:t>以上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94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8F96-5B0B-44B5-A7F2-D80032A5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964EF-DEF7-48A0-A3B0-5EE8B91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应用广泛的</a:t>
            </a:r>
            <a:r>
              <a:rPr kumimoji="1" lang="zh-CN" altLang="en-US" dirty="0"/>
              <a:t>跨语言跨平台的图形接口</a:t>
            </a:r>
            <a:endParaRPr kumimoji="1" lang="en-US" altLang="zh-CN" dirty="0"/>
          </a:p>
          <a:p>
            <a:r>
              <a:rPr kumimoji="1" lang="zh-CN" altLang="en-US" dirty="0"/>
              <a:t>通过封装与显卡硬件的交互来实现跨平台的图形系统</a:t>
            </a:r>
            <a:endParaRPr kumimoji="1" lang="en-US" altLang="zh-CN" dirty="0"/>
          </a:p>
          <a:p>
            <a:r>
              <a:rPr lang="en-US" altLang="zh-CN" dirty="0"/>
              <a:t>1992</a:t>
            </a:r>
            <a:r>
              <a:rPr lang="zh-CN" altLang="en-US" dirty="0"/>
              <a:t>年发布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kumimoji="1" lang="zh-CN" altLang="en-US" dirty="0"/>
              <a:t>目前已更新至</a:t>
            </a:r>
            <a:r>
              <a:rPr kumimoji="1" lang="en-US" altLang="zh-CN" dirty="0"/>
              <a:t>4.6</a:t>
            </a:r>
          </a:p>
          <a:p>
            <a:endParaRPr lang="en-US" altLang="ja-JP" dirty="0"/>
          </a:p>
          <a:p>
            <a:r>
              <a:rPr kumimoji="1" lang="zh-CN" altLang="en-US" dirty="0"/>
              <a:t>类似的还有</a:t>
            </a:r>
            <a:r>
              <a:rPr lang="en-US" altLang="zh-CN" dirty="0"/>
              <a:t>DirectX</a:t>
            </a:r>
            <a:r>
              <a:rPr lang="zh-CN" altLang="en-US" dirty="0"/>
              <a:t>、</a:t>
            </a:r>
            <a:r>
              <a:rPr lang="en-US" altLang="zh-CN" dirty="0"/>
              <a:t>Vulkan</a:t>
            </a:r>
            <a:r>
              <a:rPr lang="zh-CN" altLang="en-US" dirty="0"/>
              <a:t>、</a:t>
            </a:r>
            <a:r>
              <a:rPr lang="en-US" altLang="zh-CN" dirty="0"/>
              <a:t>Metal</a:t>
            </a:r>
            <a:r>
              <a:rPr lang="zh-CN" altLang="en-US" dirty="0"/>
              <a:t>等图形接口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613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1509C-5057-4BB4-9F8B-B543FDE3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管线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A1225-2CCF-4B13-A463-B5C8C437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2695" cy="4351338"/>
          </a:xfrm>
        </p:spPr>
        <p:txBody>
          <a:bodyPr/>
          <a:lstStyle/>
          <a:p>
            <a:r>
              <a:rPr kumimoji="1" lang="zh-CN" altLang="en-US" dirty="0"/>
              <a:t>管线即显卡渲染图形的整个流程</a:t>
            </a:r>
            <a:endParaRPr kumimoji="1" lang="en-US" altLang="zh-CN" dirty="0"/>
          </a:p>
          <a:p>
            <a:r>
              <a:rPr lang="zh-CN" altLang="en-US" dirty="0"/>
              <a:t>固定管线：</a:t>
            </a:r>
            <a:endParaRPr lang="en-US" altLang="zh-CN" dirty="0"/>
          </a:p>
          <a:p>
            <a:pPr lvl="1"/>
            <a:r>
              <a:rPr lang="zh-CN" altLang="en-US" dirty="0"/>
              <a:t>效果简单，资源消耗低</a:t>
            </a:r>
            <a:endParaRPr lang="en-US" altLang="zh-CN" dirty="0"/>
          </a:p>
          <a:p>
            <a:pPr lvl="1"/>
            <a:r>
              <a:rPr lang="zh-CN" altLang="en-US" dirty="0"/>
              <a:t>只需指定光源、物体模型坐标等即可实现渲染</a:t>
            </a:r>
            <a:endParaRPr lang="en-US" altLang="zh-CN" dirty="0"/>
          </a:p>
          <a:p>
            <a:pPr lvl="1"/>
            <a:r>
              <a:rPr lang="zh-CN" altLang="en-US" dirty="0"/>
              <a:t>无法实现自定义的复杂效果</a:t>
            </a:r>
            <a:endParaRPr lang="en-US" altLang="zh-CN" dirty="0"/>
          </a:p>
          <a:p>
            <a:r>
              <a:rPr kumimoji="1" lang="zh-CN" altLang="en-US" dirty="0"/>
              <a:t>可编程管线</a:t>
            </a:r>
            <a:endParaRPr kumimoji="1" lang="en-US" altLang="zh-CN" dirty="0"/>
          </a:p>
          <a:p>
            <a:pPr lvl="1"/>
            <a:r>
              <a:rPr lang="zh-CN" altLang="en-US" dirty="0"/>
              <a:t>可以根据需要得到各种不同的效果</a:t>
            </a:r>
            <a:endParaRPr lang="en-US" altLang="zh-CN" dirty="0"/>
          </a:p>
          <a:p>
            <a:pPr lvl="1"/>
            <a:r>
              <a:rPr kumimoji="1" lang="zh-CN" altLang="en-US" dirty="0"/>
              <a:t>需要使用着色器语言</a:t>
            </a:r>
            <a:r>
              <a:rPr kumimoji="1" lang="en-US" altLang="zh-CN" dirty="0"/>
              <a:t>GLSL</a:t>
            </a:r>
            <a:r>
              <a:rPr kumimoji="1" lang="zh-CN" altLang="en-US" dirty="0"/>
              <a:t>进行编程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GLSL</a:t>
            </a:r>
            <a:r>
              <a:rPr kumimoji="1" lang="zh-CN" altLang="en-US" dirty="0"/>
              <a:t>版本之间不完美兼容</a:t>
            </a:r>
            <a:endParaRPr kumimoji="1" lang="ja-JP" altLang="en-US" dirty="0"/>
          </a:p>
        </p:txBody>
      </p:sp>
      <p:pic>
        <p:nvPicPr>
          <p:cNvPr id="1026" name="Picture 2" descr="Rendering Pipeline Flowchart">
            <a:extLst>
              <a:ext uri="{FF2B5EF4-FFF2-40B4-BE49-F238E27FC236}">
                <a16:creationId xmlns:a16="http://schemas.microsoft.com/office/drawing/2014/main" id="{68A90F78-7622-413B-AF85-C2F43E93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0" y="561975"/>
            <a:ext cx="258127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4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0AC5-ED64-4E53-8052-4343EE9E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管线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坐标变换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B97CA-7BB1-4301-9430-980D1CF5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目标：将物体的坐标投影到像平面上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局部坐标系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转换到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世界</a:t>
            </a:r>
            <a:r>
              <a:rPr kumimoji="1" lang="zh-CN" altLang="en-US" dirty="0"/>
              <a:t>坐标系</a:t>
            </a:r>
            <a:endParaRPr kumimoji="1" lang="en-US" altLang="zh-CN" dirty="0"/>
          </a:p>
          <a:p>
            <a:pPr marL="914400" lvl="2" indent="0">
              <a:buNone/>
            </a:pPr>
            <a:r>
              <a:rPr lang="zh-CN" altLang="en-US" dirty="0"/>
              <a:t>转换到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相机坐标系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zh-CN" altLang="en-US" dirty="0"/>
              <a:t>投影到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像平面坐标系（二维）</a:t>
            </a:r>
            <a:endParaRPr kumimoji="1" lang="ja-JP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B961E2-8257-4573-9080-1A5BA6A94C10}"/>
              </a:ext>
            </a:extLst>
          </p:cNvPr>
          <p:cNvGrpSpPr/>
          <p:nvPr/>
        </p:nvGrpSpPr>
        <p:grpSpPr>
          <a:xfrm>
            <a:off x="6038565" y="2573904"/>
            <a:ext cx="2430026" cy="2568046"/>
            <a:chOff x="9636788" y="1027906"/>
            <a:chExt cx="2430026" cy="2568046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258E98E-F854-4727-8D9B-4F1A55EA0C61}"/>
                </a:ext>
              </a:extLst>
            </p:cNvPr>
            <p:cNvCxnSpPr/>
            <p:nvPr/>
          </p:nvCxnSpPr>
          <p:spPr>
            <a:xfrm flipV="1">
              <a:off x="10589420" y="1027906"/>
              <a:ext cx="0" cy="161541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E51ECC8-E3E4-4BD7-A911-A6EBE36A04D9}"/>
                </a:ext>
              </a:extLst>
            </p:cNvPr>
            <p:cNvCxnSpPr/>
            <p:nvPr/>
          </p:nvCxnSpPr>
          <p:spPr>
            <a:xfrm>
              <a:off x="10589420" y="2643320"/>
              <a:ext cx="147739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ED0AF7F-AF70-4904-9BC5-EC167F48C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6788" y="2643320"/>
              <a:ext cx="952632" cy="9526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04D9BF-EBD0-457E-A012-DC57F97C098C}"/>
              </a:ext>
            </a:extLst>
          </p:cNvPr>
          <p:cNvGrpSpPr/>
          <p:nvPr/>
        </p:nvGrpSpPr>
        <p:grpSpPr>
          <a:xfrm rot="20751605">
            <a:off x="9065807" y="3288194"/>
            <a:ext cx="2430026" cy="2568046"/>
            <a:chOff x="8884948" y="4088577"/>
            <a:chExt cx="2430026" cy="256804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EB08881-FC78-4425-A66E-A013D72CA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8506" flipH="1">
              <a:off x="9376152" y="4860912"/>
              <a:ext cx="1447619" cy="1257143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F2D7E02-1B99-4002-8B9F-62CE3CF388C2}"/>
                </a:ext>
              </a:extLst>
            </p:cNvPr>
            <p:cNvGrpSpPr/>
            <p:nvPr/>
          </p:nvGrpSpPr>
          <p:grpSpPr>
            <a:xfrm rot="2326310" flipH="1">
              <a:off x="8884948" y="4088577"/>
              <a:ext cx="2430026" cy="2568046"/>
              <a:chOff x="9636788" y="1027906"/>
              <a:chExt cx="2430026" cy="2568046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EDA0AC4-D6D7-4116-98C8-896DF390329F}"/>
                  </a:ext>
                </a:extLst>
              </p:cNvPr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B605286-5208-4F19-8A06-C59759531580}"/>
                  </a:ext>
                </a:extLst>
              </p:cNvPr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C07B79E7-8C2A-406A-90DD-781CA8BCE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FE3A3BC-7310-44DF-A59A-14D680D1234D}"/>
              </a:ext>
            </a:extLst>
          </p:cNvPr>
          <p:cNvGrpSpPr/>
          <p:nvPr/>
        </p:nvGrpSpPr>
        <p:grpSpPr>
          <a:xfrm>
            <a:off x="7625758" y="755246"/>
            <a:ext cx="2481260" cy="3382361"/>
            <a:chOff x="7625758" y="755246"/>
            <a:chExt cx="2481260" cy="33823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AC64F70-3F0C-4D5F-902D-99CC28B650E0}"/>
                </a:ext>
              </a:extLst>
            </p:cNvPr>
            <p:cNvGrpSpPr/>
            <p:nvPr/>
          </p:nvGrpSpPr>
          <p:grpSpPr>
            <a:xfrm rot="2413360">
              <a:off x="7625758" y="1282337"/>
              <a:ext cx="2481260" cy="2855270"/>
              <a:chOff x="9585554" y="1027906"/>
              <a:chExt cx="2481260" cy="2855270"/>
            </a:xfrm>
          </p:grpSpPr>
          <p:pic>
            <p:nvPicPr>
              <p:cNvPr id="2050" name="Picture 2" descr="âstanford rabbitâçå¾çæç´¢ç»æ">
                <a:extLst>
                  <a:ext uri="{FF2B5EF4-FFF2-40B4-BE49-F238E27FC236}">
                    <a16:creationId xmlns:a16="http://schemas.microsoft.com/office/drawing/2014/main" id="{93D31D7C-C487-4FF8-B52E-49F72E405F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5554" y="1403464"/>
                <a:ext cx="2007732" cy="2479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AFA6046-EFE5-4D07-954D-86F4BFD8452F}"/>
                  </a:ext>
                </a:extLst>
              </p:cNvPr>
              <p:cNvGrpSpPr/>
              <p:nvPr/>
            </p:nvGrpSpPr>
            <p:grpSpPr>
              <a:xfrm>
                <a:off x="9636788" y="1027906"/>
                <a:ext cx="2430026" cy="2568046"/>
                <a:chOff x="9636788" y="1027906"/>
                <a:chExt cx="2430026" cy="2568046"/>
              </a:xfrm>
            </p:grpSpPr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8ABFD67A-C223-4800-AAFB-240342B99517}"/>
                    </a:ext>
                  </a:extLst>
                </p:cNvPr>
                <p:cNvCxnSpPr/>
                <p:nvPr/>
              </p:nvCxnSpPr>
              <p:spPr>
                <a:xfrm flipV="1">
                  <a:off x="10589420" y="1027906"/>
                  <a:ext cx="0" cy="1615414"/>
                </a:xfrm>
                <a:prstGeom prst="straightConnector1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E003E1BD-39C2-4D53-8C37-E6187A84AB09}"/>
                    </a:ext>
                  </a:extLst>
                </p:cNvPr>
                <p:cNvCxnSpPr/>
                <p:nvPr/>
              </p:nvCxnSpPr>
              <p:spPr>
                <a:xfrm>
                  <a:off x="10589420" y="2643320"/>
                  <a:ext cx="1477394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98BB8F9A-B08A-49FB-9AE5-A10D430BC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6788" y="2643320"/>
                  <a:ext cx="952632" cy="952632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F1C09A5-D206-41F0-98A1-2C97E372BF6F}"/>
                </a:ext>
              </a:extLst>
            </p:cNvPr>
            <p:cNvGrpSpPr/>
            <p:nvPr/>
          </p:nvGrpSpPr>
          <p:grpSpPr>
            <a:xfrm>
              <a:off x="8251108" y="755246"/>
              <a:ext cx="626479" cy="662062"/>
              <a:chOff x="9636788" y="1027906"/>
              <a:chExt cx="2430026" cy="256804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94F583C6-426D-4B2D-8ECF-457597344A81}"/>
                  </a:ext>
                </a:extLst>
              </p:cNvPr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EB48A18-DF55-4D6E-8296-A611F38B383C}"/>
                  </a:ext>
                </a:extLst>
              </p:cNvPr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6F762D7-EECD-451F-A5D2-A3CC4D040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060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0AC5-ED64-4E53-8052-4343EE9E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管线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坐标变换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B97CA-7BB1-4301-9430-980D1CF5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变换矩阵栈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兔子耳朵坐标系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兔子头坐标系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兔子坐标系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世界坐标系</a:t>
            </a:r>
            <a:endParaRPr lang="en-US" altLang="zh-CN" dirty="0"/>
          </a:p>
          <a:p>
            <a:r>
              <a:rPr lang="zh-CN" altLang="en-US" dirty="0"/>
              <a:t>矩阵栈中保存着两个坐标系之间的变换矩阵</a:t>
            </a:r>
            <a:endParaRPr lang="en-US" altLang="zh-CN" dirty="0"/>
          </a:p>
          <a:p>
            <a:r>
              <a:rPr lang="zh-CN" altLang="en-US" dirty="0"/>
              <a:t>投影由固定管线完成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B961E2-8257-4573-9080-1A5BA6A94C10}"/>
              </a:ext>
            </a:extLst>
          </p:cNvPr>
          <p:cNvGrpSpPr/>
          <p:nvPr/>
        </p:nvGrpSpPr>
        <p:grpSpPr>
          <a:xfrm>
            <a:off x="6038565" y="2573904"/>
            <a:ext cx="2430026" cy="2568046"/>
            <a:chOff x="9636788" y="1027906"/>
            <a:chExt cx="2430026" cy="2568046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258E98E-F854-4727-8D9B-4F1A55EA0C61}"/>
                </a:ext>
              </a:extLst>
            </p:cNvPr>
            <p:cNvCxnSpPr/>
            <p:nvPr/>
          </p:nvCxnSpPr>
          <p:spPr>
            <a:xfrm flipV="1">
              <a:off x="10589420" y="1027906"/>
              <a:ext cx="0" cy="161541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E51ECC8-E3E4-4BD7-A911-A6EBE36A04D9}"/>
                </a:ext>
              </a:extLst>
            </p:cNvPr>
            <p:cNvCxnSpPr/>
            <p:nvPr/>
          </p:nvCxnSpPr>
          <p:spPr>
            <a:xfrm>
              <a:off x="10589420" y="2643320"/>
              <a:ext cx="147739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ED0AF7F-AF70-4904-9BC5-EC167F48C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6788" y="2643320"/>
              <a:ext cx="952632" cy="9526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04D9BF-EBD0-457E-A012-DC57F97C098C}"/>
              </a:ext>
            </a:extLst>
          </p:cNvPr>
          <p:cNvGrpSpPr/>
          <p:nvPr/>
        </p:nvGrpSpPr>
        <p:grpSpPr>
          <a:xfrm rot="20751605">
            <a:off x="9065807" y="3288194"/>
            <a:ext cx="2430026" cy="2568046"/>
            <a:chOff x="8884948" y="4088577"/>
            <a:chExt cx="2430026" cy="256804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EB08881-FC78-4425-A66E-A013D72CA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8506" flipH="1">
              <a:off x="9376152" y="4860912"/>
              <a:ext cx="1447619" cy="1257143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F2D7E02-1B99-4002-8B9F-62CE3CF388C2}"/>
                </a:ext>
              </a:extLst>
            </p:cNvPr>
            <p:cNvGrpSpPr/>
            <p:nvPr/>
          </p:nvGrpSpPr>
          <p:grpSpPr>
            <a:xfrm rot="2326310" flipH="1">
              <a:off x="8884948" y="4088577"/>
              <a:ext cx="2430026" cy="2568046"/>
              <a:chOff x="9636788" y="1027906"/>
              <a:chExt cx="2430026" cy="2568046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EDA0AC4-D6D7-4116-98C8-896DF390329F}"/>
                  </a:ext>
                </a:extLst>
              </p:cNvPr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B605286-5208-4F19-8A06-C59759531580}"/>
                  </a:ext>
                </a:extLst>
              </p:cNvPr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C07B79E7-8C2A-406A-90DD-781CA8BCE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FE3A3BC-7310-44DF-A59A-14D680D1234D}"/>
              </a:ext>
            </a:extLst>
          </p:cNvPr>
          <p:cNvGrpSpPr/>
          <p:nvPr/>
        </p:nvGrpSpPr>
        <p:grpSpPr>
          <a:xfrm>
            <a:off x="7625758" y="755246"/>
            <a:ext cx="2481260" cy="3382361"/>
            <a:chOff x="7625758" y="755246"/>
            <a:chExt cx="2481260" cy="33823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AC64F70-3F0C-4D5F-902D-99CC28B650E0}"/>
                </a:ext>
              </a:extLst>
            </p:cNvPr>
            <p:cNvGrpSpPr/>
            <p:nvPr/>
          </p:nvGrpSpPr>
          <p:grpSpPr>
            <a:xfrm rot="2413360">
              <a:off x="7625758" y="1282337"/>
              <a:ext cx="2481260" cy="2855270"/>
              <a:chOff x="9585554" y="1027906"/>
              <a:chExt cx="2481260" cy="2855270"/>
            </a:xfrm>
          </p:grpSpPr>
          <p:pic>
            <p:nvPicPr>
              <p:cNvPr id="2050" name="Picture 2" descr="âstanford rabbitâçå¾çæç´¢ç»æ">
                <a:extLst>
                  <a:ext uri="{FF2B5EF4-FFF2-40B4-BE49-F238E27FC236}">
                    <a16:creationId xmlns:a16="http://schemas.microsoft.com/office/drawing/2014/main" id="{93D31D7C-C487-4FF8-B52E-49F72E405F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5554" y="1403464"/>
                <a:ext cx="2007732" cy="2479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AFA6046-EFE5-4D07-954D-86F4BFD8452F}"/>
                  </a:ext>
                </a:extLst>
              </p:cNvPr>
              <p:cNvGrpSpPr/>
              <p:nvPr/>
            </p:nvGrpSpPr>
            <p:grpSpPr>
              <a:xfrm>
                <a:off x="9636788" y="1027906"/>
                <a:ext cx="2430026" cy="2568046"/>
                <a:chOff x="9636788" y="1027906"/>
                <a:chExt cx="2430026" cy="2568046"/>
              </a:xfrm>
            </p:grpSpPr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8ABFD67A-C223-4800-AAFB-240342B99517}"/>
                    </a:ext>
                  </a:extLst>
                </p:cNvPr>
                <p:cNvCxnSpPr/>
                <p:nvPr/>
              </p:nvCxnSpPr>
              <p:spPr>
                <a:xfrm flipV="1">
                  <a:off x="10589420" y="1027906"/>
                  <a:ext cx="0" cy="1615414"/>
                </a:xfrm>
                <a:prstGeom prst="straightConnector1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E003E1BD-39C2-4D53-8C37-E6187A84AB09}"/>
                    </a:ext>
                  </a:extLst>
                </p:cNvPr>
                <p:cNvCxnSpPr/>
                <p:nvPr/>
              </p:nvCxnSpPr>
              <p:spPr>
                <a:xfrm>
                  <a:off x="10589420" y="2643320"/>
                  <a:ext cx="1477394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98BB8F9A-B08A-49FB-9AE5-A10D430BC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6788" y="2643320"/>
                  <a:ext cx="952632" cy="952632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F1C09A5-D206-41F0-98A1-2C97E372BF6F}"/>
                </a:ext>
              </a:extLst>
            </p:cNvPr>
            <p:cNvGrpSpPr/>
            <p:nvPr/>
          </p:nvGrpSpPr>
          <p:grpSpPr>
            <a:xfrm>
              <a:off x="8251108" y="755246"/>
              <a:ext cx="626479" cy="662062"/>
              <a:chOff x="9636788" y="1027906"/>
              <a:chExt cx="2430026" cy="256804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94F583C6-426D-4B2D-8ECF-457597344A81}"/>
                  </a:ext>
                </a:extLst>
              </p:cNvPr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EB48A18-DF55-4D6E-8296-A611F38B383C}"/>
                  </a:ext>
                </a:extLst>
              </p:cNvPr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6F762D7-EECD-451F-A5D2-A3CC4D040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48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D74F4-ABB9-40A4-83A4-5E5FBF06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管线</a:t>
            </a:r>
            <a:r>
              <a:rPr kumimoji="1" lang="en-US" altLang="zh-CN" dirty="0"/>
              <a:t>——</a:t>
            </a:r>
            <a:r>
              <a:rPr lang="zh-CN" altLang="en-US" dirty="0"/>
              <a:t>片元生成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06EFD-29BB-4179-85E8-0AF9983E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070" cy="4351338"/>
          </a:xfrm>
        </p:spPr>
        <p:txBody>
          <a:bodyPr/>
          <a:lstStyle/>
          <a:p>
            <a:r>
              <a:rPr kumimoji="1" lang="zh-CN" altLang="en-US" dirty="0"/>
              <a:t>将几何变成一个个片元的过程</a:t>
            </a:r>
            <a:endParaRPr kumimoji="1" lang="en-US" altLang="zh-CN" dirty="0"/>
          </a:p>
          <a:p>
            <a:r>
              <a:rPr lang="zh-CN" altLang="en-US" dirty="0"/>
              <a:t>一个片元的颜色、位置等是固定的，片元是显示的最小单位</a:t>
            </a:r>
            <a:endParaRPr kumimoji="1" lang="en-US" altLang="zh-CN" dirty="0"/>
          </a:p>
          <a:p>
            <a:r>
              <a:rPr kumimoji="1" lang="zh-CN" altLang="en-US" dirty="0"/>
              <a:t>根据三角形顶点的属性</a:t>
            </a:r>
            <a:r>
              <a:rPr lang="zh-CN" altLang="en-US" dirty="0"/>
              <a:t>和片元的位置做插值得到片元的属性</a:t>
            </a:r>
            <a:endParaRPr lang="en-US" altLang="zh-CN" dirty="0"/>
          </a:p>
          <a:p>
            <a:r>
              <a:rPr kumimoji="1" lang="zh-CN" altLang="en-US" dirty="0"/>
              <a:t>输出片元的颜色等信息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实现光照、阴影、材质等效果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074F45-8FAF-44A2-B73F-880B7FDA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54" y="1825625"/>
            <a:ext cx="4805332" cy="35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D74F4-ABB9-40A4-83A4-5E5FBF06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管线</a:t>
            </a:r>
            <a:r>
              <a:rPr kumimoji="1" lang="en-US" altLang="zh-CN" dirty="0"/>
              <a:t>——</a:t>
            </a:r>
            <a:r>
              <a:rPr lang="zh-CN" altLang="en-US" dirty="0"/>
              <a:t>片元后处理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06EFD-29BB-4179-85E8-0AF9983E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070" cy="4351338"/>
          </a:xfrm>
        </p:spPr>
        <p:txBody>
          <a:bodyPr/>
          <a:lstStyle/>
          <a:p>
            <a:r>
              <a:rPr kumimoji="1" lang="zh-CN" altLang="en-US" dirty="0"/>
              <a:t>深度测试</a:t>
            </a:r>
            <a:endParaRPr kumimoji="1" lang="en-US" altLang="zh-CN" dirty="0"/>
          </a:p>
          <a:p>
            <a:r>
              <a:rPr lang="zh-CN" altLang="en-US" dirty="0"/>
              <a:t>模板测试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实现遮挡、裁剪等效果</a:t>
            </a:r>
            <a:endParaRPr lang="en-US" altLang="zh-CN" dirty="0"/>
          </a:p>
          <a:p>
            <a:endParaRPr kumimoji="1" lang="ja-JP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76E25E-4B5B-4096-9583-AE664A5D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30" y="2018618"/>
            <a:ext cx="5207289" cy="37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499</TotalTime>
  <Words>446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游ゴシック</vt:lpstr>
      <vt:lpstr>游ゴシック Light</vt:lpstr>
      <vt:lpstr>Arial</vt:lpstr>
      <vt:lpstr>Office 主题​​</vt:lpstr>
      <vt:lpstr>计算机图形学</vt:lpstr>
      <vt:lpstr>联系方式</vt:lpstr>
      <vt:lpstr>实验课内容</vt:lpstr>
      <vt:lpstr>OpenGL</vt:lpstr>
      <vt:lpstr>OpenGL管线</vt:lpstr>
      <vt:lpstr>OpenGL管线——坐标变换</vt:lpstr>
      <vt:lpstr>OpenGL管线——坐标变换</vt:lpstr>
      <vt:lpstr>OpenGL管线——片元生成</vt:lpstr>
      <vt:lpstr>OpenGL管线——片元后处理</vt:lpstr>
      <vt:lpstr>OpenGL配置——glut使用</vt:lpstr>
      <vt:lpstr>课堂作业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</dc:title>
  <dc:creator>刘 嘉信</dc:creator>
  <cp:lastModifiedBy>刘 嘉信</cp:lastModifiedBy>
  <cp:revision>5</cp:revision>
  <dcterms:created xsi:type="dcterms:W3CDTF">2018-10-02T02:54:15Z</dcterms:created>
  <dcterms:modified xsi:type="dcterms:W3CDTF">2018-10-04T09:19:58Z</dcterms:modified>
</cp:coreProperties>
</file>