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A7347-08CE-43AB-939D-21B75A5CADF6}" v="545" dt="2018-10-12T06:55:09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嘉信" userId="8505246838010db4" providerId="LiveId" clId="{F73A7347-08CE-43AB-939D-21B75A5CADF6}"/>
    <pc:docChg chg="undo custSel addSld modSld">
      <pc:chgData name="刘 嘉信" userId="8505246838010db4" providerId="LiveId" clId="{F73A7347-08CE-43AB-939D-21B75A5CADF6}" dt="2018-10-12T06:55:12.156" v="2600" actId="20577"/>
      <pc:docMkLst>
        <pc:docMk/>
      </pc:docMkLst>
      <pc:sldChg chg="addSp delSp modSp add">
        <pc:chgData name="刘 嘉信" userId="8505246838010db4" providerId="LiveId" clId="{F73A7347-08CE-43AB-939D-21B75A5CADF6}" dt="2018-10-12T05:56:33.111" v="465" actId="1076"/>
        <pc:sldMkLst>
          <pc:docMk/>
          <pc:sldMk cId="2518812025" sldId="259"/>
        </pc:sldMkLst>
        <pc:spChg chg="mod">
          <ac:chgData name="刘 嘉信" userId="8505246838010db4" providerId="LiveId" clId="{F73A7347-08CE-43AB-939D-21B75A5CADF6}" dt="2018-10-12T05:39:48.686" v="23"/>
          <ac:spMkLst>
            <pc:docMk/>
            <pc:sldMk cId="2518812025" sldId="259"/>
            <ac:spMk id="2" creationId="{FB602BEE-EB98-4076-81E3-67844CC220D5}"/>
          </ac:spMkLst>
        </pc:spChg>
        <pc:spChg chg="mod">
          <ac:chgData name="刘 嘉信" userId="8505246838010db4" providerId="LiveId" clId="{F73A7347-08CE-43AB-939D-21B75A5CADF6}" dt="2018-10-12T05:56:01.548" v="457"/>
          <ac:spMkLst>
            <pc:docMk/>
            <pc:sldMk cId="2518812025" sldId="259"/>
            <ac:spMk id="3" creationId="{E06A9082-A8FD-4648-9D62-E06430DE009B}"/>
          </ac:spMkLst>
        </pc:spChg>
        <pc:spChg chg="add mod">
          <ac:chgData name="刘 嘉信" userId="8505246838010db4" providerId="LiveId" clId="{F73A7347-08CE-43AB-939D-21B75A5CADF6}" dt="2018-10-12T05:56:27.465" v="464" actId="164"/>
          <ac:spMkLst>
            <pc:docMk/>
            <pc:sldMk cId="2518812025" sldId="259"/>
            <ac:spMk id="11" creationId="{08424768-DB0B-4223-88FA-5CEBE57EC594}"/>
          </ac:spMkLst>
        </pc:spChg>
        <pc:spChg chg="add mod">
          <ac:chgData name="刘 嘉信" userId="8505246838010db4" providerId="LiveId" clId="{F73A7347-08CE-43AB-939D-21B75A5CADF6}" dt="2018-10-12T05:56:27.465" v="464" actId="164"/>
          <ac:spMkLst>
            <pc:docMk/>
            <pc:sldMk cId="2518812025" sldId="259"/>
            <ac:spMk id="21" creationId="{311C667C-13C9-4CD1-983A-6347B75D79F3}"/>
          </ac:spMkLst>
        </pc:spChg>
        <pc:spChg chg="add mod">
          <ac:chgData name="刘 嘉信" userId="8505246838010db4" providerId="LiveId" clId="{F73A7347-08CE-43AB-939D-21B75A5CADF6}" dt="2018-10-12T05:56:27.465" v="464" actId="164"/>
          <ac:spMkLst>
            <pc:docMk/>
            <pc:sldMk cId="2518812025" sldId="259"/>
            <ac:spMk id="22" creationId="{7C884A9D-0744-4F92-9052-64B5328DEB8C}"/>
          </ac:spMkLst>
        </pc:spChg>
        <pc:grpChg chg="add del mod">
          <ac:chgData name="刘 嘉信" userId="8505246838010db4" providerId="LiveId" clId="{F73A7347-08CE-43AB-939D-21B75A5CADF6}" dt="2018-10-12T05:40:19.636" v="62" actId="478"/>
          <ac:grpSpMkLst>
            <pc:docMk/>
            <pc:sldMk cId="2518812025" sldId="259"/>
            <ac:grpSpMk id="5" creationId="{B553BD6D-FA81-4057-9C00-AA4BCC3136DE}"/>
          </ac:grpSpMkLst>
        </pc:grpChg>
        <pc:grpChg chg="add del mod">
          <ac:chgData name="刘 嘉信" userId="8505246838010db4" providerId="LiveId" clId="{F73A7347-08CE-43AB-939D-21B75A5CADF6}" dt="2018-10-12T05:50:45.003" v="353" actId="165"/>
          <ac:grpSpMkLst>
            <pc:docMk/>
            <pc:sldMk cId="2518812025" sldId="259"/>
            <ac:grpSpMk id="14" creationId="{8B433A03-EADC-443B-8E5D-237A818DB497}"/>
          </ac:grpSpMkLst>
        </pc:grpChg>
        <pc:grpChg chg="add mod">
          <ac:chgData name="刘 嘉信" userId="8505246838010db4" providerId="LiveId" clId="{F73A7347-08CE-43AB-939D-21B75A5CADF6}" dt="2018-10-12T05:56:33.111" v="465" actId="1076"/>
          <ac:grpSpMkLst>
            <pc:docMk/>
            <pc:sldMk cId="2518812025" sldId="259"/>
            <ac:grpSpMk id="23" creationId="{EFEB78F1-44EF-4AF8-91E1-0C2C01426E3C}"/>
          </ac:grpSpMkLst>
        </pc:grpChg>
        <pc:cxnChg chg="add del">
          <ac:chgData name="刘 嘉信" userId="8505246838010db4" providerId="LiveId" clId="{F73A7347-08CE-43AB-939D-21B75A5CADF6}" dt="2018-10-12T05:39:57.614" v="25"/>
          <ac:cxnSpMkLst>
            <pc:docMk/>
            <pc:sldMk cId="2518812025" sldId="259"/>
            <ac:cxnSpMk id="4" creationId="{C41654B6-5A56-491E-BAA3-272B1E884CC9}"/>
          </ac:cxnSpMkLst>
        </pc:cxnChg>
        <pc:cxnChg chg="add del mod">
          <ac:chgData name="刘 嘉信" userId="8505246838010db4" providerId="LiveId" clId="{F73A7347-08CE-43AB-939D-21B75A5CADF6}" dt="2018-10-12T05:50:34.681" v="350" actId="11529"/>
          <ac:cxnSpMkLst>
            <pc:docMk/>
            <pc:sldMk cId="2518812025" sldId="259"/>
            <ac:cxnSpMk id="13" creationId="{234EE1FB-0FB9-4DDB-A369-A9D25BBD33DB}"/>
          </ac:cxnSpMkLst>
        </pc:cxnChg>
        <pc:cxnChg chg="add del mod topLvl">
          <ac:chgData name="刘 嘉信" userId="8505246838010db4" providerId="LiveId" clId="{F73A7347-08CE-43AB-939D-21B75A5CADF6}" dt="2018-10-12T05:56:27.465" v="464" actId="164"/>
          <ac:cxnSpMkLst>
            <pc:docMk/>
            <pc:sldMk cId="2518812025" sldId="259"/>
            <ac:cxnSpMk id="15" creationId="{A935DD37-2F44-45FB-9A41-68C8BF38DA45}"/>
          </ac:cxnSpMkLst>
        </pc:cxnChg>
        <pc:cxnChg chg="add del mod topLvl">
          <ac:chgData name="刘 嘉信" userId="8505246838010db4" providerId="LiveId" clId="{F73A7347-08CE-43AB-939D-21B75A5CADF6}" dt="2018-10-12T05:56:27.465" v="464" actId="164"/>
          <ac:cxnSpMkLst>
            <pc:docMk/>
            <pc:sldMk cId="2518812025" sldId="259"/>
            <ac:cxnSpMk id="16" creationId="{48032E0C-4525-4552-9CBB-56907775971A}"/>
          </ac:cxnSpMkLst>
        </pc:cxnChg>
        <pc:cxnChg chg="add del mod topLvl">
          <ac:chgData name="刘 嘉信" userId="8505246838010db4" providerId="LiveId" clId="{F73A7347-08CE-43AB-939D-21B75A5CADF6}" dt="2018-10-12T05:50:56.055" v="358" actId="478"/>
          <ac:cxnSpMkLst>
            <pc:docMk/>
            <pc:sldMk cId="2518812025" sldId="259"/>
            <ac:cxnSpMk id="17" creationId="{EA76E6FC-F0BB-4CFB-871B-4CEB4EF79E9D}"/>
          </ac:cxnSpMkLst>
        </pc:cxnChg>
      </pc:sldChg>
      <pc:sldChg chg="addSp delSp modSp add">
        <pc:chgData name="刘 嘉信" userId="8505246838010db4" providerId="LiveId" clId="{F73A7347-08CE-43AB-939D-21B75A5CADF6}" dt="2018-10-12T06:01:57.800" v="527" actId="20577"/>
        <pc:sldMkLst>
          <pc:docMk/>
          <pc:sldMk cId="3359329090" sldId="260"/>
        </pc:sldMkLst>
        <pc:spChg chg="mod">
          <ac:chgData name="刘 嘉信" userId="8505246838010db4" providerId="LiveId" clId="{F73A7347-08CE-43AB-939D-21B75A5CADF6}" dt="2018-10-12T06:00:41.501" v="467"/>
          <ac:spMkLst>
            <pc:docMk/>
            <pc:sldMk cId="3359329090" sldId="260"/>
            <ac:spMk id="2" creationId="{3665EC53-470A-40F1-9371-5CAE01190D50}"/>
          </ac:spMkLst>
        </pc:spChg>
        <pc:spChg chg="mod">
          <ac:chgData name="刘 嘉信" userId="8505246838010db4" providerId="LiveId" clId="{F73A7347-08CE-43AB-939D-21B75A5CADF6}" dt="2018-10-12T06:01:57.800" v="527" actId="20577"/>
          <ac:spMkLst>
            <pc:docMk/>
            <pc:sldMk cId="3359329090" sldId="260"/>
            <ac:spMk id="3" creationId="{054F1D02-3495-49B3-A64F-8CF31CC1AF2E}"/>
          </ac:spMkLst>
        </pc:spChg>
        <pc:spChg chg="add mod">
          <ac:chgData name="刘 嘉信" userId="8505246838010db4" providerId="LiveId" clId="{F73A7347-08CE-43AB-939D-21B75A5CADF6}" dt="2018-10-12T06:01:56.389" v="526" actId="1076"/>
          <ac:spMkLst>
            <pc:docMk/>
            <pc:sldMk cId="3359329090" sldId="260"/>
            <ac:spMk id="4" creationId="{D2AF6F9E-A018-4B99-AABA-B81505F2E5FD}"/>
          </ac:spMkLst>
        </pc:spChg>
        <pc:spChg chg="add mod">
          <ac:chgData name="刘 嘉信" userId="8505246838010db4" providerId="LiveId" clId="{F73A7347-08CE-43AB-939D-21B75A5CADF6}" dt="2018-10-12T06:01:56.389" v="526" actId="1076"/>
          <ac:spMkLst>
            <pc:docMk/>
            <pc:sldMk cId="3359329090" sldId="260"/>
            <ac:spMk id="7" creationId="{419FEC7E-8078-461D-B915-E0E169F2F8A6}"/>
          </ac:spMkLst>
        </pc:spChg>
        <pc:spChg chg="add mod">
          <ac:chgData name="刘 嘉信" userId="8505246838010db4" providerId="LiveId" clId="{F73A7347-08CE-43AB-939D-21B75A5CADF6}" dt="2018-10-12T06:01:56.389" v="526" actId="1076"/>
          <ac:spMkLst>
            <pc:docMk/>
            <pc:sldMk cId="3359329090" sldId="260"/>
            <ac:spMk id="8" creationId="{6F2F67BD-4CC8-4471-A525-F6179590B7D9}"/>
          </ac:spMkLst>
        </pc:spChg>
        <pc:cxnChg chg="add del mod">
          <ac:chgData name="刘 嘉信" userId="8505246838010db4" providerId="LiveId" clId="{F73A7347-08CE-43AB-939D-21B75A5CADF6}" dt="2018-10-12T06:01:06.616" v="471" actId="11529"/>
          <ac:cxnSpMkLst>
            <pc:docMk/>
            <pc:sldMk cId="3359329090" sldId="260"/>
            <ac:cxnSpMk id="6" creationId="{4A8074A1-DF56-4F0C-A507-D5507EE53B94}"/>
          </ac:cxnSpMkLst>
        </pc:cxnChg>
      </pc:sldChg>
      <pc:sldChg chg="addSp delSp modSp add">
        <pc:chgData name="刘 嘉信" userId="8505246838010db4" providerId="LiveId" clId="{F73A7347-08CE-43AB-939D-21B75A5CADF6}" dt="2018-10-12T06:34:22.141" v="1057" actId="20577"/>
        <pc:sldMkLst>
          <pc:docMk/>
          <pc:sldMk cId="524957049" sldId="261"/>
        </pc:sldMkLst>
        <pc:spChg chg="mod">
          <ac:chgData name="刘 嘉信" userId="8505246838010db4" providerId="LiveId" clId="{F73A7347-08CE-43AB-939D-21B75A5CADF6}" dt="2018-10-12T06:25:05.803" v="563"/>
          <ac:spMkLst>
            <pc:docMk/>
            <pc:sldMk cId="524957049" sldId="261"/>
            <ac:spMk id="2" creationId="{174F1F1A-C213-4868-9AFB-87D90A8CB393}"/>
          </ac:spMkLst>
        </pc:spChg>
        <pc:spChg chg="mod">
          <ac:chgData name="刘 嘉信" userId="8505246838010db4" providerId="LiveId" clId="{F73A7347-08CE-43AB-939D-21B75A5CADF6}" dt="2018-10-12T06:34:22.141" v="1057" actId="20577"/>
          <ac:spMkLst>
            <pc:docMk/>
            <pc:sldMk cId="524957049" sldId="261"/>
            <ac:spMk id="3" creationId="{CF38F2D8-0B5C-4FE4-82FF-045C11CB002A}"/>
          </ac:spMkLst>
        </pc:spChg>
        <pc:spChg chg="add mod">
          <ac:chgData name="刘 嘉信" userId="8505246838010db4" providerId="LiveId" clId="{F73A7347-08CE-43AB-939D-21B75A5CADF6}" dt="2018-10-12T06:32:28.132" v="918" actId="1076"/>
          <ac:spMkLst>
            <pc:docMk/>
            <pc:sldMk cId="524957049" sldId="261"/>
            <ac:spMk id="12" creationId="{DA14096A-F957-453C-9290-968480E56FA4}"/>
          </ac:spMkLst>
        </pc:spChg>
        <pc:spChg chg="add mod">
          <ac:chgData name="刘 嘉信" userId="8505246838010db4" providerId="LiveId" clId="{F73A7347-08CE-43AB-939D-21B75A5CADF6}" dt="2018-10-12T06:32:33.900" v="920" actId="1076"/>
          <ac:spMkLst>
            <pc:docMk/>
            <pc:sldMk cId="524957049" sldId="261"/>
            <ac:spMk id="13" creationId="{9D4AB28A-DB1F-458D-92C9-FC6A0FB6ABBA}"/>
          </ac:spMkLst>
        </pc:spChg>
        <pc:spChg chg="add mod">
          <ac:chgData name="刘 嘉信" userId="8505246838010db4" providerId="LiveId" clId="{F73A7347-08CE-43AB-939D-21B75A5CADF6}" dt="2018-10-12T06:32:46.774" v="921" actId="571"/>
          <ac:spMkLst>
            <pc:docMk/>
            <pc:sldMk cId="524957049" sldId="261"/>
            <ac:spMk id="14" creationId="{C2BAB62E-2DBA-4445-BE0D-15B5E4912C36}"/>
          </ac:spMkLst>
        </pc:spChg>
        <pc:spChg chg="add mod">
          <ac:chgData name="刘 嘉信" userId="8505246838010db4" providerId="LiveId" clId="{F73A7347-08CE-43AB-939D-21B75A5CADF6}" dt="2018-10-12T06:32:46.774" v="921" actId="571"/>
          <ac:spMkLst>
            <pc:docMk/>
            <pc:sldMk cId="524957049" sldId="261"/>
            <ac:spMk id="15" creationId="{2C7FBEBD-0230-44BD-8F49-4CAF0EF06574}"/>
          </ac:spMkLst>
        </pc:spChg>
        <pc:cxnChg chg="add del mod">
          <ac:chgData name="刘 嘉信" userId="8505246838010db4" providerId="LiveId" clId="{F73A7347-08CE-43AB-939D-21B75A5CADF6}" dt="2018-10-12T06:32:16.164" v="914" actId="11529"/>
          <ac:cxnSpMkLst>
            <pc:docMk/>
            <pc:sldMk cId="524957049" sldId="261"/>
            <ac:cxnSpMk id="5" creationId="{11A9D58C-91E7-4934-B58C-2EFB6B9B49F6}"/>
          </ac:cxnSpMkLst>
        </pc:cxnChg>
        <pc:cxnChg chg="add del mod">
          <ac:chgData name="刘 嘉信" userId="8505246838010db4" providerId="LiveId" clId="{F73A7347-08CE-43AB-939D-21B75A5CADF6}" dt="2018-10-12T06:32:15.925" v="913" actId="11529"/>
          <ac:cxnSpMkLst>
            <pc:docMk/>
            <pc:sldMk cId="524957049" sldId="261"/>
            <ac:cxnSpMk id="7" creationId="{5004B094-DCDC-4DE3-8868-9F5760C26180}"/>
          </ac:cxnSpMkLst>
        </pc:cxnChg>
        <pc:cxnChg chg="add mod">
          <ac:chgData name="刘 嘉信" userId="8505246838010db4" providerId="LiveId" clId="{F73A7347-08CE-43AB-939D-21B75A5CADF6}" dt="2018-10-12T06:33:27.356" v="934" actId="14100"/>
          <ac:cxnSpMkLst>
            <pc:docMk/>
            <pc:sldMk cId="524957049" sldId="261"/>
            <ac:cxnSpMk id="9" creationId="{9645CCBA-90E3-4479-A91D-EE25AE7010D2}"/>
          </ac:cxnSpMkLst>
        </pc:cxnChg>
        <pc:cxnChg chg="add mod">
          <ac:chgData name="刘 嘉信" userId="8505246838010db4" providerId="LiveId" clId="{F73A7347-08CE-43AB-939D-21B75A5CADF6}" dt="2018-10-12T06:33:24.580" v="933" actId="14100"/>
          <ac:cxnSpMkLst>
            <pc:docMk/>
            <pc:sldMk cId="524957049" sldId="261"/>
            <ac:cxnSpMk id="11" creationId="{BD6A8BC2-0B28-4872-824E-1BB9E3775C82}"/>
          </ac:cxnSpMkLst>
        </pc:cxnChg>
        <pc:cxnChg chg="add mod">
          <ac:chgData name="刘 嘉信" userId="8505246838010db4" providerId="LiveId" clId="{F73A7347-08CE-43AB-939D-21B75A5CADF6}" dt="2018-10-12T06:33:38.612" v="935" actId="1076"/>
          <ac:cxnSpMkLst>
            <pc:docMk/>
            <pc:sldMk cId="524957049" sldId="261"/>
            <ac:cxnSpMk id="17" creationId="{0C5343EA-01FE-4EB0-9FFF-27D8A50A3125}"/>
          </ac:cxnSpMkLst>
        </pc:cxnChg>
        <pc:cxnChg chg="add mod">
          <ac:chgData name="刘 嘉信" userId="8505246838010db4" providerId="LiveId" clId="{F73A7347-08CE-43AB-939D-21B75A5CADF6}" dt="2018-10-12T06:33:38.612" v="935" actId="1076"/>
          <ac:cxnSpMkLst>
            <pc:docMk/>
            <pc:sldMk cId="524957049" sldId="261"/>
            <ac:cxnSpMk id="19" creationId="{7860E0CC-A4B7-4B45-8E79-B1EF2F53B600}"/>
          </ac:cxnSpMkLst>
        </pc:cxnChg>
        <pc:cxnChg chg="add mod">
          <ac:chgData name="刘 嘉信" userId="8505246838010db4" providerId="LiveId" clId="{F73A7347-08CE-43AB-939D-21B75A5CADF6}" dt="2018-10-12T06:33:22.532" v="932" actId="11529"/>
          <ac:cxnSpMkLst>
            <pc:docMk/>
            <pc:sldMk cId="524957049" sldId="261"/>
            <ac:cxnSpMk id="21" creationId="{F614FB1D-4005-4BC9-A790-476E2175EB85}"/>
          </ac:cxnSpMkLst>
        </pc:cxnChg>
      </pc:sldChg>
      <pc:sldChg chg="addSp modSp add">
        <pc:chgData name="刘 嘉信" userId="8505246838010db4" providerId="LiveId" clId="{F73A7347-08CE-43AB-939D-21B75A5CADF6}" dt="2018-10-12T06:31:48.620" v="910" actId="1076"/>
        <pc:sldMkLst>
          <pc:docMk/>
          <pc:sldMk cId="731520308" sldId="262"/>
        </pc:sldMkLst>
        <pc:spChg chg="mod">
          <ac:chgData name="刘 嘉信" userId="8505246838010db4" providerId="LiveId" clId="{F73A7347-08CE-43AB-939D-21B75A5CADF6}" dt="2018-10-12T06:28:03.651" v="768"/>
          <ac:spMkLst>
            <pc:docMk/>
            <pc:sldMk cId="731520308" sldId="262"/>
            <ac:spMk id="2" creationId="{C6DBD02F-C754-42F6-84EA-D6DD3A39D938}"/>
          </ac:spMkLst>
        </pc:spChg>
        <pc:spChg chg="mod">
          <ac:chgData name="刘 嘉信" userId="8505246838010db4" providerId="LiveId" clId="{F73A7347-08CE-43AB-939D-21B75A5CADF6}" dt="2018-10-12T06:30:32.590" v="891" actId="1076"/>
          <ac:spMkLst>
            <pc:docMk/>
            <pc:sldMk cId="731520308" sldId="262"/>
            <ac:spMk id="3" creationId="{327C0A2E-3D40-417B-9D75-2F3BEACEF8F2}"/>
          </ac:spMkLst>
        </pc:spChg>
        <pc:spChg chg="add mod ord">
          <ac:chgData name="刘 嘉信" userId="8505246838010db4" providerId="LiveId" clId="{F73A7347-08CE-43AB-939D-21B75A5CADF6}" dt="2018-10-12T06:31:38.702" v="906" actId="164"/>
          <ac:spMkLst>
            <pc:docMk/>
            <pc:sldMk cId="731520308" sldId="262"/>
            <ac:spMk id="4" creationId="{F2723B87-9398-45D7-89E3-93047E20F7FA}"/>
          </ac:spMkLst>
        </pc:spChg>
        <pc:spChg chg="add mod">
          <ac:chgData name="刘 嘉信" userId="8505246838010db4" providerId="LiveId" clId="{F73A7347-08CE-43AB-939D-21B75A5CADF6}" dt="2018-10-12T06:29:18.327" v="880" actId="571"/>
          <ac:spMkLst>
            <pc:docMk/>
            <pc:sldMk cId="731520308" sldId="262"/>
            <ac:spMk id="9" creationId="{392BA2F0-226E-4A39-AD63-088B6C34DFAB}"/>
          </ac:spMkLst>
        </pc:spChg>
        <pc:spChg chg="add mod">
          <ac:chgData name="刘 嘉信" userId="8505246838010db4" providerId="LiveId" clId="{F73A7347-08CE-43AB-939D-21B75A5CADF6}" dt="2018-10-12T06:31:38.702" v="906" actId="164"/>
          <ac:spMkLst>
            <pc:docMk/>
            <pc:sldMk cId="731520308" sldId="262"/>
            <ac:spMk id="10" creationId="{9DC03B19-6C7D-4599-B61C-BAC73EE7EDF6}"/>
          </ac:spMkLst>
        </pc:spChg>
        <pc:spChg chg="add mod">
          <ac:chgData name="刘 嘉信" userId="8505246838010db4" providerId="LiveId" clId="{F73A7347-08CE-43AB-939D-21B75A5CADF6}" dt="2018-10-12T06:31:38.702" v="906" actId="164"/>
          <ac:spMkLst>
            <pc:docMk/>
            <pc:sldMk cId="731520308" sldId="262"/>
            <ac:spMk id="11" creationId="{360E0004-D70C-4873-A781-16CB3C0D44F0}"/>
          </ac:spMkLst>
        </pc:spChg>
        <pc:spChg chg="add mod">
          <ac:chgData name="刘 嘉信" userId="8505246838010db4" providerId="LiveId" clId="{F73A7347-08CE-43AB-939D-21B75A5CADF6}" dt="2018-10-12T06:31:45.926" v="908" actId="164"/>
          <ac:spMkLst>
            <pc:docMk/>
            <pc:sldMk cId="731520308" sldId="262"/>
            <ac:spMk id="16" creationId="{48796AD4-DAF0-497F-A5CA-0EC42B8368AA}"/>
          </ac:spMkLst>
        </pc:spChg>
        <pc:spChg chg="add mod">
          <ac:chgData name="刘 嘉信" userId="8505246838010db4" providerId="LiveId" clId="{F73A7347-08CE-43AB-939D-21B75A5CADF6}" dt="2018-10-12T06:31:45.926" v="908" actId="164"/>
          <ac:spMkLst>
            <pc:docMk/>
            <pc:sldMk cId="731520308" sldId="262"/>
            <ac:spMk id="17" creationId="{68B01AD8-CD5A-46CF-8BD1-4DF406B90A60}"/>
          </ac:spMkLst>
        </pc:spChg>
        <pc:spChg chg="add mod">
          <ac:chgData name="刘 嘉信" userId="8505246838010db4" providerId="LiveId" clId="{F73A7347-08CE-43AB-939D-21B75A5CADF6}" dt="2018-10-12T06:31:45.926" v="908" actId="164"/>
          <ac:spMkLst>
            <pc:docMk/>
            <pc:sldMk cId="731520308" sldId="262"/>
            <ac:spMk id="18" creationId="{E333E835-DF2B-4C00-9FAB-2C7ADD6FC617}"/>
          </ac:spMkLst>
        </pc:spChg>
        <pc:grpChg chg="add mod">
          <ac:chgData name="刘 嘉信" userId="8505246838010db4" providerId="LiveId" clId="{F73A7347-08CE-43AB-939D-21B75A5CADF6}" dt="2018-10-12T06:31:38.702" v="906" actId="164"/>
          <ac:grpSpMkLst>
            <pc:docMk/>
            <pc:sldMk cId="731520308" sldId="262"/>
            <ac:grpSpMk id="5" creationId="{99F0859D-58AA-4A06-BD06-032DFF96DAFB}"/>
          </ac:grpSpMkLst>
        </pc:grpChg>
        <pc:grpChg chg="add mod">
          <ac:chgData name="刘 嘉信" userId="8505246838010db4" providerId="LiveId" clId="{F73A7347-08CE-43AB-939D-21B75A5CADF6}" dt="2018-10-12T06:31:45.926" v="908" actId="164"/>
          <ac:grpSpMkLst>
            <pc:docMk/>
            <pc:sldMk cId="731520308" sldId="262"/>
            <ac:grpSpMk id="12" creationId="{F662FEE1-3F44-4B8B-B3E3-1E5CF468A3CF}"/>
          </ac:grpSpMkLst>
        </pc:grpChg>
        <pc:grpChg chg="add mod">
          <ac:chgData name="刘 嘉信" userId="8505246838010db4" providerId="LiveId" clId="{F73A7347-08CE-43AB-939D-21B75A5CADF6}" dt="2018-10-12T06:31:48.620" v="910" actId="1076"/>
          <ac:grpSpMkLst>
            <pc:docMk/>
            <pc:sldMk cId="731520308" sldId="262"/>
            <ac:grpSpMk id="19" creationId="{2F1A6751-3A5B-480D-93F8-8E0E0F084441}"/>
          </ac:grpSpMkLst>
        </pc:grpChg>
        <pc:grpChg chg="add mod">
          <ac:chgData name="刘 嘉信" userId="8505246838010db4" providerId="LiveId" clId="{F73A7347-08CE-43AB-939D-21B75A5CADF6}" dt="2018-10-12T06:31:47.333" v="909" actId="1076"/>
          <ac:grpSpMkLst>
            <pc:docMk/>
            <pc:sldMk cId="731520308" sldId="262"/>
            <ac:grpSpMk id="20" creationId="{7C0E34C5-6DD8-422C-9D48-E3785954D95E}"/>
          </ac:grpSpMkLst>
        </pc:grpChg>
      </pc:sldChg>
      <pc:sldChg chg="addSp modSp add">
        <pc:chgData name="刘 嘉信" userId="8505246838010db4" providerId="LiveId" clId="{F73A7347-08CE-43AB-939D-21B75A5CADF6}" dt="2018-10-12T06:51:31.962" v="2235" actId="14100"/>
        <pc:sldMkLst>
          <pc:docMk/>
          <pc:sldMk cId="3875726095" sldId="263"/>
        </pc:sldMkLst>
        <pc:spChg chg="mod">
          <ac:chgData name="刘 嘉信" userId="8505246838010db4" providerId="LiveId" clId="{F73A7347-08CE-43AB-939D-21B75A5CADF6}" dt="2018-10-12T06:41:09.034" v="1074"/>
          <ac:spMkLst>
            <pc:docMk/>
            <pc:sldMk cId="3875726095" sldId="263"/>
            <ac:spMk id="2" creationId="{659BB71A-2796-4F25-9215-F8874C8CA9FA}"/>
          </ac:spMkLst>
        </pc:spChg>
        <pc:spChg chg="mod">
          <ac:chgData name="刘 嘉信" userId="8505246838010db4" providerId="LiveId" clId="{F73A7347-08CE-43AB-939D-21B75A5CADF6}" dt="2018-10-12T06:51:31.962" v="2235" actId="14100"/>
          <ac:spMkLst>
            <pc:docMk/>
            <pc:sldMk cId="3875726095" sldId="263"/>
            <ac:spMk id="3" creationId="{7346FA41-8F14-44AA-9ED4-B70B87EA49CD}"/>
          </ac:spMkLst>
        </pc:spChg>
        <pc:picChg chg="add mod">
          <ac:chgData name="刘 嘉信" userId="8505246838010db4" providerId="LiveId" clId="{F73A7347-08CE-43AB-939D-21B75A5CADF6}" dt="2018-10-12T06:50:16.884" v="2125" actId="1076"/>
          <ac:picMkLst>
            <pc:docMk/>
            <pc:sldMk cId="3875726095" sldId="263"/>
            <ac:picMk id="4" creationId="{8FB7F3E8-11BB-4DC1-9BEB-4E37980768FE}"/>
          </ac:picMkLst>
        </pc:picChg>
      </pc:sldChg>
      <pc:sldChg chg="modSp add">
        <pc:chgData name="刘 嘉信" userId="8505246838010db4" providerId="LiveId" clId="{F73A7347-08CE-43AB-939D-21B75A5CADF6}" dt="2018-10-12T06:44:12.886" v="1517"/>
        <pc:sldMkLst>
          <pc:docMk/>
          <pc:sldMk cId="70404140" sldId="264"/>
        </pc:sldMkLst>
        <pc:spChg chg="mod">
          <ac:chgData name="刘 嘉信" userId="8505246838010db4" providerId="LiveId" clId="{F73A7347-08CE-43AB-939D-21B75A5CADF6}" dt="2018-10-12T06:42:16.313" v="1107"/>
          <ac:spMkLst>
            <pc:docMk/>
            <pc:sldMk cId="70404140" sldId="264"/>
            <ac:spMk id="2" creationId="{4E11946A-8D27-4325-BDD8-2D90345972E1}"/>
          </ac:spMkLst>
        </pc:spChg>
        <pc:spChg chg="mod">
          <ac:chgData name="刘 嘉信" userId="8505246838010db4" providerId="LiveId" clId="{F73A7347-08CE-43AB-939D-21B75A5CADF6}" dt="2018-10-12T06:44:12.886" v="1517"/>
          <ac:spMkLst>
            <pc:docMk/>
            <pc:sldMk cId="70404140" sldId="264"/>
            <ac:spMk id="3" creationId="{9E79C01B-E154-4602-839B-3563ACD7EC4B}"/>
          </ac:spMkLst>
        </pc:spChg>
      </pc:sldChg>
      <pc:sldChg chg="modSp add">
        <pc:chgData name="刘 嘉信" userId="8505246838010db4" providerId="LiveId" clId="{F73A7347-08CE-43AB-939D-21B75A5CADF6}" dt="2018-10-12T06:55:12.156" v="2600" actId="20577"/>
        <pc:sldMkLst>
          <pc:docMk/>
          <pc:sldMk cId="1233057022" sldId="265"/>
        </pc:sldMkLst>
        <pc:spChg chg="mod">
          <ac:chgData name="刘 嘉信" userId="8505246838010db4" providerId="LiveId" clId="{F73A7347-08CE-43AB-939D-21B75A5CADF6}" dt="2018-10-12T06:51:40.625" v="2252"/>
          <ac:spMkLst>
            <pc:docMk/>
            <pc:sldMk cId="1233057022" sldId="265"/>
            <ac:spMk id="2" creationId="{7B86B120-65B5-45C0-9029-CD0BD01D3AAA}"/>
          </ac:spMkLst>
        </pc:spChg>
        <pc:spChg chg="mod">
          <ac:chgData name="刘 嘉信" userId="8505246838010db4" providerId="LiveId" clId="{F73A7347-08CE-43AB-939D-21B75A5CADF6}" dt="2018-10-12T06:55:12.156" v="2600" actId="20577"/>
          <ac:spMkLst>
            <pc:docMk/>
            <pc:sldMk cId="1233057022" sldId="265"/>
            <ac:spMk id="3" creationId="{66FA5CDB-A97D-4AFA-ACEA-22E69541EB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8372B-AEE0-494E-B845-7420F85D9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2820C-63C8-42C5-B83F-204A1F257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192CE-DE4F-46F1-83FB-7F93D353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10695-7D76-46C8-A888-B8386B94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0D54E-7354-4C59-8C24-1E0A4619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10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49D0B-F22A-4EB1-91B3-3AB827F5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AE7F40-0D3C-499E-AF20-D0835A3A6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135CD-8864-4C74-8B94-D9375114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45912-0804-405D-A616-EDA7C5FB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A5CDE-B22D-4B0B-90E1-10A31E45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31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D64E92-BBB0-4A0E-9995-A915A7A56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8F137-7BA5-4F13-B78E-CE21622C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B0E37-AE7E-4FC5-9A7A-5B8805B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B2D46-A220-44A5-815B-B7F3B73D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62AB6-51B3-43C9-A473-083F232B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49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70460-5B6C-47D1-8A1D-8B42FFB5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EB9C5-860E-49D8-ABFA-392B7A46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FA8E6-194F-44AE-9956-629BE906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E0CBD-0CCD-49FC-8FEE-40AF0F94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44999-FABF-4DA0-B7AF-F5A6165E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65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7E3D4-183D-4700-A13E-8C988307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D3EFB-225A-42CF-BE26-655E1DC1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3F91-2E3D-4F5D-9454-E1826660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998C5-9F2B-4A7D-984A-C1FD9DA1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8843C-409E-42CE-BDCC-0948432A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8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A373-FE5B-4B5A-AE95-BB42FB48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94070-3D36-49E3-8469-F0A89B080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0AA77-6653-4C11-BB78-15721F71B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D3FFE-7EB0-466A-BBFA-6CDE3B32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F40F7-BA5F-4169-A05F-BB1B4E58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1B308-CB68-488A-A0F3-BCAD6B25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7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E0EE3-F52B-462D-9D7A-7D86A378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D9D33-4321-4851-8FAE-4CFA7EF1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575ED-871E-412F-834E-53D24A2C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B9FFC0-D358-4BA4-A3BA-251D5CD97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AD4A5-4D0F-4988-B4B4-21563699E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50751E-F59A-43C3-9478-1B133971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7B368-98A2-4FA8-AFCD-A2D36F25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A9DFF5-6F9C-4743-8F8A-6D241E97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80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D8F7D-6655-4784-827F-AB99A67B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2306F7-3C1D-425E-8F90-6FE08C43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EF0271-1D29-4EA6-B518-8C058ADE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6F59F2-F62C-426F-AB68-86277A4C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B7C64A-476D-45BF-AB28-C23E4A47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8852CE-8D1F-4A05-AB37-2539845B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6A9F1-87D3-4C27-BEE7-91B739AC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1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32B44-FE1C-4979-B63B-E5D2CD7A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E29A2-0B11-49C2-BF33-B49962E8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A241B-9EC9-4721-89B2-B916E73D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A1B63-1B55-4ACF-8A8E-5BE4FEE8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C4827-2A4F-4962-968F-3068458F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9F6A6-B9EA-4579-AF6C-8A046D97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58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DAB10-D2EC-43CD-9166-19EE73C0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2C17F7-D40F-4617-A0DE-EB4A1F307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E28C03-E338-4426-B2EB-A5F799AD5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AB0F1-9695-47B8-8702-33091FB0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51C8C-C61E-41C6-A24A-28A15945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A6031-442A-446A-B955-2A11F29E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08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4D1C90-D989-4F7A-ACBD-9EEE423D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C6309-0BC4-48E0-80AC-9AAA3256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  <a:endParaRPr kumimoji="1" lang="ja-JP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D71C6-B495-4C1F-8788-00E3A95B2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4054-CBA3-434B-8E98-819C8AD1490E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B99D3-8B2D-4561-9FB4-8F4DB380C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AB00C-F784-4780-A1C9-90A50DF57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BF01-CDED-4041-9B22-2C7001A1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1C7C1-739F-4317-99D9-0900211C7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计算机图形学</a:t>
            </a:r>
            <a:endParaRPr kumimoji="1" lang="ja-JP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F38F0E-786D-4D57-A796-2FC5E5DC9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助教：刘丽艳 刘嘉信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10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6B120-65B5-45C0-9029-CD0BD01D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A5CDB-A97D-4AFA-ACEA-22E69541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Hint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reshape</a:t>
            </a:r>
            <a:r>
              <a:rPr lang="zh-CN" altLang="en-US" dirty="0"/>
              <a:t>函数中将正投影的</a:t>
            </a:r>
            <a:r>
              <a:rPr lang="en-US" altLang="zh-CN" dirty="0" err="1"/>
              <a:t>glOrtho</a:t>
            </a:r>
            <a:r>
              <a:rPr lang="en-US" altLang="zh-CN" dirty="0"/>
              <a:t>()</a:t>
            </a:r>
            <a:r>
              <a:rPr lang="zh-CN" altLang="en-US" dirty="0"/>
              <a:t>改为使用透视投影的</a:t>
            </a:r>
            <a:r>
              <a:rPr lang="en-US" altLang="ja-JP" dirty="0" err="1"/>
              <a:t>gluPerspective</a:t>
            </a:r>
            <a:r>
              <a:rPr lang="en-US" altLang="ja-JP" dirty="0"/>
              <a:t>()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glutWireCube</a:t>
            </a:r>
            <a:r>
              <a:rPr lang="en-US" altLang="zh-CN" dirty="0"/>
              <a:t>(1.0)</a:t>
            </a:r>
            <a:r>
              <a:rPr lang="zh-CN" altLang="en-US" dirty="0"/>
              <a:t>函数可以绘制一个边长为</a:t>
            </a:r>
            <a:r>
              <a:rPr lang="en-US" altLang="zh-CN" dirty="0"/>
              <a:t>1.0</a:t>
            </a:r>
            <a:r>
              <a:rPr lang="zh-CN" altLang="en-US" dirty="0"/>
              <a:t>的线框正方体</a:t>
            </a:r>
            <a:endParaRPr lang="en-US" altLang="zh-CN" dirty="0"/>
          </a:p>
          <a:p>
            <a:pPr lvl="1"/>
            <a:r>
              <a:rPr lang="zh-CN" altLang="en-US" dirty="0"/>
              <a:t>使用上次实验的空间变换</a:t>
            </a:r>
            <a:r>
              <a:rPr lang="zh-CN" altLang="en-US"/>
              <a:t>即可</a:t>
            </a:r>
            <a:endParaRPr lang="en-US" altLang="zh-CN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0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D35D3-8054-4A34-BF5B-12F5D134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联系方式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87A-A567-4805-B5A4-230C9CAE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770" cy="4351338"/>
          </a:xfrm>
        </p:spPr>
        <p:txBody>
          <a:bodyPr/>
          <a:lstStyle/>
          <a:p>
            <a:r>
              <a:rPr kumimoji="1" lang="zh-CN" altLang="en-US" dirty="0"/>
              <a:t>班级</a:t>
            </a:r>
            <a:r>
              <a:rPr kumimoji="1" lang="en-US" altLang="zh-CN" dirty="0"/>
              <a:t>QQ</a:t>
            </a:r>
            <a:r>
              <a:rPr kumimoji="1" lang="zh-CN" altLang="en-US" dirty="0"/>
              <a:t>群：</a:t>
            </a:r>
            <a:r>
              <a:rPr lang="en-US" altLang="zh-CN" dirty="0"/>
              <a:t>915906193</a:t>
            </a:r>
          </a:p>
          <a:p>
            <a:r>
              <a:rPr kumimoji="1" lang="zh-CN" altLang="en-US" dirty="0"/>
              <a:t>刘丽艳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邮箱 </a:t>
            </a:r>
            <a:r>
              <a:rPr lang="en-US" altLang="zh-CN" dirty="0"/>
              <a:t>liuliyan_hunnu@163.com</a:t>
            </a:r>
          </a:p>
          <a:p>
            <a:r>
              <a:rPr kumimoji="1" lang="zh-CN" altLang="en-US" dirty="0"/>
              <a:t>刘嘉信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邮箱 </a:t>
            </a:r>
            <a:r>
              <a:rPr lang="en-US" altLang="zh-CN" dirty="0"/>
              <a:t>jiaxinliu@zju.edu</a:t>
            </a:r>
            <a:r>
              <a:rPr lang="en-US" altLang="zh-CN"/>
              <a:t>.cn</a:t>
            </a:r>
            <a:endParaRPr lang="en-US" altLang="zh-CN" dirty="0"/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6557A930-64B1-42B8-8508-078ADF28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57" y="741501"/>
            <a:ext cx="3924256" cy="53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7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BAE8E-09EE-407F-B78B-15BFA7B3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今天内容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7FE75-90EE-4677-A817-7CC1FE10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OpenGL</a:t>
            </a:r>
            <a:r>
              <a:rPr kumimoji="1" lang="zh-CN" altLang="en-US" dirty="0"/>
              <a:t>的坐标系</a:t>
            </a:r>
            <a:endParaRPr kumimoji="1" lang="en-US" altLang="zh-CN" dirty="0"/>
          </a:p>
          <a:p>
            <a:r>
              <a:rPr lang="zh-CN" altLang="en-US" dirty="0"/>
              <a:t>投影变换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55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02BEE-EB98-4076-81E3-67844CC2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zh-CN" altLang="en-US" dirty="0"/>
              <a:t>的坐标系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A9082-A8FD-4648-9D62-E06430DE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3232" cy="4351338"/>
          </a:xfrm>
        </p:spPr>
        <p:txBody>
          <a:bodyPr/>
          <a:lstStyle/>
          <a:p>
            <a:r>
              <a:rPr kumimoji="1" lang="zh-CN" altLang="en-US" dirty="0"/>
              <a:t>初始时：</a:t>
            </a:r>
            <a:endParaRPr kumimoji="1" lang="en-US" altLang="zh-CN" dirty="0"/>
          </a:p>
          <a:p>
            <a:pPr lvl="1"/>
            <a:r>
              <a:rPr lang="zh-CN" altLang="en-US" dirty="0"/>
              <a:t>相机坐标系与世界坐标系重合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摄像机向右为</a:t>
            </a:r>
            <a:r>
              <a:rPr kumimoji="1" lang="en-US" altLang="zh-CN" dirty="0"/>
              <a:t>X</a:t>
            </a:r>
            <a:r>
              <a:rPr kumimoji="1" lang="zh-CN" altLang="en-US" dirty="0"/>
              <a:t>正方向</a:t>
            </a:r>
            <a:endParaRPr kumimoji="1" lang="en-US" altLang="zh-CN" dirty="0"/>
          </a:p>
          <a:p>
            <a:pPr lvl="1"/>
            <a:r>
              <a:rPr lang="zh-CN" altLang="en-US" dirty="0"/>
              <a:t>摄像机向上为</a:t>
            </a:r>
            <a:r>
              <a:rPr lang="en-US" altLang="zh-CN" dirty="0"/>
              <a:t>Y</a:t>
            </a:r>
            <a:r>
              <a:rPr lang="zh-CN" altLang="en-US" dirty="0"/>
              <a:t>正方向</a:t>
            </a:r>
            <a:endParaRPr lang="en-US" altLang="zh-CN" dirty="0"/>
          </a:p>
          <a:p>
            <a:pPr lvl="1"/>
            <a:r>
              <a:rPr kumimoji="1" lang="zh-CN" altLang="en-US" dirty="0"/>
              <a:t>摄像机向前为</a:t>
            </a:r>
            <a:r>
              <a:rPr kumimoji="1" lang="en-US" altLang="zh-CN" dirty="0"/>
              <a:t>Z</a:t>
            </a:r>
            <a:r>
              <a:rPr kumimoji="1" lang="zh-CN" altLang="en-US" dirty="0"/>
              <a:t>负方向</a:t>
            </a:r>
            <a:endParaRPr kumimoji="1" lang="en-US" altLang="zh-CN" dirty="0"/>
          </a:p>
          <a:p>
            <a:r>
              <a:rPr kumimoji="1" lang="zh-CN" altLang="en-US" dirty="0"/>
              <a:t>坐标系的变换</a:t>
            </a:r>
            <a:endParaRPr kumimoji="1" lang="en-US" altLang="zh-CN" dirty="0"/>
          </a:p>
          <a:p>
            <a:pPr lvl="1"/>
            <a:r>
              <a:rPr lang="zh-CN" altLang="en-US" dirty="0"/>
              <a:t>右手坐标系</a:t>
            </a:r>
            <a:endParaRPr lang="en-US" altLang="zh-CN" dirty="0"/>
          </a:p>
          <a:p>
            <a:pPr lvl="1"/>
            <a:r>
              <a:rPr kumimoji="1" lang="zh-CN" altLang="en-US" dirty="0"/>
              <a:t>逆时针进行旋转</a:t>
            </a:r>
            <a:endParaRPr kumimoji="1" lang="ja-JP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FEB78F1-44EF-4AF8-91E1-0C2C01426E3C}"/>
              </a:ext>
            </a:extLst>
          </p:cNvPr>
          <p:cNvGrpSpPr/>
          <p:nvPr/>
        </p:nvGrpSpPr>
        <p:grpSpPr>
          <a:xfrm>
            <a:off x="6641432" y="1715210"/>
            <a:ext cx="5257800" cy="3427580"/>
            <a:chOff x="5895780" y="2158028"/>
            <a:chExt cx="5257800" cy="342758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8424768-DB0B-4223-88FA-5CEBE57EC594}"/>
                </a:ext>
              </a:extLst>
            </p:cNvPr>
            <p:cNvSpPr/>
            <p:nvPr/>
          </p:nvSpPr>
          <p:spPr>
            <a:xfrm>
              <a:off x="5895780" y="2158028"/>
              <a:ext cx="5257800" cy="3427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935DD37-2F44-45FB-9A41-68C8BF38D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682" y="2256404"/>
              <a:ext cx="0" cy="161541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8032E0C-4525-4552-9CBB-56907775971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82" y="3871818"/>
              <a:ext cx="147739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11C667C-13C9-4CD1-983A-6347B75D79F3}"/>
                </a:ext>
              </a:extLst>
            </p:cNvPr>
            <p:cNvSpPr/>
            <p:nvPr/>
          </p:nvSpPr>
          <p:spPr>
            <a:xfrm>
              <a:off x="8242112" y="3600450"/>
              <a:ext cx="565137" cy="565137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C884A9D-0744-4F92-9052-64B5328DEB8C}"/>
                </a:ext>
              </a:extLst>
            </p:cNvPr>
            <p:cNvSpPr/>
            <p:nvPr/>
          </p:nvSpPr>
          <p:spPr>
            <a:xfrm>
              <a:off x="8470900" y="3815553"/>
              <a:ext cx="134929" cy="134929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1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EC53-470A-40F1-9371-5CAE0119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OpenGL</a:t>
            </a:r>
            <a:r>
              <a:rPr lang="zh-CN" altLang="en-US" dirty="0"/>
              <a:t>的坐标系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F1D02-3495-49B3-A64F-8CF31CC1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绕</a:t>
            </a:r>
            <a:r>
              <a:rPr lang="en-US" altLang="zh-CN" dirty="0"/>
              <a:t>z</a:t>
            </a:r>
            <a:r>
              <a:rPr lang="zh-CN" altLang="en-US" dirty="0"/>
              <a:t>轴旋转</a:t>
            </a:r>
            <a:endParaRPr kumimoji="1" lang="ja-JP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D2AF6F9E-A018-4B99-AABA-B81505F2E5FD}"/>
              </a:ext>
            </a:extLst>
          </p:cNvPr>
          <p:cNvSpPr/>
          <p:nvPr/>
        </p:nvSpPr>
        <p:spPr>
          <a:xfrm>
            <a:off x="1239254" y="3002911"/>
            <a:ext cx="2101516" cy="21015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419FEC7E-8078-461D-B915-E0E169F2F8A6}"/>
              </a:ext>
            </a:extLst>
          </p:cNvPr>
          <p:cNvSpPr/>
          <p:nvPr/>
        </p:nvSpPr>
        <p:spPr>
          <a:xfrm rot="20700000">
            <a:off x="4740444" y="3002911"/>
            <a:ext cx="2101516" cy="21015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6F2F67BD-4CC8-4471-A525-F6179590B7D9}"/>
              </a:ext>
            </a:extLst>
          </p:cNvPr>
          <p:cNvSpPr/>
          <p:nvPr/>
        </p:nvSpPr>
        <p:spPr>
          <a:xfrm rot="18000000">
            <a:off x="8310983" y="3002911"/>
            <a:ext cx="2101516" cy="21015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32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BD02F-C754-42F6-84EA-D6DD3A39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zh-CN" altLang="en-US" dirty="0"/>
              <a:t>的坐标系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C0A2E-3D40-417B-9D75-2F3BEACE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通常我们在变换时先旋转再平移：</a:t>
            </a:r>
            <a:endParaRPr lang="en-US" altLang="zh-CN" dirty="0"/>
          </a:p>
          <a:p>
            <a:endParaRPr kumimoji="1" lang="ja-JP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1A6751-3A5B-480D-93F8-8E0E0F084441}"/>
              </a:ext>
            </a:extLst>
          </p:cNvPr>
          <p:cNvGrpSpPr/>
          <p:nvPr/>
        </p:nvGrpSpPr>
        <p:grpSpPr>
          <a:xfrm>
            <a:off x="1277932" y="2778866"/>
            <a:ext cx="2472453" cy="2568046"/>
            <a:chOff x="990777" y="2782451"/>
            <a:chExt cx="2472453" cy="256804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9F0859D-58AA-4A06-BD06-032DFF96DAFB}"/>
                </a:ext>
              </a:extLst>
            </p:cNvPr>
            <p:cNvGrpSpPr/>
            <p:nvPr/>
          </p:nvGrpSpPr>
          <p:grpSpPr>
            <a:xfrm>
              <a:off x="990777" y="2782451"/>
              <a:ext cx="2430026" cy="2568046"/>
              <a:chOff x="9636788" y="1027906"/>
              <a:chExt cx="2430026" cy="2568046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528C2C9E-0A27-4F82-989F-D1BCB706AD59}"/>
                  </a:ext>
                </a:extLst>
              </p:cNvPr>
              <p:cNvCxnSpPr/>
              <p:nvPr/>
            </p:nvCxnSpPr>
            <p:spPr>
              <a:xfrm flipV="1">
                <a:off x="10589420" y="1027906"/>
                <a:ext cx="0" cy="1615414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EFDF3477-2DD8-48B7-B983-E6725599562C}"/>
                  </a:ext>
                </a:extLst>
              </p:cNvPr>
              <p:cNvCxnSpPr/>
              <p:nvPr/>
            </p:nvCxnSpPr>
            <p:spPr>
              <a:xfrm>
                <a:off x="10589420" y="2643320"/>
                <a:ext cx="1477394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1A4E4B7D-09AF-4367-BF3A-FE2169E64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6788" y="2643320"/>
                <a:ext cx="952632" cy="952632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F2723B87-9398-45D7-89E3-93047E20F7FA}"/>
                </a:ext>
              </a:extLst>
            </p:cNvPr>
            <p:cNvSpPr/>
            <p:nvPr/>
          </p:nvSpPr>
          <p:spPr>
            <a:xfrm>
              <a:off x="1681028" y="4091060"/>
              <a:ext cx="613611" cy="61361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9DC03B19-6C7D-4599-B61C-BAC73EE7EDF6}"/>
                </a:ext>
              </a:extLst>
            </p:cNvPr>
            <p:cNvSpPr/>
            <p:nvPr/>
          </p:nvSpPr>
          <p:spPr>
            <a:xfrm rot="19100870">
              <a:off x="1691363" y="4091058"/>
              <a:ext cx="613611" cy="613611"/>
            </a:xfrm>
            <a:prstGeom prst="cub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360E0004-D70C-4873-A781-16CB3C0D44F0}"/>
                </a:ext>
              </a:extLst>
            </p:cNvPr>
            <p:cNvSpPr/>
            <p:nvPr/>
          </p:nvSpPr>
          <p:spPr>
            <a:xfrm rot="19100870">
              <a:off x="2849619" y="2841654"/>
              <a:ext cx="613611" cy="613611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0E34C5-6DD8-422C-9D48-E3785954D95E}"/>
              </a:ext>
            </a:extLst>
          </p:cNvPr>
          <p:cNvGrpSpPr/>
          <p:nvPr/>
        </p:nvGrpSpPr>
        <p:grpSpPr>
          <a:xfrm>
            <a:off x="6091698" y="2749725"/>
            <a:ext cx="3399356" cy="2572601"/>
            <a:chOff x="5908652" y="2777897"/>
            <a:chExt cx="3399356" cy="257260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662FEE1-3F44-4B8B-B3E3-1E5CF468A3CF}"/>
                </a:ext>
              </a:extLst>
            </p:cNvPr>
            <p:cNvGrpSpPr/>
            <p:nvPr/>
          </p:nvGrpSpPr>
          <p:grpSpPr>
            <a:xfrm>
              <a:off x="6733851" y="2782452"/>
              <a:ext cx="2430026" cy="2568046"/>
              <a:chOff x="9636788" y="1027906"/>
              <a:chExt cx="2430026" cy="2568046"/>
            </a:xfrm>
          </p:grpSpPr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65262FDC-8C33-400A-BCFE-9772BCEB6145}"/>
                  </a:ext>
                </a:extLst>
              </p:cNvPr>
              <p:cNvCxnSpPr/>
              <p:nvPr/>
            </p:nvCxnSpPr>
            <p:spPr>
              <a:xfrm flipV="1">
                <a:off x="10589420" y="1027906"/>
                <a:ext cx="0" cy="1615414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4FBA3EF4-AFA1-408A-8A24-57428ADC8D48}"/>
                  </a:ext>
                </a:extLst>
              </p:cNvPr>
              <p:cNvCxnSpPr/>
              <p:nvPr/>
            </p:nvCxnSpPr>
            <p:spPr>
              <a:xfrm>
                <a:off x="10589420" y="2643320"/>
                <a:ext cx="1477394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50D8C8D3-A149-4602-8691-B1BA7EE5B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6788" y="2643320"/>
                <a:ext cx="952632" cy="952632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48796AD4-DAF0-497F-A5CA-0EC42B8368AA}"/>
                </a:ext>
              </a:extLst>
            </p:cNvPr>
            <p:cNvSpPr/>
            <p:nvPr/>
          </p:nvSpPr>
          <p:spPr>
            <a:xfrm>
              <a:off x="7424102" y="4091061"/>
              <a:ext cx="613611" cy="61361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68B01AD8-CD5A-46CF-8BD1-4DF406B90A60}"/>
                </a:ext>
              </a:extLst>
            </p:cNvPr>
            <p:cNvSpPr/>
            <p:nvPr/>
          </p:nvSpPr>
          <p:spPr>
            <a:xfrm>
              <a:off x="8694397" y="2777897"/>
              <a:ext cx="613611" cy="613611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E333E835-DF2B-4C00-9FAB-2C7ADD6FC617}"/>
                </a:ext>
              </a:extLst>
            </p:cNvPr>
            <p:cNvSpPr/>
            <p:nvPr/>
          </p:nvSpPr>
          <p:spPr>
            <a:xfrm rot="19100870">
              <a:off x="5908652" y="2881141"/>
              <a:ext cx="613611" cy="613611"/>
            </a:xfrm>
            <a:prstGeom prst="cub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52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1946A-8D27-4325-BDD8-2D903459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OpenGL</a:t>
            </a:r>
            <a:r>
              <a:rPr kumimoji="1" lang="zh-CN" altLang="en-US" dirty="0"/>
              <a:t>坐标系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9C01B-E154-4602-839B-3563ACD7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应用：</a:t>
            </a:r>
            <a:endParaRPr kumimoji="1" lang="en-US" altLang="zh-CN" dirty="0"/>
          </a:p>
          <a:p>
            <a:pPr lvl="1"/>
            <a:r>
              <a:rPr lang="zh-CN" altLang="en-US" dirty="0"/>
              <a:t>简单的三维动画</a:t>
            </a:r>
            <a:endParaRPr lang="en-US" altLang="zh-CN" dirty="0"/>
          </a:p>
          <a:p>
            <a:pPr lvl="1"/>
            <a:r>
              <a:rPr lang="zh-CN" altLang="en-US" dirty="0"/>
              <a:t>设置一个随时间变化的空间变换（如</a:t>
            </a:r>
            <a:r>
              <a:rPr lang="en-US" altLang="zh-CN" dirty="0"/>
              <a:t>x=sin(t)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kumimoji="1" lang="zh-CN" altLang="en-US" dirty="0"/>
              <a:t>在绘制函数的最后，每次绘制完成后更改参数</a:t>
            </a:r>
            <a:r>
              <a:rPr lang="zh-CN" altLang="en-US" dirty="0"/>
              <a:t>（如</a:t>
            </a:r>
            <a:r>
              <a:rPr lang="en-US" altLang="zh-CN" dirty="0"/>
              <a:t>t=t+1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40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F1F1A-C213-4868-9AFB-87D90A8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投影变换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8F2D8-0B5C-4FE4-82FF-045C11CB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投影有两种：</a:t>
            </a:r>
            <a:endParaRPr kumimoji="1" lang="en-US" altLang="zh-CN" dirty="0"/>
          </a:p>
          <a:p>
            <a:pPr lvl="1"/>
            <a:r>
              <a:rPr lang="zh-CN" altLang="en-US" dirty="0"/>
              <a:t>正投影</a:t>
            </a:r>
            <a:endParaRPr lang="en-US" altLang="zh-CN" dirty="0"/>
          </a:p>
          <a:p>
            <a:pPr lvl="2"/>
            <a:r>
              <a:rPr lang="zh-CN" altLang="en-US" dirty="0"/>
              <a:t>即平行投影</a:t>
            </a:r>
            <a:endParaRPr lang="en-US" altLang="zh-CN" dirty="0"/>
          </a:p>
          <a:p>
            <a:pPr lvl="2"/>
            <a:r>
              <a:rPr lang="zh-CN" altLang="en-US" dirty="0"/>
              <a:t>平行线投影后也是平行线</a:t>
            </a:r>
            <a:endParaRPr lang="en-US" altLang="zh-CN" dirty="0"/>
          </a:p>
          <a:p>
            <a:pPr lvl="1"/>
            <a:r>
              <a:rPr kumimoji="1" lang="zh-CN" altLang="en-US" dirty="0"/>
              <a:t>透视投影</a:t>
            </a:r>
            <a:endParaRPr kumimoji="1" lang="en-US" altLang="zh-CN" dirty="0"/>
          </a:p>
          <a:p>
            <a:pPr lvl="2"/>
            <a:r>
              <a:rPr lang="zh-CN" altLang="en-US" dirty="0"/>
              <a:t>中心投影</a:t>
            </a:r>
            <a:endParaRPr lang="en-US" altLang="zh-CN" dirty="0"/>
          </a:p>
          <a:p>
            <a:pPr lvl="2"/>
            <a:r>
              <a:rPr kumimoji="1" lang="zh-CN" altLang="en-US" dirty="0"/>
              <a:t>不与视线方向垂直的平行线有消失点</a:t>
            </a:r>
            <a:endParaRPr kumimoji="1" lang="en-US" altLang="zh-CN" dirty="0"/>
          </a:p>
          <a:p>
            <a:pPr lvl="2"/>
            <a:endParaRPr kumimoji="1" lang="ja-JP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45CCBA-90E3-4479-A91D-EE25AE7010D2}"/>
              </a:ext>
            </a:extLst>
          </p:cNvPr>
          <p:cNvCxnSpPr>
            <a:cxnSpLocks/>
          </p:cNvCxnSpPr>
          <p:nvPr/>
        </p:nvCxnSpPr>
        <p:spPr>
          <a:xfrm>
            <a:off x="7459578" y="1058779"/>
            <a:ext cx="3400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D6A8BC2-0B28-4872-824E-1BB9E3775C82}"/>
              </a:ext>
            </a:extLst>
          </p:cNvPr>
          <p:cNvCxnSpPr>
            <a:cxnSpLocks/>
          </p:cNvCxnSpPr>
          <p:nvPr/>
        </p:nvCxnSpPr>
        <p:spPr>
          <a:xfrm>
            <a:off x="7459578" y="2598821"/>
            <a:ext cx="3400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A14096A-F957-453C-9290-968480E56FA4}"/>
              </a:ext>
            </a:extLst>
          </p:cNvPr>
          <p:cNvSpPr/>
          <p:nvPr/>
        </p:nvSpPr>
        <p:spPr>
          <a:xfrm>
            <a:off x="7956883" y="1281785"/>
            <a:ext cx="641683" cy="64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D4AB28A-DB1F-458D-92C9-FC6A0FB6ABBA}"/>
              </a:ext>
            </a:extLst>
          </p:cNvPr>
          <p:cNvSpPr/>
          <p:nvPr/>
        </p:nvSpPr>
        <p:spPr>
          <a:xfrm>
            <a:off x="8510336" y="1666795"/>
            <a:ext cx="818147" cy="818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BAB62E-2DBA-4445-BE0D-15B5E4912C36}"/>
              </a:ext>
            </a:extLst>
          </p:cNvPr>
          <p:cNvSpPr/>
          <p:nvPr/>
        </p:nvSpPr>
        <p:spPr>
          <a:xfrm>
            <a:off x="7956883" y="3988048"/>
            <a:ext cx="641683" cy="64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7FBEBD-0230-44BD-8F49-4CAF0EF06574}"/>
              </a:ext>
            </a:extLst>
          </p:cNvPr>
          <p:cNvSpPr/>
          <p:nvPr/>
        </p:nvSpPr>
        <p:spPr>
          <a:xfrm>
            <a:off x="8510336" y="4373058"/>
            <a:ext cx="818147" cy="818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5343EA-01FE-4EB0-9FFF-27D8A50A3125}"/>
              </a:ext>
            </a:extLst>
          </p:cNvPr>
          <p:cNvCxnSpPr/>
          <p:nvPr/>
        </p:nvCxnSpPr>
        <p:spPr>
          <a:xfrm flipV="1">
            <a:off x="7459578" y="3187532"/>
            <a:ext cx="2101516" cy="121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860E0CC-A4B7-4B45-8E79-B1EF2F53B600}"/>
              </a:ext>
            </a:extLst>
          </p:cNvPr>
          <p:cNvCxnSpPr/>
          <p:nvPr/>
        </p:nvCxnSpPr>
        <p:spPr>
          <a:xfrm>
            <a:off x="7459578" y="4422938"/>
            <a:ext cx="2312068" cy="94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614FB1D-4005-4BC9-A790-476E2175EB85}"/>
              </a:ext>
            </a:extLst>
          </p:cNvPr>
          <p:cNvCxnSpPr/>
          <p:nvPr/>
        </p:nvCxnSpPr>
        <p:spPr>
          <a:xfrm>
            <a:off x="7459578" y="866274"/>
            <a:ext cx="0" cy="210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B71A-2796-4F25-9215-F8874C8C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6FA41-8F14-44AA-9ED4-B70B87EA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2163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使用透视变换</a:t>
            </a:r>
            <a:endParaRPr kumimoji="1" lang="en-US" altLang="zh-CN" dirty="0"/>
          </a:p>
          <a:p>
            <a:r>
              <a:rPr kumimoji="1" lang="zh-CN" altLang="en-US" dirty="0"/>
              <a:t>绘制三维的会动的学号，要求左边的沿着</a:t>
            </a:r>
            <a:r>
              <a:rPr kumimoji="1" lang="en-US" altLang="zh-CN" dirty="0"/>
              <a:t>y</a:t>
            </a:r>
            <a:r>
              <a:rPr kumimoji="1" lang="zh-CN" altLang="en-US" dirty="0"/>
              <a:t>轴上下运动，中间的绕着</a:t>
            </a:r>
            <a:r>
              <a:rPr kumimoji="1" lang="en-US" altLang="zh-CN" dirty="0"/>
              <a:t>y</a:t>
            </a:r>
            <a:r>
              <a:rPr kumimoji="1" lang="zh-CN" altLang="en-US" dirty="0"/>
              <a:t>轴正方向旋转，右边的沿着</a:t>
            </a:r>
            <a:r>
              <a:rPr kumimoji="1" lang="en-US" altLang="zh-CN" dirty="0"/>
              <a:t>z</a:t>
            </a:r>
            <a:r>
              <a:rPr kumimoji="1" lang="zh-CN" altLang="en-US" dirty="0"/>
              <a:t>轴前后运动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B7F3E8-11BB-4DC1-9BEB-4E379807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90688"/>
            <a:ext cx="5949626" cy="30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2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255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游ゴシック</vt:lpstr>
      <vt:lpstr>游ゴシック Light</vt:lpstr>
      <vt:lpstr>Arial</vt:lpstr>
      <vt:lpstr>Office 主题​​</vt:lpstr>
      <vt:lpstr>计算机图形学</vt:lpstr>
      <vt:lpstr>联系方式</vt:lpstr>
      <vt:lpstr>今天内容</vt:lpstr>
      <vt:lpstr>OpenGL的坐标系</vt:lpstr>
      <vt:lpstr>OpenGL的坐标系</vt:lpstr>
      <vt:lpstr>OpenGL的坐标系</vt:lpstr>
      <vt:lpstr>OpenGL坐标系</vt:lpstr>
      <vt:lpstr>投影变换</vt:lpstr>
      <vt:lpstr>实验内容</vt:lpstr>
      <vt:lpstr>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</dc:title>
  <dc:creator>刘 嘉信</dc:creator>
  <cp:lastModifiedBy>刘 嘉信</cp:lastModifiedBy>
  <cp:revision>2</cp:revision>
  <dcterms:created xsi:type="dcterms:W3CDTF">2018-10-12T05:27:30Z</dcterms:created>
  <dcterms:modified xsi:type="dcterms:W3CDTF">2018-10-12T06:55:12Z</dcterms:modified>
</cp:coreProperties>
</file>