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85775302-5C4B-46BF-9EB5-1CCBCD5CD5C0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2B365A-E5C9-4F4B-BBB4-75F3589D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2DE18-347E-4B04-8A8D-E0118D1D6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AC0D7-C8D7-400F-95E4-DE9FB80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D4828-6CED-46FF-A80A-B7A8E137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214F-4D49-4713-A19F-BC841C52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B40CA-A354-42F1-AFCC-C14B7DC9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34498-FF01-41C7-8474-68ED2980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35D0B-D520-48CC-93AA-C8D54B7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B1606-89CB-40EB-8B2B-65CFF34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9412961-DF7C-41AC-A363-EB7B408E36F4}"/>
              </a:ext>
            </a:extLst>
          </p:cNvPr>
          <p:cNvSpPr txBox="1">
            <a:spLocks/>
          </p:cNvSpPr>
          <p:nvPr userDrawn="1"/>
        </p:nvSpPr>
        <p:spPr>
          <a:xfrm>
            <a:off x="522000" y="450000"/>
            <a:ext cx="10983132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8" name="直接连接符​ 11">
            <a:extLst>
              <a:ext uri="{FF2B5EF4-FFF2-40B4-BE49-F238E27FC236}">
                <a16:creationId xmlns:a16="http://schemas.microsoft.com/office/drawing/2014/main" id="{47BCCC1B-D574-488F-8C55-0B453DF3F0B4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091DD-4C55-44D2-A9C2-F13643161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9C807-605B-4C15-9468-CC4E1846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EF5A7-410D-4580-815A-5273737D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CAF69-E953-4184-99A6-1E91786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7F983-96A9-4F74-A26C-AD9AFB1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6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6366-A884-498A-80AE-4EFE2CD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50000"/>
            <a:ext cx="10983132" cy="742315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831F8-5B39-4612-A751-59512261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12000"/>
            <a:ext cx="5944114" cy="4554638"/>
          </a:xfrm>
        </p:spPr>
        <p:txBody>
          <a:bodyPr numCol="1" spcCol="360000">
            <a:normAutofit/>
          </a:bodyPr>
          <a:lstStyle>
            <a:lvl1pPr>
              <a:spcAft>
                <a:spcPts val="12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Aft>
                <a:spcPts val="60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C057C-CCAA-4980-A2CC-FCE17F6B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30377-BBE6-4B87-BCCA-088480A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01B26-B3A2-4788-8240-7A64B273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​ 11">
            <a:extLst>
              <a:ext uri="{FF2B5EF4-FFF2-40B4-BE49-F238E27FC236}">
                <a16:creationId xmlns:a16="http://schemas.microsoft.com/office/drawing/2014/main" id="{0B9FEAD0-D1FA-4270-A32D-53228FC80740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216964B-192D-4B6B-A757-96B2CCEAA3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5" y="1511300"/>
            <a:ext cx="4608000" cy="4608000"/>
          </a:xfrm>
          <a:ln>
            <a:solidFill>
              <a:srgbClr val="D2472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38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6366-A884-498A-80AE-4EFE2CD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50000"/>
            <a:ext cx="10983132" cy="742315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831F8-5B39-4612-A751-59512261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12000"/>
            <a:ext cx="10983132" cy="4554638"/>
          </a:xfrm>
        </p:spPr>
        <p:txBody>
          <a:bodyPr numCol="2" spcCol="360000">
            <a:normAutofit/>
          </a:bodyPr>
          <a:lstStyle>
            <a:lvl1pPr>
              <a:spcAft>
                <a:spcPts val="12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Aft>
                <a:spcPts val="60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C057C-CCAA-4980-A2CC-FCE17F6B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30377-BBE6-4B87-BCCA-088480A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01B26-B3A2-4788-8240-7A64B273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​ 11">
            <a:extLst>
              <a:ext uri="{FF2B5EF4-FFF2-40B4-BE49-F238E27FC236}">
                <a16:creationId xmlns:a16="http://schemas.microsoft.com/office/drawing/2014/main" id="{0B9FEAD0-D1FA-4270-A32D-53228FC80740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9">
            <a:extLst>
              <a:ext uri="{FF2B5EF4-FFF2-40B4-BE49-F238E27FC236}">
                <a16:creationId xmlns:a16="http://schemas.microsoft.com/office/drawing/2014/main" id="{395BCB6A-9DD0-442F-9691-01C33FE6DF42}"/>
              </a:ext>
            </a:extLst>
          </p:cNvPr>
          <p:cNvSpPr/>
          <p:nvPr userDrawn="1"/>
        </p:nvSpPr>
        <p:spPr bwMode="blackWhite">
          <a:xfrm>
            <a:off x="254950" y="2160000"/>
            <a:ext cx="11682101" cy="2160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B8734D-5CC9-49FB-8BB4-46D633EB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9999"/>
            <a:ext cx="10515600" cy="2160001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44DD2-81FA-4BDA-97F3-0A091F4B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72247-3657-48BF-B4C1-174C14A7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E42C-D098-4B62-8193-E2534A0E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B7223-179F-47BE-A3D2-6A1FBB93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1DB03-D3A7-493A-9124-702FEEF5D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0A448-0CFE-4BBD-9D69-676EAA72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D7510-5177-4781-AB84-35EF11B6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B5D32-C5D9-44CA-88B3-57EC4753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B168A-694F-4604-A6C7-BEC9029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48CB3A3-581B-4B5E-8498-1387EFAD1735}"/>
              </a:ext>
            </a:extLst>
          </p:cNvPr>
          <p:cNvSpPr txBox="1">
            <a:spLocks/>
          </p:cNvSpPr>
          <p:nvPr userDrawn="1"/>
        </p:nvSpPr>
        <p:spPr>
          <a:xfrm>
            <a:off x="522000" y="450000"/>
            <a:ext cx="10983132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9" name="直接连接符​ 11">
            <a:extLst>
              <a:ext uri="{FF2B5EF4-FFF2-40B4-BE49-F238E27FC236}">
                <a16:creationId xmlns:a16="http://schemas.microsoft.com/office/drawing/2014/main" id="{3BA04FD9-E694-4E5A-9E4D-16ED90DF4E0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9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C2568-C074-4F6B-8544-CA9B86B6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9A7A9-11EB-41B9-8972-6D5B9F0D1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68740-1A8A-46BE-A23C-053F3827B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68934-9418-4B89-96CB-1802FCD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94086-DDAB-4BC5-867F-80C61D44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A7EF4F-9D81-41B8-9056-0D1C2C8F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13734-6EB2-411B-AA0F-F6DFB726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FA615D0-FB9F-4798-8A48-96606583BEF1}"/>
              </a:ext>
            </a:extLst>
          </p:cNvPr>
          <p:cNvSpPr txBox="1">
            <a:spLocks/>
          </p:cNvSpPr>
          <p:nvPr userDrawn="1"/>
        </p:nvSpPr>
        <p:spPr>
          <a:xfrm>
            <a:off x="522000" y="450000"/>
            <a:ext cx="10983132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1" name="直接连接符​ 11">
            <a:extLst>
              <a:ext uri="{FF2B5EF4-FFF2-40B4-BE49-F238E27FC236}">
                <a16:creationId xmlns:a16="http://schemas.microsoft.com/office/drawing/2014/main" id="{649F8E26-619C-4208-B4AF-CE958A1103AA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9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B3AAB9-E228-4F19-AAFC-120E414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C092B-6251-4593-B0DA-1429CFC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860BD-4613-4DB9-BFF2-D0D6C456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C40504-63EF-46ED-B602-51B6E8C737EC}"/>
              </a:ext>
            </a:extLst>
          </p:cNvPr>
          <p:cNvSpPr txBox="1">
            <a:spLocks/>
          </p:cNvSpPr>
          <p:nvPr userDrawn="1"/>
        </p:nvSpPr>
        <p:spPr>
          <a:xfrm>
            <a:off x="522000" y="450000"/>
            <a:ext cx="10983132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7" name="直接连接符​ 11">
            <a:extLst>
              <a:ext uri="{FF2B5EF4-FFF2-40B4-BE49-F238E27FC236}">
                <a16:creationId xmlns:a16="http://schemas.microsoft.com/office/drawing/2014/main" id="{51D09ABD-21ED-4321-BEDA-8D306D45C76E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4956E-8CB4-4680-8FE1-36D24624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822AB7-B152-4EB7-88E3-12C09B9F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B6C92-4939-4D9B-9A80-D28B4F8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8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C79B-0F33-41FC-86D3-F8C16BD5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83BEF-ED4B-4A4B-B490-2FDC6315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76D99-8B38-4380-B200-CD92D972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0D5D8-391F-4CF6-8309-CB52AB07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8E908-27C5-474A-BA95-12136B7A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C892-0909-444A-8D44-5BF6687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A693-B08F-4067-8FC3-03F5E21B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27B59D-3848-4F5A-924D-79044B4C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A4D39-DD80-4F86-B4AD-0C411378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68F2-9C46-40B1-93D3-5B0CC95D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05256-EA48-4FC3-9FF1-40EDBFEA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43566-AD81-4493-B498-4FB1389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8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EDDCB-714E-470C-844E-01C4901B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A39C6-AD1E-4AB5-B68D-219F15A6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BF2D1-2C4B-47C4-BC4C-CAFAD898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B125-FE9A-461F-9167-E8EC08792797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52A21-B453-432F-9751-2E0D6779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6F40-11D6-4ECC-8C60-F78E4F74F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CDD7-AFD3-443E-BD9E-6F3C6E6E0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Yun</dc:creator>
  <cp:lastModifiedBy>Zhang Yun</cp:lastModifiedBy>
  <cp:revision>16</cp:revision>
  <dcterms:created xsi:type="dcterms:W3CDTF">2024-09-17T13:21:45Z</dcterms:created>
  <dcterms:modified xsi:type="dcterms:W3CDTF">2024-09-17T20:55:01Z</dcterms:modified>
</cp:coreProperties>
</file>