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66" r:id="rId5"/>
    <p:sldId id="267" r:id="rId6"/>
    <p:sldId id="268" r:id="rId7"/>
    <p:sldId id="260" r:id="rId8"/>
    <p:sldId id="269" r:id="rId9"/>
    <p:sldId id="258" r:id="rId10"/>
    <p:sldId id="262" r:id="rId11"/>
    <p:sldId id="259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15" autoAdjust="0"/>
  </p:normalViewPr>
  <p:slideViewPr>
    <p:cSldViewPr snapToGrid="0" snapToObjects="1">
      <p:cViewPr varScale="1">
        <p:scale>
          <a:sx n="65" d="100"/>
          <a:sy n="65" d="100"/>
        </p:scale>
        <p:origin x="-104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FA5DF-3987-5546-B2DA-FFB85D0FF25E}" type="datetimeFigureOut">
              <a:rPr kumimoji="1" lang="zh-CN" altLang="en-US" smtClean="0"/>
              <a:t>12/1/15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26B5-8A56-B64D-9816-BA70CA99B1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78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The foreign exchange market is pretty unstable, and even a small change from the market can affect millions of dollars’ investments. Therefore, market analyzers and investors need to make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reasonable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market’s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change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direction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investment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decisions.</a:t>
            </a:r>
          </a:p>
          <a:p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purpose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utilize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techniques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build a foreign</a:t>
            </a:r>
            <a:r>
              <a:rPr kumimoji="1" lang="en-US" altLang="zh-CN" baseline="0" dirty="0" smtClean="0"/>
              <a:t> exchange directionality prediction model based on the historical foreign exchange data.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C26B5-8A56-B64D-9816-BA70CA99B1B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3165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C26B5-8A56-B64D-9816-BA70CA99B1B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3165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We have many years’ foreign exchange data including </a:t>
            </a:r>
            <a:r>
              <a:rPr lang="en-US" altLang="zh-CN" dirty="0" smtClean="0"/>
              <a:t>currency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type, timestamp, bid price and ask price. The amount</a:t>
            </a:r>
            <a:r>
              <a:rPr lang="en-US" altLang="zh-CN" baseline="0" dirty="0" smtClean="0"/>
              <a:t> of data is pretty big and enough for us to build a foreign exchange prediction model.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C26B5-8A56-B64D-9816-BA70CA99B1B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3165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We get our training data by merging all the data</a:t>
            </a:r>
            <a:r>
              <a:rPr kumimoji="1" lang="en-US" altLang="zh-CN" baseline="0" dirty="0" smtClean="0"/>
              <a:t> entries in 1 hour into a single data entry. And for each training entry, we record the minimum bid price, max bid price, average bid price and average spread prices in this hour as features.</a:t>
            </a:r>
          </a:p>
          <a:p>
            <a:r>
              <a:rPr kumimoji="1" lang="en-US" altLang="zh-CN" baseline="0" dirty="0" smtClean="0"/>
              <a:t>The label for training entry is whether the current entry’s average bid price goes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up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comparing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with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previous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entry.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C26B5-8A56-B64D-9816-BA70CA99B1B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3165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approaches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build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model.</a:t>
            </a:r>
          </a:p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self-implemented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forest</a:t>
            </a:r>
            <a:r>
              <a:rPr kumimoji="1" lang="zh-CN" altLang="en-US" dirty="0" smtClean="0"/>
              <a:t>.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implemented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map-reduce,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cassandra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data.</a:t>
            </a:r>
          </a:p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second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build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spark’s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built</a:t>
            </a:r>
            <a:r>
              <a:rPr kumimoji="1" lang="zh-CN" altLang="en-US" dirty="0" smtClean="0"/>
              <a:t>-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models.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C26B5-8A56-B64D-9816-BA70CA99B1B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6868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Implemented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much</a:t>
            </a:r>
            <a:r>
              <a:rPr lang="zh-CN" altLang="en-US" dirty="0" smtClean="0"/>
              <a:t> </a:t>
            </a:r>
            <a:r>
              <a:rPr lang="en-US" altLang="zh-CN" dirty="0" smtClean="0"/>
              <a:t>faster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scalable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building.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Cassandra,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easier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scalable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reduce.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consists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5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zh-CN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4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entry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decision.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forest’s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mechanism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going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up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going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down.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choose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majority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result.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C26B5-8A56-B64D-9816-BA70CA99B1B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184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C26B5-8A56-B64D-9816-BA70CA99B1B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184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splitting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feature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decision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tried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several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algorithms.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Finally,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chose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maximize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percentage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label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percentage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down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label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another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node.</a:t>
            </a:r>
          </a:p>
          <a:p>
            <a:r>
              <a:rPr kumimoji="1" lang="en-US" altLang="zh-CN" dirty="0" smtClean="0"/>
              <a:t>However,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performance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selection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algorithm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isn’t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built</a:t>
            </a:r>
            <a:r>
              <a:rPr kumimoji="1" lang="zh-CN" altLang="en-US" dirty="0" smtClean="0"/>
              <a:t>-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spark.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C26B5-8A56-B64D-9816-BA70CA99B1B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983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3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2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1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2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2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2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8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0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3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2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5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Foreign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Directionality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8728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foreign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directionality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historical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477619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Hongyi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Zhang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hongyiz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29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challenging case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Deciding splitting point on self-implemented decision tree</a:t>
            </a:r>
            <a:r>
              <a:rPr lang="en-US" altLang="zh-CN" dirty="0" smtClean="0"/>
              <a:t>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Difficult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accurate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splitting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23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Actionable Information or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Take-home </a:t>
            </a:r>
            <a:r>
              <a:rPr lang="en-US" dirty="0" smtClean="0"/>
              <a:t>message</a:t>
            </a:r>
            <a:endParaRPr lang="en-US" dirty="0" smtClean="0"/>
          </a:p>
          <a:p>
            <a:pPr lvl="1"/>
            <a:r>
              <a:rPr lang="en-US" altLang="zh-CN" dirty="0" smtClean="0"/>
              <a:t>Both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correctness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50%</a:t>
            </a:r>
            <a:r>
              <a:rPr lang="en-US" altLang="zh-CN" dirty="0" smtClean="0"/>
              <a:t>.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en-US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supplementary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</a:t>
            </a:r>
            <a:r>
              <a:rPr lang="en-US" altLang="zh-CN" dirty="0" smtClean="0"/>
              <a:t>.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en-US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enough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totally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trust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it.</a:t>
            </a:r>
          </a:p>
        </p:txBody>
      </p:sp>
    </p:spTree>
    <p:extLst>
      <p:ext uri="{BB962C8B-B14F-4D97-AF65-F5344CB8AC3E}">
        <p14:creationId xmlns:p14="http://schemas.microsoft.com/office/powerpoint/2010/main" val="2933592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develop a more accurate splitting point deciding algorithm.</a:t>
            </a:r>
          </a:p>
          <a:p>
            <a:endParaRPr lang="en-US" dirty="0"/>
          </a:p>
          <a:p>
            <a:r>
              <a:rPr lang="en-US" dirty="0" smtClean="0"/>
              <a:t>Try to find a better feature space which can be generated from the given raw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r>
              <a:rPr lang="en-US" dirty="0" smtClean="0"/>
              <a:t>roblem statement</a:t>
            </a:r>
          </a:p>
          <a:p>
            <a:pPr lvl="1"/>
            <a:r>
              <a:rPr lang="en-US" dirty="0" smtClean="0"/>
              <a:t>Foreign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market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unstable.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en-US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market’s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direction.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en-US" dirty="0" smtClean="0"/>
              <a:t>Require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apply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techniques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build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051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r>
              <a:rPr lang="en-US" dirty="0" smtClean="0"/>
              <a:t>roject value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ore accurate prediction on directionality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en-US" dirty="0" smtClean="0"/>
              <a:t>Help investors make better decisions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Can save millions of dollars.</a:t>
            </a:r>
          </a:p>
        </p:txBody>
      </p:sp>
    </p:spTree>
    <p:extLst>
      <p:ext uri="{BB962C8B-B14F-4D97-AF65-F5344CB8AC3E}">
        <p14:creationId xmlns:p14="http://schemas.microsoft.com/office/powerpoint/2010/main" val="338692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Raw data</a:t>
            </a:r>
          </a:p>
          <a:p>
            <a:pPr lvl="1"/>
            <a:r>
              <a:rPr lang="en-US" dirty="0" smtClean="0"/>
              <a:t>Years of foreign exchange data.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Including currency type, timestamp, bid price and ask price.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Enough for building a prediction model.</a:t>
            </a:r>
            <a:endParaRPr lang="en-US" altLang="zh-CN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918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training data</a:t>
            </a:r>
          </a:p>
          <a:p>
            <a:pPr lvl="1"/>
            <a:r>
              <a:rPr lang="en-US" dirty="0" smtClean="0"/>
              <a:t>Transformed from raw data.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altLang="zh-CN" dirty="0" smtClean="0"/>
              <a:t>Features: currency type, timeslot, min bid price, max bid price, average bid price, average spread price.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Label: change direction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268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Self</a:t>
            </a:r>
            <a:r>
              <a:rPr lang="zh-CN" altLang="en-US" dirty="0" smtClean="0"/>
              <a:t>-</a:t>
            </a:r>
            <a:r>
              <a:rPr lang="en-US" altLang="zh-CN" dirty="0" smtClean="0"/>
              <a:t>implemented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Forest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Random</a:t>
            </a:r>
            <a:r>
              <a:rPr lang="zh-CN" altLang="en-US" dirty="0" smtClean="0"/>
              <a:t> </a:t>
            </a:r>
            <a:r>
              <a:rPr lang="en-US" dirty="0" smtClean="0"/>
              <a:t>Forest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Spark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311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Self</a:t>
            </a:r>
            <a:r>
              <a:rPr lang="zh-CN" altLang="en-US" dirty="0" smtClean="0"/>
              <a:t>-</a:t>
            </a:r>
            <a:r>
              <a:rPr lang="en-US" altLang="zh-CN" dirty="0" smtClean="0"/>
              <a:t>implemented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Forest</a:t>
            </a:r>
          </a:p>
          <a:p>
            <a:pPr lvl="1"/>
            <a:r>
              <a:rPr lang="en-US" dirty="0" smtClean="0"/>
              <a:t>Implemented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.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en-US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Cassandra.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consists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 </a:t>
            </a:r>
            <a:r>
              <a:rPr lang="en-US" altLang="zh-CN" dirty="0" smtClean="0"/>
              <a:t>5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8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Forest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 smtClean="0"/>
              <a:t>Spark</a:t>
            </a:r>
          </a:p>
          <a:p>
            <a:pPr marL="0" indent="0">
              <a:buNone/>
            </a:pPr>
            <a:endParaRPr lang="en-US" altLang="zh-CN" dirty="0" smtClean="0"/>
          </a:p>
          <a:p>
            <a:pPr lvl="1"/>
            <a:r>
              <a:rPr lang="en-US" dirty="0" smtClean="0"/>
              <a:t>Implemented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scala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framework,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spark’s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built-in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ML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</a:t>
            </a:r>
            <a:r>
              <a:rPr lang="en-US" altLang="zh-CN" dirty="0" smtClean="0"/>
              <a:t>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1934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 of performance</a:t>
            </a:r>
          </a:p>
          <a:p>
            <a:pPr lvl="1"/>
            <a:r>
              <a:rPr lang="en-US" dirty="0" smtClean="0"/>
              <a:t>Correctness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self-implemented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Forest:</a:t>
            </a:r>
          </a:p>
          <a:p>
            <a:pPr lvl="2"/>
            <a:r>
              <a:rPr lang="en-US" altLang="zh-CN" dirty="0"/>
              <a:t>56.742</a:t>
            </a:r>
            <a:r>
              <a:rPr lang="en-US" altLang="zh-CN" dirty="0" smtClean="0"/>
              <a:t>%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Correctness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forest:</a:t>
            </a:r>
          </a:p>
          <a:p>
            <a:pPr lvl="2"/>
            <a:r>
              <a:rPr lang="zh-CN" altLang="zh-CN" dirty="0"/>
              <a:t> </a:t>
            </a:r>
            <a:r>
              <a:rPr lang="en-US" altLang="zh-CN" dirty="0" smtClean="0"/>
              <a:t>65.342%</a:t>
            </a:r>
          </a:p>
        </p:txBody>
      </p:sp>
    </p:spTree>
    <p:extLst>
      <p:ext uri="{BB962C8B-B14F-4D97-AF65-F5344CB8AC3E}">
        <p14:creationId xmlns:p14="http://schemas.microsoft.com/office/powerpoint/2010/main" val="277736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725</Words>
  <Application>Microsoft Macintosh PowerPoint</Application>
  <PresentationFormat>全屏显示(4:3)</PresentationFormat>
  <Paragraphs>96</Paragraphs>
  <Slides>12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Theme</vt:lpstr>
      <vt:lpstr>Foreign Exchange Directionality Prediction</vt:lpstr>
      <vt:lpstr>Project Purpose</vt:lpstr>
      <vt:lpstr>Project Purpose</vt:lpstr>
      <vt:lpstr>Data Preparation</vt:lpstr>
      <vt:lpstr>Data Preparation</vt:lpstr>
      <vt:lpstr>Analytic Approach</vt:lpstr>
      <vt:lpstr>Analytic Approach</vt:lpstr>
      <vt:lpstr>Analytic Approach</vt:lpstr>
      <vt:lpstr>Results</vt:lpstr>
      <vt:lpstr>Error Analysis</vt:lpstr>
      <vt:lpstr>Actionable Information or Insights</vt:lpstr>
      <vt:lpstr>Future Work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 Project Title</dc:title>
  <dc:creator>Ravi Starzl</dc:creator>
  <cp:lastModifiedBy>Hongyi Zhang</cp:lastModifiedBy>
  <cp:revision>29</cp:revision>
  <dcterms:created xsi:type="dcterms:W3CDTF">2015-10-13T14:29:04Z</dcterms:created>
  <dcterms:modified xsi:type="dcterms:W3CDTF">2015-12-01T23:48:25Z</dcterms:modified>
</cp:coreProperties>
</file>